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651F20F-3F0B-4D66-A1AD-1C9284F42ED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06F0-0AFE-48F2-BF2F-68DC22F2DBE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182918C-DAA7-4FA7-9CB0-F39B9B39D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4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06F0-0AFE-48F2-BF2F-68DC22F2DBE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182918C-DAA7-4FA7-9CB0-F39B9B39D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8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06F0-0AFE-48F2-BF2F-68DC22F2DBE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182918C-DAA7-4FA7-9CB0-F39B9B39D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28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06F0-0AFE-48F2-BF2F-68DC22F2DBE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182918C-DAA7-4FA7-9CB0-F39B9B39D14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2950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06F0-0AFE-48F2-BF2F-68DC22F2DBE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182918C-DAA7-4FA7-9CB0-F39B9B39D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4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06F0-0AFE-48F2-BF2F-68DC22F2DBE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918C-DAA7-4FA7-9CB0-F39B9B39D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12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06F0-0AFE-48F2-BF2F-68DC22F2DBE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918C-DAA7-4FA7-9CB0-F39B9B39D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7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06F0-0AFE-48F2-BF2F-68DC22F2DBE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918C-DAA7-4FA7-9CB0-F39B9B39D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40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8F406F0-0AFE-48F2-BF2F-68DC22F2DBE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182918C-DAA7-4FA7-9CB0-F39B9B39D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5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06F0-0AFE-48F2-BF2F-68DC22F2DBE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918C-DAA7-4FA7-9CB0-F39B9B39D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1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06F0-0AFE-48F2-BF2F-68DC22F2DBE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182918C-DAA7-4FA7-9CB0-F39B9B39D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1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06F0-0AFE-48F2-BF2F-68DC22F2DBE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918C-DAA7-4FA7-9CB0-F39B9B39D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7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06F0-0AFE-48F2-BF2F-68DC22F2DBE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918C-DAA7-4FA7-9CB0-F39B9B39D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2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06F0-0AFE-48F2-BF2F-68DC22F2DBE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918C-DAA7-4FA7-9CB0-F39B9B39D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06F0-0AFE-48F2-BF2F-68DC22F2DBE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918C-DAA7-4FA7-9CB0-F39B9B39D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2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06F0-0AFE-48F2-BF2F-68DC22F2DBE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918C-DAA7-4FA7-9CB0-F39B9B39D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4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06F0-0AFE-48F2-BF2F-68DC22F2DBE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918C-DAA7-4FA7-9CB0-F39B9B39D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406F0-0AFE-48F2-BF2F-68DC22F2DBE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2918C-DAA7-4FA7-9CB0-F39B9B39D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73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timove.com/learning-center/customer-value-maximizat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48317C-9007-48E7-ADB9-82AE20E7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Micro-Segmentation (Marketing)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8D57862-DE51-458C-8236-D5EADF60F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5034148"/>
            <a:ext cx="9613861" cy="1321986"/>
          </a:xfrm>
        </p:spPr>
        <p:txBody>
          <a:bodyPr/>
          <a:lstStyle/>
          <a:p>
            <a:pPr marL="0" indent="0" algn="r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marL="0" indent="0" algn="r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Dhruv Pithwa, Bhavesh Singh, Sampras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D’souza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B1F9BD-DD95-41BB-BFEC-DCB57B5F9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9827" y="1167053"/>
            <a:ext cx="5936565" cy="593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27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0F215-4A5D-46B8-B64B-043EE9A9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00987-356C-4D9E-BAE1-D3BEE4557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Learnt how one should solve unsupervised problem through supervised approach by extracting and analyzing various patterns from the dataset and forming clusters accordingly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Deploying machine learning models through “flask” becomes comparatively easy than other methods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08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A1FC8-1DA6-4479-87A8-1A08FAE1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BBD76-C92A-4B02-A9BF-71B66D8D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7952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Marketing Segmentation ?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of Micro-Segmentation in Marketing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Micro-Segmentation ?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Flow Diagram for Micro-Segmentation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Architecture for Micro-Segmentation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 of the Outcome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 &amp; Cons of the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0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36C7-8C0D-415C-92D5-8B0A95AF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96C18-0C06-4E60-A844-898F21C77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9511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Marketing Segmentation ?</a:t>
            </a:r>
          </a:p>
          <a:p>
            <a:pPr lvl="1">
              <a:lnSpc>
                <a:spcPct val="10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segmentation is the process of dividing a market of potential customers into groups, or segments, based on different characteristics. </a:t>
            </a:r>
          </a:p>
          <a:p>
            <a:pPr lvl="1">
              <a:lnSpc>
                <a:spcPct val="10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Market Segmentation:</a:t>
            </a:r>
          </a:p>
          <a:p>
            <a:pPr lvl="2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segmentation( age, gender, income, etc.)</a:t>
            </a:r>
          </a:p>
          <a:p>
            <a:pPr lvl="2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Psychographic segmentation( interests, lifestyle, etc.)</a:t>
            </a:r>
          </a:p>
          <a:p>
            <a:pPr lvl="2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segmentation( purchase &amp; spend habits, brand interactions, etc.)</a:t>
            </a:r>
          </a:p>
          <a:p>
            <a:pPr lvl="2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 segmentation( city, country,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59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4539-EF42-4516-A8DF-10D98F52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B1BAA-5CC2-4722-8D21-7883CF179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2172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of Micro-Segmentation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Segments created due to marketing segmentation consists of limited number of customers, so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 possible to produce products in mass scale for every segment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Micro-Segmentation ?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advanced form of market segmentation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practice of dividing a company’s customers into groups relevant to a particular business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of segmenting customers is to decide how to relate to customers in each segment in order to 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Customer Value Maximization"/>
              </a:rPr>
              <a:t>maximize the value of each customer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the business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0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A04D-839C-425B-A24C-4B627314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Flow Diagram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15310-C71F-4B20-B821-49C09CC90A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66" t="28912" r="17038" b="10965"/>
          <a:stretch/>
        </p:blipFill>
        <p:spPr>
          <a:xfrm>
            <a:off x="1289069" y="2083654"/>
            <a:ext cx="9613861" cy="449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28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E3217-2213-4022-B3DD-F7C4A785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Architecture Diagram</a:t>
            </a:r>
            <a:endParaRPr lang="en-US" dirty="0"/>
          </a:p>
        </p:txBody>
      </p:sp>
      <p:pic>
        <p:nvPicPr>
          <p:cNvPr id="4" name="Picture 2" descr="Architecture of model based on customer segmentation and service comparison ">
            <a:extLst>
              <a:ext uri="{FF2B5EF4-FFF2-40B4-BE49-F238E27FC236}">
                <a16:creationId xmlns:a16="http://schemas.microsoft.com/office/drawing/2014/main" id="{6C1FEF48-0CD7-4BAA-8BF3-27FEC3D8D6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712" y="2125784"/>
            <a:ext cx="7507077" cy="447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42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CC85-C30A-494A-957F-286E7212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Architecture Diagram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091AF8-C5EE-4069-AAA2-1ADBBB7A3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3538"/>
            <a:ext cx="12192000" cy="398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6A23-7701-45C8-ADB4-D0D8B729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 of Outcome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36F53-1F89-4EA6-92D8-F24B0872E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Fewer users, Better Control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carry out predictive analysis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understand campaign effectiveness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time taken to finalize right approach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Effective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Drives up Brand Loyalty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35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2A11F-2971-4540-B170-F972A1305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 &amp; Cons of the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BA1AE-8304-48F1-AF77-8C67FB48D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77995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be easier for the company  to narrow down their target users depending upon the respective product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would be divided into various categories, on various aspects such that each user would lie in at least one of the categorized class 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would be different persona associated with different classes</a:t>
            </a:r>
          </a:p>
          <a:p>
            <a:pPr marL="457200" lvl="1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 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training data thus targeting only limited category of products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Demographics of each users are limited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78279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151</TotalTime>
  <Words>370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Trebuchet MS</vt:lpstr>
      <vt:lpstr>Berlin</vt:lpstr>
      <vt:lpstr>Micro-Segmentation (Marketing)</vt:lpstr>
      <vt:lpstr>Table of Contents</vt:lpstr>
      <vt:lpstr>Introduction</vt:lpstr>
      <vt:lpstr>Introduction</vt:lpstr>
      <vt:lpstr>Process Flow Diagram</vt:lpstr>
      <vt:lpstr>Technical Architecture Diagram</vt:lpstr>
      <vt:lpstr>Technical Architecture Diagram </vt:lpstr>
      <vt:lpstr>Summarization of Outcome</vt:lpstr>
      <vt:lpstr>Pros &amp; Cons of the Implementation</vt:lpstr>
      <vt:lpstr>Learnings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Micro-Segmentation (Marketing)</dc:title>
  <dc:creator>Dhruv Pithwa</dc:creator>
  <cp:lastModifiedBy>Dhruv Pithwa</cp:lastModifiedBy>
  <cp:revision>22</cp:revision>
  <dcterms:created xsi:type="dcterms:W3CDTF">2020-01-28T13:57:07Z</dcterms:created>
  <dcterms:modified xsi:type="dcterms:W3CDTF">2020-02-04T17:04:36Z</dcterms:modified>
</cp:coreProperties>
</file>