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6363e53dcc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6363e53dc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6363e53dcc_0_9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6363e53dc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6363e53dcc_0_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6363e53dc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6363e53dcc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26363e53dc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6363e53dcc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6363e53dc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6363e53dcc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6363e53dc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6363e53dcc_0_9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6363e53dcc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6" name="Google Shape;36;p2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2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40" name="Google Shape;40;p2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" name="Google Shape;41;p2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" name="Google Shape;42;p2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3" name="Google Shape;43;p2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44" name="Google Shape;44;p2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 txBox="1"/>
          <p:nvPr>
            <p:ph type="ctrTitle"/>
          </p:nvPr>
        </p:nvSpPr>
        <p:spPr>
          <a:xfrm>
            <a:off x="2847975" y="3363425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ll graph">
  <p:cSld name="BLANK_2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11"/>
          <p:cNvSpPr/>
          <p:nvPr/>
        </p:nvSpPr>
        <p:spPr>
          <a:xfrm>
            <a:off x="-20075" y="636775"/>
            <a:ext cx="9203950" cy="4550900"/>
          </a:xfrm>
          <a:custGeom>
            <a:rect b="b" l="l" r="r" t="t"/>
            <a:pathLst>
              <a:path extrusionOk="0" h="182036" w="368158">
                <a:moveTo>
                  <a:pt x="41" y="263"/>
                </a:moveTo>
                <a:lnTo>
                  <a:pt x="16234" y="11294"/>
                </a:lnTo>
                <a:lnTo>
                  <a:pt x="31283" y="5122"/>
                </a:lnTo>
                <a:lnTo>
                  <a:pt x="62144" y="4991"/>
                </a:lnTo>
                <a:lnTo>
                  <a:pt x="77384" y="0"/>
                </a:lnTo>
                <a:lnTo>
                  <a:pt x="92624" y="13527"/>
                </a:lnTo>
                <a:lnTo>
                  <a:pt x="107674" y="21276"/>
                </a:lnTo>
                <a:lnTo>
                  <a:pt x="122723" y="21145"/>
                </a:lnTo>
                <a:lnTo>
                  <a:pt x="138725" y="10375"/>
                </a:lnTo>
                <a:lnTo>
                  <a:pt x="153775" y="7880"/>
                </a:lnTo>
                <a:lnTo>
                  <a:pt x="168443" y="2349"/>
                </a:lnTo>
                <a:lnTo>
                  <a:pt x="184064" y="14841"/>
                </a:lnTo>
                <a:lnTo>
                  <a:pt x="199304" y="15274"/>
                </a:lnTo>
                <a:lnTo>
                  <a:pt x="214354" y="25085"/>
                </a:lnTo>
                <a:lnTo>
                  <a:pt x="229784" y="25085"/>
                </a:lnTo>
                <a:lnTo>
                  <a:pt x="245786" y="20094"/>
                </a:lnTo>
                <a:lnTo>
                  <a:pt x="260836" y="20094"/>
                </a:lnTo>
                <a:lnTo>
                  <a:pt x="275123" y="11426"/>
                </a:lnTo>
                <a:lnTo>
                  <a:pt x="291316" y="16810"/>
                </a:lnTo>
                <a:lnTo>
                  <a:pt x="305603" y="8143"/>
                </a:lnTo>
                <a:lnTo>
                  <a:pt x="336464" y="8012"/>
                </a:lnTo>
                <a:lnTo>
                  <a:pt x="351514" y="11294"/>
                </a:lnTo>
                <a:lnTo>
                  <a:pt x="367325" y="2758"/>
                </a:lnTo>
                <a:lnTo>
                  <a:pt x="368158" y="181769"/>
                </a:lnTo>
                <a:lnTo>
                  <a:pt x="0" y="18203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419" name="Google Shape;419;p11"/>
          <p:cNvSpPr/>
          <p:nvPr/>
        </p:nvSpPr>
        <p:spPr>
          <a:xfrm>
            <a:off x="-33475" y="768100"/>
            <a:ext cx="9210650" cy="4406200"/>
          </a:xfrm>
          <a:custGeom>
            <a:rect b="b" l="l" r="r" t="t"/>
            <a:pathLst>
              <a:path extrusionOk="0" h="176248" w="368426">
                <a:moveTo>
                  <a:pt x="577" y="5516"/>
                </a:moveTo>
                <a:lnTo>
                  <a:pt x="16960" y="11214"/>
                </a:lnTo>
                <a:lnTo>
                  <a:pt x="47440" y="11214"/>
                </a:lnTo>
                <a:lnTo>
                  <a:pt x="62680" y="6843"/>
                </a:lnTo>
                <a:lnTo>
                  <a:pt x="77920" y="16156"/>
                </a:lnTo>
                <a:lnTo>
                  <a:pt x="93160" y="16156"/>
                </a:lnTo>
                <a:lnTo>
                  <a:pt x="107638" y="11214"/>
                </a:lnTo>
                <a:lnTo>
                  <a:pt x="122878" y="8173"/>
                </a:lnTo>
                <a:lnTo>
                  <a:pt x="138880" y="8173"/>
                </a:lnTo>
                <a:lnTo>
                  <a:pt x="154120" y="10834"/>
                </a:lnTo>
                <a:lnTo>
                  <a:pt x="168979" y="7603"/>
                </a:lnTo>
                <a:lnTo>
                  <a:pt x="184219" y="12734"/>
                </a:lnTo>
                <a:lnTo>
                  <a:pt x="199840" y="20527"/>
                </a:lnTo>
                <a:lnTo>
                  <a:pt x="214318" y="15205"/>
                </a:lnTo>
                <a:lnTo>
                  <a:pt x="229939" y="15205"/>
                </a:lnTo>
                <a:lnTo>
                  <a:pt x="245560" y="5892"/>
                </a:lnTo>
                <a:lnTo>
                  <a:pt x="260800" y="11214"/>
                </a:lnTo>
                <a:lnTo>
                  <a:pt x="276040" y="11214"/>
                </a:lnTo>
                <a:lnTo>
                  <a:pt x="291280" y="6843"/>
                </a:lnTo>
                <a:lnTo>
                  <a:pt x="321760" y="6843"/>
                </a:lnTo>
                <a:lnTo>
                  <a:pt x="337000" y="15966"/>
                </a:lnTo>
                <a:lnTo>
                  <a:pt x="351478" y="12734"/>
                </a:lnTo>
                <a:lnTo>
                  <a:pt x="367861" y="0"/>
                </a:lnTo>
                <a:lnTo>
                  <a:pt x="368426" y="176248"/>
                </a:lnTo>
                <a:lnTo>
                  <a:pt x="0" y="176248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420" name="Google Shape;420;p11"/>
          <p:cNvSpPr/>
          <p:nvPr/>
        </p:nvSpPr>
        <p:spPr>
          <a:xfrm rot="8100000">
            <a:off x="1847981" y="44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11"/>
          <p:cNvSpPr/>
          <p:nvPr/>
        </p:nvSpPr>
        <p:spPr>
          <a:xfrm rot="8100000">
            <a:off x="6038981" y="72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11"/>
          <p:cNvSpPr/>
          <p:nvPr/>
        </p:nvSpPr>
        <p:spPr>
          <a:xfrm rot="8100000">
            <a:off x="7181981" y="76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3" name="Google Shape;423;p11"/>
          <p:cNvGrpSpPr/>
          <p:nvPr/>
        </p:nvGrpSpPr>
        <p:grpSpPr>
          <a:xfrm>
            <a:off x="-9525" y="652475"/>
            <a:ext cx="9167825" cy="595300"/>
            <a:chOff x="-9525" y="4462475"/>
            <a:chExt cx="9167825" cy="595300"/>
          </a:xfrm>
        </p:grpSpPr>
        <p:sp>
          <p:nvSpPr>
            <p:cNvPr id="424" name="Google Shape;424;p11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5" name="Google Shape;425;p11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26" name="Google Shape;426;p11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7" name="Google Shape;427;p11"/>
          <p:cNvGrpSpPr/>
          <p:nvPr/>
        </p:nvGrpSpPr>
        <p:grpSpPr>
          <a:xfrm>
            <a:off x="-42837" y="633488"/>
            <a:ext cx="9229575" cy="642787"/>
            <a:chOff x="-42837" y="4443488"/>
            <a:chExt cx="9229575" cy="642787"/>
          </a:xfrm>
        </p:grpSpPr>
        <p:sp>
          <p:nvSpPr>
            <p:cNvPr id="428" name="Google Shape;428;p11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>
            <a:off x="2990700" y="77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1"/>
          <p:cNvSpPr/>
          <p:nvPr/>
        </p:nvSpPr>
        <p:spPr>
          <a:xfrm>
            <a:off x="1085700" y="106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1"/>
          <p:cNvSpPr/>
          <p:nvPr/>
        </p:nvSpPr>
        <p:spPr>
          <a:xfrm>
            <a:off x="4895700" y="70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1"/>
          <p:cNvSpPr/>
          <p:nvPr/>
        </p:nvSpPr>
        <p:spPr>
          <a:xfrm rot="8100000">
            <a:off x="8699949" y="51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1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BLANK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/>
          <p:nvPr/>
        </p:nvSpPr>
        <p:spPr>
          <a:xfrm>
            <a:off x="-26775" y="2008375"/>
            <a:ext cx="9210650" cy="3172625"/>
          </a:xfrm>
          <a:custGeom>
            <a:rect b="b" l="l" r="r" t="t"/>
            <a:pathLst>
              <a:path extrusionOk="0" h="126905" w="368426">
                <a:moveTo>
                  <a:pt x="309" y="263"/>
                </a:moveTo>
                <a:lnTo>
                  <a:pt x="16502" y="11294"/>
                </a:lnTo>
                <a:lnTo>
                  <a:pt x="31551" y="5122"/>
                </a:lnTo>
                <a:lnTo>
                  <a:pt x="62412" y="4991"/>
                </a:lnTo>
                <a:lnTo>
                  <a:pt x="77652" y="0"/>
                </a:lnTo>
                <a:lnTo>
                  <a:pt x="92892" y="13527"/>
                </a:lnTo>
                <a:lnTo>
                  <a:pt x="107942" y="21276"/>
                </a:lnTo>
                <a:lnTo>
                  <a:pt x="122991" y="21145"/>
                </a:lnTo>
                <a:lnTo>
                  <a:pt x="138993" y="10375"/>
                </a:lnTo>
                <a:lnTo>
                  <a:pt x="154043" y="7880"/>
                </a:lnTo>
                <a:lnTo>
                  <a:pt x="168711" y="2349"/>
                </a:lnTo>
                <a:lnTo>
                  <a:pt x="184332" y="14841"/>
                </a:lnTo>
                <a:lnTo>
                  <a:pt x="199572" y="15274"/>
                </a:lnTo>
                <a:lnTo>
                  <a:pt x="214622" y="25085"/>
                </a:lnTo>
                <a:lnTo>
                  <a:pt x="230052" y="25085"/>
                </a:lnTo>
                <a:lnTo>
                  <a:pt x="246054" y="20094"/>
                </a:lnTo>
                <a:lnTo>
                  <a:pt x="261104" y="20094"/>
                </a:lnTo>
                <a:lnTo>
                  <a:pt x="275391" y="11426"/>
                </a:lnTo>
                <a:lnTo>
                  <a:pt x="291584" y="16810"/>
                </a:lnTo>
                <a:lnTo>
                  <a:pt x="305871" y="8143"/>
                </a:lnTo>
                <a:lnTo>
                  <a:pt x="336732" y="8012"/>
                </a:lnTo>
                <a:lnTo>
                  <a:pt x="351782" y="11294"/>
                </a:lnTo>
                <a:lnTo>
                  <a:pt x="367593" y="2758"/>
                </a:lnTo>
                <a:lnTo>
                  <a:pt x="368426" y="126905"/>
                </a:lnTo>
                <a:lnTo>
                  <a:pt x="0" y="12636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76" name="Google Shape;76;p3"/>
          <p:cNvSpPr/>
          <p:nvPr/>
        </p:nvSpPr>
        <p:spPr>
          <a:xfrm>
            <a:off x="-26775" y="2139700"/>
            <a:ext cx="9210650" cy="3041300"/>
          </a:xfrm>
          <a:custGeom>
            <a:rect b="b" l="l" r="r" t="t"/>
            <a:pathLst>
              <a:path extrusionOk="0" h="121652" w="368426">
                <a:moveTo>
                  <a:pt x="309" y="5516"/>
                </a:moveTo>
                <a:lnTo>
                  <a:pt x="16692" y="11214"/>
                </a:lnTo>
                <a:lnTo>
                  <a:pt x="47172" y="11214"/>
                </a:lnTo>
                <a:lnTo>
                  <a:pt x="62412" y="6843"/>
                </a:lnTo>
                <a:lnTo>
                  <a:pt x="77652" y="16156"/>
                </a:lnTo>
                <a:lnTo>
                  <a:pt x="92892" y="16156"/>
                </a:lnTo>
                <a:lnTo>
                  <a:pt x="107370" y="11214"/>
                </a:lnTo>
                <a:lnTo>
                  <a:pt x="122610" y="8173"/>
                </a:lnTo>
                <a:lnTo>
                  <a:pt x="138612" y="8173"/>
                </a:lnTo>
                <a:lnTo>
                  <a:pt x="153852" y="10834"/>
                </a:lnTo>
                <a:lnTo>
                  <a:pt x="168711" y="7603"/>
                </a:lnTo>
                <a:lnTo>
                  <a:pt x="183951" y="12734"/>
                </a:lnTo>
                <a:lnTo>
                  <a:pt x="199572" y="20527"/>
                </a:lnTo>
                <a:lnTo>
                  <a:pt x="214050" y="15205"/>
                </a:lnTo>
                <a:lnTo>
                  <a:pt x="229671" y="15205"/>
                </a:lnTo>
                <a:lnTo>
                  <a:pt x="245292" y="5892"/>
                </a:lnTo>
                <a:lnTo>
                  <a:pt x="260532" y="11214"/>
                </a:lnTo>
                <a:lnTo>
                  <a:pt x="275772" y="11214"/>
                </a:lnTo>
                <a:lnTo>
                  <a:pt x="291012" y="6843"/>
                </a:lnTo>
                <a:lnTo>
                  <a:pt x="321492" y="6843"/>
                </a:lnTo>
                <a:lnTo>
                  <a:pt x="336732" y="15966"/>
                </a:lnTo>
                <a:lnTo>
                  <a:pt x="351210" y="12734"/>
                </a:lnTo>
                <a:lnTo>
                  <a:pt x="367593" y="0"/>
                </a:lnTo>
                <a:lnTo>
                  <a:pt x="368426" y="121652"/>
                </a:lnTo>
                <a:lnTo>
                  <a:pt x="0" y="121652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77" name="Google Shape;77;p3"/>
          <p:cNvSpPr/>
          <p:nvPr/>
        </p:nvSpPr>
        <p:spPr>
          <a:xfrm rot="8100000">
            <a:off x="1847981" y="18145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"/>
          <p:cNvSpPr/>
          <p:nvPr/>
        </p:nvSpPr>
        <p:spPr>
          <a:xfrm rot="8100000">
            <a:off x="6038981" y="20984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/>
          <p:nvPr/>
        </p:nvSpPr>
        <p:spPr>
          <a:xfrm rot="8100000">
            <a:off x="7181981" y="21317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9525" y="2024075"/>
            <a:ext cx="9167825" cy="595300"/>
            <a:chOff x="-9525" y="4462475"/>
            <a:chExt cx="9167825" cy="595300"/>
          </a:xfrm>
        </p:grpSpPr>
        <p:sp>
          <p:nvSpPr>
            <p:cNvPr id="81" name="Google Shape;81;p3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2" name="Google Shape;82;p3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83" name="Google Shape;83;p3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rgbClr val="3C78D8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84" name="Google Shape;84;p3"/>
          <p:cNvGrpSpPr/>
          <p:nvPr/>
        </p:nvGrpSpPr>
        <p:grpSpPr>
          <a:xfrm>
            <a:off x="-42837" y="2005088"/>
            <a:ext cx="9229575" cy="642787"/>
            <a:chOff x="-42837" y="4443488"/>
            <a:chExt cx="9229575" cy="642787"/>
          </a:xfrm>
        </p:grpSpPr>
        <p:sp>
          <p:nvSpPr>
            <p:cNvPr id="85" name="Google Shape;85;p3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3"/>
          <p:cNvSpPr/>
          <p:nvPr/>
        </p:nvSpPr>
        <p:spPr>
          <a:xfrm>
            <a:off x="2990700" y="214780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1085700" y="2433550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4895700" y="2077632"/>
            <a:ext cx="114600" cy="114600"/>
          </a:xfrm>
          <a:prstGeom prst="ellipse">
            <a:avLst/>
          </a:prstGeom>
          <a:noFill/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 rot="8100000">
            <a:off x="8699949" y="18907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"/>
          <p:cNvSpPr txBox="1"/>
          <p:nvPr>
            <p:ph type="ctrTitle"/>
          </p:nvPr>
        </p:nvSpPr>
        <p:spPr>
          <a:xfrm>
            <a:off x="2309350" y="3031150"/>
            <a:ext cx="5214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3"/>
          <p:cNvSpPr txBox="1"/>
          <p:nvPr>
            <p:ph idx="1" type="subTitle"/>
          </p:nvPr>
        </p:nvSpPr>
        <p:spPr>
          <a:xfrm>
            <a:off x="2309441" y="4059250"/>
            <a:ext cx="5214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  <a:defRPr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1519975" y="2161800"/>
            <a:ext cx="6104100" cy="81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9100" lvl="0" marL="457200" rtl="0" algn="ctr">
              <a:spcBef>
                <a:spcPts val="600"/>
              </a:spcBef>
              <a:spcAft>
                <a:spcPts val="0"/>
              </a:spcAft>
              <a:buSzPts val="3000"/>
              <a:buChar char="◉"/>
              <a:defRPr i="1" sz="3000"/>
            </a:lvl1pPr>
            <a:lvl2pPr indent="-419100" lvl="1" marL="914400" rtl="0" algn="ctr">
              <a:spcBef>
                <a:spcPts val="0"/>
              </a:spcBef>
              <a:spcAft>
                <a:spcPts val="0"/>
              </a:spcAft>
              <a:buSzPts val="3000"/>
              <a:buChar char="◉"/>
              <a:defRPr i="1" sz="3000"/>
            </a:lvl2pPr>
            <a:lvl3pPr indent="-419100" lvl="2" marL="13716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3pPr>
            <a:lvl4pPr indent="-419100" lvl="3" marL="18288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4pPr>
            <a:lvl5pPr indent="-419100" lvl="4" marL="22860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5pPr>
            <a:lvl6pPr indent="-419100" lvl="5" marL="2743200" rtl="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6pPr>
            <a:lvl7pPr indent="-419100" lvl="6" marL="3200400" rtl="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 i="1" sz="3000"/>
            </a:lvl7pPr>
            <a:lvl8pPr indent="-419100" lvl="7" marL="3657600" rtl="0" algn="ctr">
              <a:spcBef>
                <a:spcPts val="0"/>
              </a:spcBef>
              <a:spcAft>
                <a:spcPts val="0"/>
              </a:spcAft>
              <a:buSzPts val="3000"/>
              <a:buChar char="○"/>
              <a:defRPr i="1" sz="3000"/>
            </a:lvl8pPr>
            <a:lvl9pPr indent="-419100" lvl="8" marL="41148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i="1" sz="3000"/>
            </a:lvl9pPr>
          </a:lstStyle>
          <a:p/>
        </p:txBody>
      </p:sp>
      <p:sp>
        <p:nvSpPr>
          <p:cNvPr id="119" name="Google Shape;119;p4"/>
          <p:cNvSpPr txBox="1"/>
          <p:nvPr/>
        </p:nvSpPr>
        <p:spPr>
          <a:xfrm>
            <a:off x="3593400" y="5527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1"/>
                </a:solidFill>
              </a:rPr>
              <a:t>“</a:t>
            </a:r>
            <a:endParaRPr sz="9600">
              <a:solidFill>
                <a:schemeClr val="accent1"/>
              </a:solidFill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21" name="Google Shape;121;p4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22" name="Google Shape;122;p4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4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26" name="Google Shape;126;p4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7" name="Google Shape;127;p4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28" name="Google Shape;128;p4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29" name="Google Shape;129;p4"/>
          <p:cNvGrpSpPr/>
          <p:nvPr/>
        </p:nvGrpSpPr>
        <p:grpSpPr>
          <a:xfrm>
            <a:off x="-42837" y="4443488"/>
            <a:ext cx="9229575" cy="642787"/>
            <a:chOff x="-42837" y="4443488"/>
            <a:chExt cx="9229575" cy="642787"/>
          </a:xfrm>
        </p:grpSpPr>
        <p:sp>
          <p:nvSpPr>
            <p:cNvPr id="130" name="Google Shape;130;p4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" name="Google Shape;155;p4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4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62" name="Google Shape;162;p5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163" name="Google Shape;163;p5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5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5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" name="Google Shape;166;p5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167" name="Google Shape;167;p5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8" name="Google Shape;168;p5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9" name="Google Shape;169;p5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70" name="Google Shape;170;p5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171" name="Google Shape;171;p5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6" name="Google Shape;196;p5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5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01" name="Google Shape;201;p5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◉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2" name="Google Shape;202;p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05" name="Google Shape;205;p6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06" name="Google Shape;206;p6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6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6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9" name="Google Shape;209;p6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10" name="Google Shape;210;p6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1" name="Google Shape;211;p6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2" name="Google Shape;212;p6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13" name="Google Shape;213;p6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14" name="Google Shape;214;p6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6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6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6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6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6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6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6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6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44" name="Google Shape;244;p6"/>
          <p:cNvSpPr txBox="1"/>
          <p:nvPr>
            <p:ph idx="1" type="body"/>
          </p:nvPr>
        </p:nvSpPr>
        <p:spPr>
          <a:xfrm>
            <a:off x="1131500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5" name="Google Shape;245;p6"/>
          <p:cNvSpPr txBox="1"/>
          <p:nvPr>
            <p:ph idx="2" type="body"/>
          </p:nvPr>
        </p:nvSpPr>
        <p:spPr>
          <a:xfrm>
            <a:off x="4672563" y="1552950"/>
            <a:ext cx="3339900" cy="26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◉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◉"/>
              <a:defRPr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6" name="Google Shape;246;p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49" name="Google Shape;249;p7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50" name="Google Shape;250;p7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7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7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" name="Google Shape;253;p7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54" name="Google Shape;254;p7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5" name="Google Shape;255;p7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6" name="Google Shape;256;p7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57" name="Google Shape;257;p7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258" name="Google Shape;258;p7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7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3" name="Google Shape;283;p7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7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7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7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7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88" name="Google Shape;288;p7"/>
          <p:cNvSpPr txBox="1"/>
          <p:nvPr>
            <p:ph idx="1" type="body"/>
          </p:nvPr>
        </p:nvSpPr>
        <p:spPr>
          <a:xfrm>
            <a:off x="70590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89" name="Google Shape;289;p7"/>
          <p:cNvSpPr txBox="1"/>
          <p:nvPr>
            <p:ph idx="2" type="body"/>
          </p:nvPr>
        </p:nvSpPr>
        <p:spPr>
          <a:xfrm>
            <a:off x="3304125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0" name="Google Shape;290;p7"/>
          <p:cNvSpPr txBox="1"/>
          <p:nvPr>
            <p:ph idx="3" type="body"/>
          </p:nvPr>
        </p:nvSpPr>
        <p:spPr>
          <a:xfrm>
            <a:off x="5902350" y="1626600"/>
            <a:ext cx="2471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◉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◉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91" name="Google Shape;291;p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294" name="Google Shape;294;p8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295" name="Google Shape;295;p8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8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8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8" name="Google Shape;298;p8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299" name="Google Shape;299;p8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0" name="Google Shape;300;p8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1" name="Google Shape;301;p8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2" name="Google Shape;302;p8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03" name="Google Shape;303;p8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8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8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8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8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" name="Google Shape;328;p8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8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8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8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8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333" name="Google Shape;333;p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36" name="Google Shape;336;p9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37" name="Google Shape;337;p9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9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9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0" name="Google Shape;340;p9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41" name="Google Shape;341;p9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2" name="Google Shape;342;p9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3" name="Google Shape;343;p9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4" name="Google Shape;344;p9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45" name="Google Shape;345;p9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9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9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9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9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9"/>
          <p:cNvSpPr txBox="1"/>
          <p:nvPr>
            <p:ph idx="1" type="body"/>
          </p:nvPr>
        </p:nvSpPr>
        <p:spPr>
          <a:xfrm>
            <a:off x="457200" y="3852828"/>
            <a:ext cx="82296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</a:lstStyle>
          <a:p/>
        </p:txBody>
      </p:sp>
      <p:sp>
        <p:nvSpPr>
          <p:cNvPr id="375" name="Google Shape;375;p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0"/>
          <p:cNvSpPr/>
          <p:nvPr/>
        </p:nvSpPr>
        <p:spPr>
          <a:xfrm>
            <a:off x="-28575" y="4446775"/>
            <a:ext cx="9191625" cy="712478"/>
          </a:xfrm>
          <a:custGeom>
            <a:rect b="b" l="l" r="r" t="t"/>
            <a:pathLst>
              <a:path extrusionOk="0" h="41339" w="367665">
                <a:moveTo>
                  <a:pt x="381" y="381"/>
                </a:moveTo>
                <a:lnTo>
                  <a:pt x="16574" y="16383"/>
                </a:lnTo>
                <a:lnTo>
                  <a:pt x="31623" y="7430"/>
                </a:lnTo>
                <a:lnTo>
                  <a:pt x="62484" y="7239"/>
                </a:lnTo>
                <a:lnTo>
                  <a:pt x="77724" y="0"/>
                </a:lnTo>
                <a:lnTo>
                  <a:pt x="92964" y="19622"/>
                </a:lnTo>
                <a:lnTo>
                  <a:pt x="108014" y="30861"/>
                </a:lnTo>
                <a:lnTo>
                  <a:pt x="123063" y="30671"/>
                </a:lnTo>
                <a:lnTo>
                  <a:pt x="139065" y="15050"/>
                </a:lnTo>
                <a:lnTo>
                  <a:pt x="154115" y="11430"/>
                </a:lnTo>
                <a:lnTo>
                  <a:pt x="168783" y="3408"/>
                </a:lnTo>
                <a:lnTo>
                  <a:pt x="184404" y="21527"/>
                </a:lnTo>
                <a:lnTo>
                  <a:pt x="199644" y="22155"/>
                </a:lnTo>
                <a:lnTo>
                  <a:pt x="214694" y="36386"/>
                </a:lnTo>
                <a:lnTo>
                  <a:pt x="230124" y="36386"/>
                </a:lnTo>
                <a:lnTo>
                  <a:pt x="246126" y="29147"/>
                </a:lnTo>
                <a:lnTo>
                  <a:pt x="261176" y="29147"/>
                </a:lnTo>
                <a:lnTo>
                  <a:pt x="275463" y="16574"/>
                </a:lnTo>
                <a:lnTo>
                  <a:pt x="291656" y="24384"/>
                </a:lnTo>
                <a:lnTo>
                  <a:pt x="305943" y="11811"/>
                </a:lnTo>
                <a:lnTo>
                  <a:pt x="336804" y="11621"/>
                </a:lnTo>
                <a:lnTo>
                  <a:pt x="351854" y="16383"/>
                </a:lnTo>
                <a:lnTo>
                  <a:pt x="367665" y="4001"/>
                </a:lnTo>
                <a:lnTo>
                  <a:pt x="367284" y="41339"/>
                </a:lnTo>
                <a:lnTo>
                  <a:pt x="0" y="41339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78" name="Google Shape;378;p10"/>
          <p:cNvSpPr/>
          <p:nvPr/>
        </p:nvSpPr>
        <p:spPr>
          <a:xfrm>
            <a:off x="-28575" y="4578111"/>
            <a:ext cx="9191625" cy="584439"/>
          </a:xfrm>
          <a:custGeom>
            <a:rect b="b" l="l" r="r" t="t"/>
            <a:pathLst>
              <a:path extrusionOk="0" h="33910" w="367665">
                <a:moveTo>
                  <a:pt x="381" y="8001"/>
                </a:moveTo>
                <a:lnTo>
                  <a:pt x="16764" y="16266"/>
                </a:lnTo>
                <a:lnTo>
                  <a:pt x="47244" y="16266"/>
                </a:lnTo>
                <a:lnTo>
                  <a:pt x="62484" y="9925"/>
                </a:lnTo>
                <a:lnTo>
                  <a:pt x="77724" y="23434"/>
                </a:lnTo>
                <a:lnTo>
                  <a:pt x="92964" y="23434"/>
                </a:lnTo>
                <a:lnTo>
                  <a:pt x="107442" y="16266"/>
                </a:lnTo>
                <a:lnTo>
                  <a:pt x="122682" y="11855"/>
                </a:lnTo>
                <a:lnTo>
                  <a:pt x="138684" y="11855"/>
                </a:lnTo>
                <a:lnTo>
                  <a:pt x="153924" y="15714"/>
                </a:lnTo>
                <a:lnTo>
                  <a:pt x="168783" y="11028"/>
                </a:lnTo>
                <a:lnTo>
                  <a:pt x="184023" y="18471"/>
                </a:lnTo>
                <a:lnTo>
                  <a:pt x="199644" y="29775"/>
                </a:lnTo>
                <a:lnTo>
                  <a:pt x="214122" y="22055"/>
                </a:lnTo>
                <a:lnTo>
                  <a:pt x="229743" y="22055"/>
                </a:lnTo>
                <a:lnTo>
                  <a:pt x="245364" y="8546"/>
                </a:lnTo>
                <a:lnTo>
                  <a:pt x="260604" y="16266"/>
                </a:lnTo>
                <a:lnTo>
                  <a:pt x="275844" y="16266"/>
                </a:lnTo>
                <a:lnTo>
                  <a:pt x="291084" y="9925"/>
                </a:lnTo>
                <a:lnTo>
                  <a:pt x="321564" y="9925"/>
                </a:lnTo>
                <a:lnTo>
                  <a:pt x="336804" y="23158"/>
                </a:lnTo>
                <a:lnTo>
                  <a:pt x="351282" y="18471"/>
                </a:lnTo>
                <a:lnTo>
                  <a:pt x="367665" y="0"/>
                </a:lnTo>
                <a:lnTo>
                  <a:pt x="367665" y="33910"/>
                </a:lnTo>
                <a:lnTo>
                  <a:pt x="0" y="33910"/>
                </a:lnTo>
                <a:close/>
              </a:path>
            </a:pathLst>
          </a:custGeom>
          <a:solidFill>
            <a:srgbClr val="00CEF6">
              <a:alpha val="73460"/>
            </a:srgbClr>
          </a:solidFill>
          <a:ln>
            <a:noFill/>
          </a:ln>
        </p:spPr>
      </p:sp>
      <p:sp>
        <p:nvSpPr>
          <p:cNvPr id="379" name="Google Shape;379;p10"/>
          <p:cNvSpPr/>
          <p:nvPr/>
        </p:nvSpPr>
        <p:spPr>
          <a:xfrm rot="8100000">
            <a:off x="1847981" y="42529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0"/>
          <p:cNvSpPr/>
          <p:nvPr/>
        </p:nvSpPr>
        <p:spPr>
          <a:xfrm rot="8100000">
            <a:off x="6038981" y="453681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0"/>
          <p:cNvSpPr/>
          <p:nvPr/>
        </p:nvSpPr>
        <p:spPr>
          <a:xfrm rot="8100000">
            <a:off x="7181981" y="4570169"/>
            <a:ext cx="122612" cy="122612"/>
          </a:xfrm>
          <a:prstGeom prst="teardrop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10"/>
          <p:cNvGrpSpPr/>
          <p:nvPr/>
        </p:nvGrpSpPr>
        <p:grpSpPr>
          <a:xfrm>
            <a:off x="-9525" y="4462475"/>
            <a:ext cx="9167825" cy="595300"/>
            <a:chOff x="-9525" y="4462475"/>
            <a:chExt cx="9167825" cy="595300"/>
          </a:xfrm>
        </p:grpSpPr>
        <p:sp>
          <p:nvSpPr>
            <p:cNvPr id="383" name="Google Shape;383;p10"/>
            <p:cNvSpPr/>
            <p:nvPr/>
          </p:nvSpPr>
          <p:spPr>
            <a:xfrm>
              <a:off x="-9525" y="4581525"/>
              <a:ext cx="4205300" cy="476250"/>
            </a:xfrm>
            <a:custGeom>
              <a:rect b="b" l="l" r="r" t="t"/>
              <a:pathLst>
                <a:path extrusionOk="0" h="19050" w="168212">
                  <a:moveTo>
                    <a:pt x="0" y="1715"/>
                  </a:moveTo>
                  <a:lnTo>
                    <a:pt x="15812" y="16574"/>
                  </a:lnTo>
                  <a:lnTo>
                    <a:pt x="31052" y="16574"/>
                  </a:lnTo>
                  <a:lnTo>
                    <a:pt x="46292" y="14097"/>
                  </a:lnTo>
                  <a:lnTo>
                    <a:pt x="61532" y="19050"/>
                  </a:lnTo>
                  <a:lnTo>
                    <a:pt x="76581" y="11240"/>
                  </a:lnTo>
                  <a:lnTo>
                    <a:pt x="92012" y="11240"/>
                  </a:lnTo>
                  <a:lnTo>
                    <a:pt x="106871" y="0"/>
                  </a:lnTo>
                  <a:lnTo>
                    <a:pt x="122111" y="2667"/>
                  </a:lnTo>
                  <a:lnTo>
                    <a:pt x="137541" y="2667"/>
                  </a:lnTo>
                  <a:lnTo>
                    <a:pt x="152972" y="16002"/>
                  </a:lnTo>
                  <a:lnTo>
                    <a:pt x="168212" y="16002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4" name="Google Shape;384;p10"/>
            <p:cNvSpPr/>
            <p:nvPr/>
          </p:nvSpPr>
          <p:spPr>
            <a:xfrm>
              <a:off x="4195775" y="4462475"/>
              <a:ext cx="3424225" cy="590550"/>
            </a:xfrm>
            <a:custGeom>
              <a:rect b="b" l="l" r="r" t="t"/>
              <a:pathLst>
                <a:path extrusionOk="0" h="23622" w="136969">
                  <a:moveTo>
                    <a:pt x="0" y="20955"/>
                  </a:moveTo>
                  <a:lnTo>
                    <a:pt x="15049" y="9144"/>
                  </a:lnTo>
                  <a:lnTo>
                    <a:pt x="30480" y="4381"/>
                  </a:lnTo>
                  <a:lnTo>
                    <a:pt x="45720" y="13716"/>
                  </a:lnTo>
                  <a:lnTo>
                    <a:pt x="60769" y="13716"/>
                  </a:lnTo>
                  <a:lnTo>
                    <a:pt x="76009" y="16573"/>
                  </a:lnTo>
                  <a:lnTo>
                    <a:pt x="91249" y="11811"/>
                  </a:lnTo>
                  <a:lnTo>
                    <a:pt x="106680" y="23622"/>
                  </a:lnTo>
                  <a:lnTo>
                    <a:pt x="122110" y="23622"/>
                  </a:lnTo>
                  <a:lnTo>
                    <a:pt x="136969" y="0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85" name="Google Shape;385;p10"/>
            <p:cNvSpPr/>
            <p:nvPr/>
          </p:nvSpPr>
          <p:spPr>
            <a:xfrm>
              <a:off x="7624775" y="4472000"/>
              <a:ext cx="1533525" cy="414325"/>
            </a:xfrm>
            <a:custGeom>
              <a:rect b="b" l="l" r="r" t="t"/>
              <a:pathLst>
                <a:path extrusionOk="0" h="16573" w="61341">
                  <a:moveTo>
                    <a:pt x="0" y="0"/>
                  </a:moveTo>
                  <a:lnTo>
                    <a:pt x="15049" y="4762"/>
                  </a:lnTo>
                  <a:lnTo>
                    <a:pt x="30670" y="4762"/>
                  </a:lnTo>
                  <a:lnTo>
                    <a:pt x="45910" y="4762"/>
                  </a:lnTo>
                  <a:lnTo>
                    <a:pt x="61341" y="16573"/>
                  </a:ln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86" name="Google Shape;386;p10"/>
          <p:cNvGrpSpPr/>
          <p:nvPr/>
        </p:nvGrpSpPr>
        <p:grpSpPr>
          <a:xfrm>
            <a:off x="-42837" y="4443488"/>
            <a:ext cx="9229575" cy="642788"/>
            <a:chOff x="-42837" y="4443488"/>
            <a:chExt cx="9229575" cy="642788"/>
          </a:xfrm>
        </p:grpSpPr>
        <p:sp>
          <p:nvSpPr>
            <p:cNvPr id="387" name="Google Shape;387;p10"/>
            <p:cNvSpPr/>
            <p:nvPr/>
          </p:nvSpPr>
          <p:spPr>
            <a:xfrm>
              <a:off x="1114450" y="49006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1495450" y="502927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733450" y="49721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0"/>
            <p:cNvSpPr/>
            <p:nvPr/>
          </p:nvSpPr>
          <p:spPr>
            <a:xfrm>
              <a:off x="352450" y="49626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0"/>
            <p:cNvSpPr/>
            <p:nvPr/>
          </p:nvSpPr>
          <p:spPr>
            <a:xfrm>
              <a:off x="-42837" y="46054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1876450" y="48340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257450" y="48292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638450" y="454826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3019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3400450" y="46149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781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4162450" y="49483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4543450" y="4667325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4924450" y="45435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5305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5686450" y="47721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6067450" y="484830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6448450" y="472923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6829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0"/>
            <p:cNvSpPr/>
            <p:nvPr/>
          </p:nvSpPr>
          <p:spPr>
            <a:xfrm>
              <a:off x="7210450" y="5024513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0"/>
            <p:cNvSpPr/>
            <p:nvPr/>
          </p:nvSpPr>
          <p:spPr>
            <a:xfrm>
              <a:off x="7591450" y="44434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0"/>
            <p:cNvSpPr/>
            <p:nvPr/>
          </p:nvSpPr>
          <p:spPr>
            <a:xfrm>
              <a:off x="7972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0"/>
            <p:cNvSpPr/>
            <p:nvPr/>
          </p:nvSpPr>
          <p:spPr>
            <a:xfrm>
              <a:off x="8353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0"/>
            <p:cNvSpPr/>
            <p:nvPr/>
          </p:nvSpPr>
          <p:spPr>
            <a:xfrm>
              <a:off x="8734450" y="4557788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0"/>
            <p:cNvSpPr/>
            <p:nvPr/>
          </p:nvSpPr>
          <p:spPr>
            <a:xfrm>
              <a:off x="9129738" y="4867350"/>
              <a:ext cx="57000" cy="57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10"/>
          <p:cNvSpPr/>
          <p:nvPr/>
        </p:nvSpPr>
        <p:spPr>
          <a:xfrm>
            <a:off x="2990700" y="458620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1085700" y="4871950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10"/>
          <p:cNvSpPr/>
          <p:nvPr/>
        </p:nvSpPr>
        <p:spPr>
          <a:xfrm>
            <a:off x="4895700" y="4516032"/>
            <a:ext cx="114600" cy="114600"/>
          </a:xfrm>
          <a:prstGeom prst="ellipse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10"/>
          <p:cNvSpPr/>
          <p:nvPr/>
        </p:nvSpPr>
        <p:spPr>
          <a:xfrm rot="8100000">
            <a:off x="8699949" y="4329169"/>
            <a:ext cx="122612" cy="122612"/>
          </a:xfrm>
          <a:prstGeom prst="teardrop">
            <a:avLst>
              <a:gd fmla="val 100000" name="adj"/>
            </a:avLst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1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381000" y="7"/>
            <a:ext cx="8382000" cy="5162348"/>
            <a:chOff x="381000" y="-18750"/>
            <a:chExt cx="8382000" cy="518100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76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>
              <a:off x="152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Google Shape;9;p1"/>
            <p:cNvCxnSpPr/>
            <p:nvPr/>
          </p:nvCxnSpPr>
          <p:spPr>
            <a:xfrm>
              <a:off x="228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Google Shape;10;p1"/>
            <p:cNvCxnSpPr/>
            <p:nvPr/>
          </p:nvCxnSpPr>
          <p:spPr>
            <a:xfrm>
              <a:off x="304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1"/>
            <p:cNvCxnSpPr/>
            <p:nvPr/>
          </p:nvCxnSpPr>
          <p:spPr>
            <a:xfrm>
              <a:off x="381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>
              <a:off x="457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Google Shape;13;p1"/>
            <p:cNvCxnSpPr/>
            <p:nvPr/>
          </p:nvCxnSpPr>
          <p:spPr>
            <a:xfrm>
              <a:off x="5334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Google Shape;14;p1"/>
            <p:cNvCxnSpPr/>
            <p:nvPr/>
          </p:nvCxnSpPr>
          <p:spPr>
            <a:xfrm>
              <a:off x="6096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" name="Google Shape;15;p1"/>
            <p:cNvCxnSpPr/>
            <p:nvPr/>
          </p:nvCxnSpPr>
          <p:spPr>
            <a:xfrm>
              <a:off x="6858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1"/>
            <p:cNvCxnSpPr/>
            <p:nvPr/>
          </p:nvCxnSpPr>
          <p:spPr>
            <a:xfrm>
              <a:off x="7620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Google Shape;17;p1"/>
            <p:cNvCxnSpPr/>
            <p:nvPr/>
          </p:nvCxnSpPr>
          <p:spPr>
            <a:xfrm>
              <a:off x="8382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1"/>
            <p:cNvCxnSpPr/>
            <p:nvPr/>
          </p:nvCxnSpPr>
          <p:spPr>
            <a:xfrm>
              <a:off x="38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1"/>
            <p:cNvCxnSpPr/>
            <p:nvPr/>
          </p:nvCxnSpPr>
          <p:spPr>
            <a:xfrm>
              <a:off x="114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0" name="Google Shape;20;p1"/>
            <p:cNvCxnSpPr/>
            <p:nvPr/>
          </p:nvCxnSpPr>
          <p:spPr>
            <a:xfrm>
              <a:off x="190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1" name="Google Shape;21;p1"/>
            <p:cNvCxnSpPr/>
            <p:nvPr/>
          </p:nvCxnSpPr>
          <p:spPr>
            <a:xfrm>
              <a:off x="266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2" name="Google Shape;22;p1"/>
            <p:cNvCxnSpPr/>
            <p:nvPr/>
          </p:nvCxnSpPr>
          <p:spPr>
            <a:xfrm>
              <a:off x="342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3" name="Google Shape;23;p1"/>
            <p:cNvCxnSpPr/>
            <p:nvPr/>
          </p:nvCxnSpPr>
          <p:spPr>
            <a:xfrm>
              <a:off x="419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4" name="Google Shape;24;p1"/>
            <p:cNvCxnSpPr/>
            <p:nvPr/>
          </p:nvCxnSpPr>
          <p:spPr>
            <a:xfrm>
              <a:off x="495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1"/>
            <p:cNvCxnSpPr/>
            <p:nvPr/>
          </p:nvCxnSpPr>
          <p:spPr>
            <a:xfrm>
              <a:off x="5715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6" name="Google Shape;26;p1"/>
            <p:cNvCxnSpPr/>
            <p:nvPr/>
          </p:nvCxnSpPr>
          <p:spPr>
            <a:xfrm>
              <a:off x="6477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7" name="Google Shape;27;p1"/>
            <p:cNvCxnSpPr/>
            <p:nvPr/>
          </p:nvCxnSpPr>
          <p:spPr>
            <a:xfrm>
              <a:off x="7239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8" name="Google Shape;28;p1"/>
            <p:cNvCxnSpPr/>
            <p:nvPr/>
          </p:nvCxnSpPr>
          <p:spPr>
            <a:xfrm>
              <a:off x="8001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1"/>
            <p:cNvCxnSpPr/>
            <p:nvPr/>
          </p:nvCxnSpPr>
          <p:spPr>
            <a:xfrm>
              <a:off x="8763000" y="-18750"/>
              <a:ext cx="0" cy="5181000"/>
            </a:xfrm>
            <a:prstGeom prst="straightConnector1">
              <a:avLst/>
            </a:prstGeom>
            <a:noFill/>
            <a:ln cap="flat" cmpd="sng" w="9525">
              <a:solidFill>
                <a:srgbClr val="F3F3F3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sp>
        <p:nvSpPr>
          <p:cNvPr id="30" name="Google Shape;30;p1"/>
          <p:cNvSpPr txBox="1"/>
          <p:nvPr>
            <p:ph type="title"/>
          </p:nvPr>
        </p:nvSpPr>
        <p:spPr>
          <a:xfrm>
            <a:off x="1047750" y="634125"/>
            <a:ext cx="69966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Oswald"/>
              <a:buNone/>
              <a:defRPr b="1" sz="20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1" name="Google Shape;31;p1"/>
          <p:cNvSpPr txBox="1"/>
          <p:nvPr>
            <p:ph idx="1" type="body"/>
          </p:nvPr>
        </p:nvSpPr>
        <p:spPr>
          <a:xfrm>
            <a:off x="1075850" y="1540175"/>
            <a:ext cx="6996600" cy="1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Char char="◉"/>
              <a:defRPr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◉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●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○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Char char="■"/>
              <a:defRPr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hyperlink" Target="https://www.kaggle.com/datasets/fedesoriano/heart-failure-prediction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3"/>
          <p:cNvSpPr txBox="1"/>
          <p:nvPr>
            <p:ph type="ctrTitle"/>
          </p:nvPr>
        </p:nvSpPr>
        <p:spPr>
          <a:xfrm>
            <a:off x="160900" y="3351900"/>
            <a:ext cx="56103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PRESENTATION</a:t>
            </a:r>
            <a:endParaRPr/>
          </a:p>
        </p:txBody>
      </p:sp>
      <p:sp>
        <p:nvSpPr>
          <p:cNvPr id="465" name="Google Shape;465;p13"/>
          <p:cNvSpPr txBox="1"/>
          <p:nvPr/>
        </p:nvSpPr>
        <p:spPr>
          <a:xfrm>
            <a:off x="6114525" y="3373500"/>
            <a:ext cx="2664000" cy="11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Presented By:</a:t>
            </a:r>
            <a:endParaRPr b="1" sz="2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Chirag Handa</a:t>
            </a:r>
            <a:endParaRPr b="1" sz="2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Bhavesh Waghela</a:t>
            </a:r>
            <a:endParaRPr b="1" sz="2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2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0" name="Google Shape;5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88" y="170400"/>
            <a:ext cx="8697826" cy="41515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23"/>
          <p:cNvSpPr txBox="1"/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CONCLUSION &amp; INFERENCE</a:t>
            </a:r>
            <a:endParaRPr sz="3700"/>
          </a:p>
        </p:txBody>
      </p:sp>
      <p:sp>
        <p:nvSpPr>
          <p:cNvPr id="536" name="Google Shape;536;p23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7" name="Google Shape;5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50" y="1867988"/>
            <a:ext cx="8839200" cy="1407516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4"/>
          <p:cNvSpPr txBox="1"/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PROBLEM STATEMENT</a:t>
            </a:r>
            <a:endParaRPr sz="3700"/>
          </a:p>
        </p:txBody>
      </p:sp>
      <p:sp>
        <p:nvSpPr>
          <p:cNvPr id="471" name="Google Shape;471;p14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14"/>
          <p:cNvSpPr txBox="1"/>
          <p:nvPr/>
        </p:nvSpPr>
        <p:spPr>
          <a:xfrm>
            <a:off x="567400" y="996400"/>
            <a:ext cx="7738200" cy="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Prediction of Heart related diseases using classification algorithms like Logistic Regression and Random Forest Classifier.</a:t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3" name="Google Shape;473;p14"/>
          <p:cNvSpPr txBox="1"/>
          <p:nvPr/>
        </p:nvSpPr>
        <p:spPr>
          <a:xfrm>
            <a:off x="431850" y="2041175"/>
            <a:ext cx="8280300" cy="12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3C40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Cardiovascular diseases (CVDs) are the number 1 cause of death globally, taking an estimated 17.9 million lives each year, which accounts for 31% of all deaths worldwide. Heart failure is a common event caused by CVDs and this dataset contains 11 features that can be used to predict a possible heart disease.</a:t>
            </a:r>
            <a:endParaRPr sz="1550">
              <a:solidFill>
                <a:srgbClr val="3C404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50">
                <a:solidFill>
                  <a:srgbClr val="3C404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Early detection and management can help prevent such circumstances and a machine learning model can be of great help.</a:t>
            </a:r>
            <a:endParaRPr sz="23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 txBox="1"/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DATASET</a:t>
            </a:r>
            <a:endParaRPr sz="3700"/>
          </a:p>
        </p:txBody>
      </p:sp>
      <p:sp>
        <p:nvSpPr>
          <p:cNvPr id="479" name="Google Shape;479;p15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0" name="Google Shape;480;p15"/>
          <p:cNvPicPr preferRelativeResize="0"/>
          <p:nvPr/>
        </p:nvPicPr>
        <p:blipFill rotWithShape="1">
          <a:blip r:embed="rId3">
            <a:alphaModFix/>
          </a:blip>
          <a:srcRect b="0" l="0" r="0" t="5267"/>
          <a:stretch/>
        </p:blipFill>
        <p:spPr>
          <a:xfrm>
            <a:off x="152400" y="1480775"/>
            <a:ext cx="8839200" cy="13238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481" name="Google Shape;481;p15"/>
          <p:cNvSpPr txBox="1"/>
          <p:nvPr/>
        </p:nvSpPr>
        <p:spPr>
          <a:xfrm>
            <a:off x="466500" y="3268250"/>
            <a:ext cx="8211000" cy="9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Courtesy</a:t>
            </a: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lang="en" sz="180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/>
              </a:rPr>
              <a:t>https://www.kaggle.com/datasets/fedesoriano/heart-failure-prediction</a:t>
            </a:r>
            <a:r>
              <a:rPr lang="en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6"/>
          <p:cNvSpPr txBox="1"/>
          <p:nvPr>
            <p:ph type="title"/>
          </p:nvPr>
        </p:nvSpPr>
        <p:spPr>
          <a:xfrm>
            <a:off x="1047750" y="100725"/>
            <a:ext cx="6996600" cy="71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DATA EXPLORATION</a:t>
            </a:r>
            <a:endParaRPr sz="3700"/>
          </a:p>
        </p:txBody>
      </p:sp>
      <p:sp>
        <p:nvSpPr>
          <p:cNvPr id="487" name="Google Shape;487;p16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8" name="Google Shape;4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00" y="724250"/>
            <a:ext cx="3927435" cy="40221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89" name="Google Shape;4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86100" y="1393100"/>
            <a:ext cx="4857676" cy="2357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7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5" name="Google Shape;4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00" y="299475"/>
            <a:ext cx="4384926" cy="3410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96" name="Google Shape;4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209" y="299475"/>
            <a:ext cx="4311991" cy="34105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97" name="Google Shape;4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7988" y="3862375"/>
            <a:ext cx="1962150" cy="2857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498" name="Google Shape;4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4363" y="3871900"/>
            <a:ext cx="1971675" cy="266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8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4" name="Google Shape;5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074" y="118075"/>
            <a:ext cx="8115874" cy="43351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9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0" name="Google Shape;510;p19"/>
          <p:cNvPicPr preferRelativeResize="0"/>
          <p:nvPr/>
        </p:nvPicPr>
        <p:blipFill rotWithShape="1">
          <a:blip r:embed="rId3">
            <a:alphaModFix/>
          </a:blip>
          <a:srcRect b="0" l="24660" r="33850" t="10793"/>
          <a:stretch/>
        </p:blipFill>
        <p:spPr>
          <a:xfrm>
            <a:off x="901825" y="454375"/>
            <a:ext cx="3321351" cy="32964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11" name="Google Shape;5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1425" y="3879575"/>
            <a:ext cx="1962150" cy="5238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512" name="Google Shape;512;p19"/>
          <p:cNvPicPr preferRelativeResize="0"/>
          <p:nvPr/>
        </p:nvPicPr>
        <p:blipFill rotWithShape="1">
          <a:blip r:embed="rId5">
            <a:alphaModFix/>
          </a:blip>
          <a:srcRect b="3075" l="5044" r="8419" t="4571"/>
          <a:stretch/>
        </p:blipFill>
        <p:spPr>
          <a:xfrm>
            <a:off x="4780247" y="454375"/>
            <a:ext cx="3776528" cy="37696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0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8" name="Google Shape;518;p20"/>
          <p:cNvPicPr preferRelativeResize="0"/>
          <p:nvPr/>
        </p:nvPicPr>
        <p:blipFill rotWithShape="1">
          <a:blip r:embed="rId3">
            <a:alphaModFix/>
          </a:blip>
          <a:srcRect b="0" l="2267" r="0" t="0"/>
          <a:stretch/>
        </p:blipFill>
        <p:spPr>
          <a:xfrm>
            <a:off x="153900" y="319300"/>
            <a:ext cx="8836200" cy="39784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1"/>
          <p:cNvSpPr txBox="1"/>
          <p:nvPr>
            <p:ph idx="12" type="sldNum"/>
          </p:nvPr>
        </p:nvSpPr>
        <p:spPr>
          <a:xfrm>
            <a:off x="8556775" y="4826200"/>
            <a:ext cx="548700" cy="3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4" name="Google Shape;5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150" y="148650"/>
            <a:ext cx="8627700" cy="391975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ince template">
  <a:themeElements>
    <a:clrScheme name="Custom 347">
      <a:dk1>
        <a:srgbClr val="28324A"/>
      </a:dk1>
      <a:lt1>
        <a:srgbClr val="FFFFFF"/>
      </a:lt1>
      <a:dk2>
        <a:srgbClr val="707685"/>
      </a:dk2>
      <a:lt2>
        <a:srgbClr val="E5E5E5"/>
      </a:lt2>
      <a:accent1>
        <a:srgbClr val="00CEF6"/>
      </a:accent1>
      <a:accent2>
        <a:srgbClr val="3C78D8"/>
      </a:accent2>
      <a:accent3>
        <a:srgbClr val="00A7C8"/>
      </a:accent3>
      <a:accent4>
        <a:srgbClr val="8EC400"/>
      </a:accent4>
      <a:accent5>
        <a:srgbClr val="AFF000"/>
      </a:accent5>
      <a:accent6>
        <a:srgbClr val="7F7F7F"/>
      </a:accent6>
      <a:hlink>
        <a:srgbClr val="28324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