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Slides/notesSlide5.xml" ContentType="application/vnd.openxmlformats-officedocument.presentationml.notesSlide+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notesSlides/notesSlide6.xml" ContentType="application/vnd.openxmlformats-officedocument.presentationml.notesSlide+xml"/>
  <Override PartName="/ppt/ink/ink107.xml" ContentType="application/inkml+xml"/>
  <Override PartName="/ppt/ink/ink108.xml" ContentType="application/inkml+xml"/>
  <Override PartName="/ppt/notesSlides/notesSlide7.xml" ContentType="application/vnd.openxmlformats-officedocument.presentationml.notesSlide+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notesSlides/notesSlide8.xml" ContentType="application/vnd.openxmlformats-officedocument.presentationml.notesSlide+xml"/>
  <Override PartName="/ppt/ink/ink115.xml" ContentType="application/inkml+xml"/>
  <Override PartName="/ppt/ink/ink116.xml" ContentType="application/inkml+xml"/>
  <Override PartName="/ppt/notesSlides/notesSlide9.xml" ContentType="application/vnd.openxmlformats-officedocument.presentationml.notesSlide+xml"/>
  <Override PartName="/ppt/ink/ink117.xml" ContentType="application/inkml+xml"/>
  <Override PartName="/ppt/ink/ink118.xml" ContentType="application/inkml+xml"/>
  <Override PartName="/ppt/notesSlides/notesSlide10.xml" ContentType="application/vnd.openxmlformats-officedocument.presentationml.notesSlide+xml"/>
  <Override PartName="/ppt/ink/ink119.xml" ContentType="application/inkml+xml"/>
  <Override PartName="/ppt/ink/ink120.xml" ContentType="application/inkml+xml"/>
  <Override PartName="/ppt/notesSlides/notesSlide11.xml" ContentType="application/vnd.openxmlformats-officedocument.presentationml.notesSlide+xml"/>
  <Override PartName="/ppt/ink/ink121.xml" ContentType="application/inkml+xml"/>
  <Override PartName="/ppt/ink/ink12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441" r:id="rId2"/>
    <p:sldId id="471" r:id="rId3"/>
    <p:sldId id="304" r:id="rId4"/>
    <p:sldId id="306" r:id="rId5"/>
    <p:sldId id="307" r:id="rId6"/>
    <p:sldId id="287" r:id="rId7"/>
    <p:sldId id="315" r:id="rId8"/>
    <p:sldId id="280"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12" r:id="rId27"/>
    <p:sldId id="335" r:id="rId28"/>
    <p:sldId id="336" r:id="rId29"/>
    <p:sldId id="337" r:id="rId30"/>
    <p:sldId id="314" r:id="rId31"/>
    <p:sldId id="340" r:id="rId32"/>
    <p:sldId id="341" r:id="rId33"/>
    <p:sldId id="338" r:id="rId34"/>
    <p:sldId id="334" r:id="rId35"/>
    <p:sldId id="342" r:id="rId36"/>
    <p:sldId id="343" r:id="rId37"/>
    <p:sldId id="289" r:id="rId38"/>
    <p:sldId id="479" r:id="rId39"/>
    <p:sldId id="477" r:id="rId40"/>
    <p:sldId id="472" r:id="rId41"/>
    <p:sldId id="473" r:id="rId42"/>
    <p:sldId id="308" r:id="rId43"/>
    <p:sldId id="478" r:id="rId44"/>
    <p:sldId id="310" r:id="rId45"/>
    <p:sldId id="261" r:id="rId46"/>
    <p:sldId id="262" r:id="rId47"/>
    <p:sldId id="265" r:id="rId48"/>
    <p:sldId id="273" r:id="rId49"/>
    <p:sldId id="267" r:id="rId50"/>
    <p:sldId id="266" r:id="rId51"/>
    <p:sldId id="269" r:id="rId52"/>
    <p:sldId id="270" r:id="rId53"/>
    <p:sldId id="438" r:id="rId54"/>
    <p:sldId id="268" r:id="rId55"/>
    <p:sldId id="27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4" autoAdjust="0"/>
    <p:restoredTop sz="84607" autoAdjust="0"/>
  </p:normalViewPr>
  <p:slideViewPr>
    <p:cSldViewPr snapToGrid="0">
      <p:cViewPr varScale="1">
        <p:scale>
          <a:sx n="92" d="100"/>
          <a:sy n="92" d="100"/>
        </p:scale>
        <p:origin x="58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11.38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0,'5'0,"11"15,9 6,0 3,-5 3,0 2,-4 1,-5 0,-3 1,-5-1,4 0,0 0,4 0,0 0,3-1,-1 1,-2-1,-3-4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5:54.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317 2,'-72'-1,"-86"2,155-1,0 1,1-1,-1 0,0 1,0 0,0-1,0 1,0 0,1 1,-1-1,0 0,1 1,-1 0,1-1,0 1,-1 0,1 0,0 0,0 0,0 1,1-1,-1 1,0-1,1 1,0-1,-1 1,-1 7,0 1,1-1,0 1,0-1,1 1,1 7,-5 28,3-38,1 0,0 0,0 0,1 0,0 1,0-1,1 0,0 0,0 2,1-7,-1 0,0-1,1 1,-1 0,1-1,0 1,0-1,0 0,0 0,0 0,1 0,-1 0,1 0,-1 0,1-1,0 1,-1-1,1 0,0 0,0 0,0 0,0 0,0-1,0 1,0-1,0 0,35 4,-1-2,0-1,1-2,15-3,-7 0,-1 3,31 3,-73-2,1 1,-1 0,-1-1,1 1,0 0,0 1,0-1,0 0,-1 1,1 0,-1 0,1-1,-1 1,0 1,0-1,0 0,0 0,0 1,0-1,0 1,-1 0,0-1,1 1,-1 0,0 0,0 0,0 0,-1 0,1 0,-1 0,0 3,2 10,-1 1,-1-1,-1 1,0-1,-2 7,1-18,1 1,-1 0,0-1,-1 0,0 1,1-1,-1 0,-1 0,1 0,-1-1,0 1,0-1,0 0,-1 0,1-1,-1 1,0-1,-10 7,-1 0,0-1,0-1,-17 6,9-7,1-2,-1-1,-1-1,1-1,0-1,-1-1,1-1,-6-2,-38 0,43 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5.00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112 122,'4'-8,"0"1,0 0,1 0,-1 0,1 0,1 1,-1 0,1 0,0 0,1 1,-1 0,1 0,0 1,0 0,1 0,-1 0,1 1,0 0,0 0,0 0,-1 0,1 1,0 0,0 0,1 1,-1 0,0 1,0 0,1 0,-1 0,0 1,0 1,0-1,0 1,0 0,7 4,5 5,32 14,-49-25,0 1,-1-1,1 1,0-1,0 0,0 0,0 0,0 0,0-1,0 1,0-1,0 0,-1 0,1 0,0 0,-1 0,1 0,0-1,-2 1,-1 1,1-1,0 1,-1-1,1 1,-1 0,1-1,-1 1,1 0,0-1,-1 1,1 0,0 0,0 0,-1-1,1 1,0 0,-1 0,1 0,0 0,-1 0,1 1,0-1,-1 0,1 0,0 0,-1 1,1-1,0 0,-1 1,3 18,-18 26,-5-15,0-1,-13 10,-19 28,17-21,-38 36,37-43,2 2,-11 18,10-12,25-35,0 1,1 0,1 1,0 0,0 0,2 1,0 0,-2 6,-39 118,39-109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5.9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87,'5'0,"17"-5,9-2,10 1,3-4,-1 0,-3 1,-4 2,-2 3,-2 2,-1 1,-7-4,-2-2,1 2,1 0,-4 2</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7.5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9.17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242 1,'9'0,"0"0,0 0,-1 1,1 0,0 0,-1 1,8 2,-14-2,1-1,-1 1,1-1,-1 1,0 0,1 0,-1 0,0 0,0 0,-1 0,1 0,0 1,-1-1,1 1,-1 0,0-1,0 1,0 0,0-1,-1 1,1 0,-1 0,1 0,-1 0,0 0,1 6,-1-1,-1 1,1 0,-1-1,-1 1,1 0,-2-1,1 0,-1 1,0-1,-1 0,0-1,0 1,-1-1,0 1,0-1,0-1,-1 1,0-1,-1 1,-20 16,0 0,-1-2,-1-1,-12 5,9-5,25-14,-1 0,2 0,-1 0,1 1,0 0,0 0,1 0,0 1,0 0,1 0,0 0,0 1,-2 7,0 3,1 1,1 0,0 0,1 0,1 14,0-13,1-7,0 0,1 0,1 0,1 10,-2-21,1 0,-1-1,1 1,0 0,0 0,0-1,0 1,0-1,1 1,-1-1,1 1,-1-1,1 0,0 0,0 0,0 0,0 0,0 0,1-1,-1 1,1-1,-1 1,1-1,-1 0,1 0,14 4,1-2,0 0,0-1,0-1,0-1,0 0,0-1,0-1,0-1,-1-1,1 0,-1-1,0-1,0 0,4-4,-14 7,-1-1,0 0,0 0,0 0,-1-1,1 0,-1 0,0 0,0-1,-1 0,0 0,0 0,0 0,-1 0,0-1,0 0,0 0,-1 1,0-1,-1-1,1 1,-1 0,-1 0,1 0,-1-1,-1 1,1 0,-1 0,0-1,-1 1,0 0,-1-2,1 3,-1 0,0 0,0 1,0-1,-1 1,0 0,0 0,0 0,-1 1,1-1,-1 1,0 0,0 0,-1 1,1 0,-2-1,-16-8,-1 1,-1 1,-7-1,18 6,-19-6</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11.99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441 259,'1'0,"-1"0,0-1,0 1,1 0,-1 0,0 0,1 0,-1 0,0 0,0 0,1 0,-1 0,0 0,1 0,-1 0,0 0,1 0,-1 0,0 0,1 0,-1 0,0 0,0 0,1 0,-1 1,0-1,0 0,1 0,-1 0,0 1,0-1,1 0,-1 0,0 0,0 1,0-1,1 0,-1 1,0-1,0 0,0 0,0 1,0-1,0 0,0 1,0-1,0 0,0 1,0-1,0 0,0 0,0 1,0-1,0 0,0 1,0-1,0 0,0 1,0-1,0 0,-1 0,1 1,0-1,0 0,-19 13,16-11,-1-1,0-1,1 1,-1 0,0-1,0 0,0 0,1 0,-1 0,0 0,0-1,0 0,1 0,-1 0,1 0,-1 0,0-1,1 1,0-1,-1 0,1 0,0-1,0 1,1-1,0 1,1-1,-1 0,1 0,-1 0,1 0,0 0,0 0,0 0,1 0,-1-1,1 1,-1 0,1 0,0-1,0 1,1 0,-1 0,1-1,0 1,-1 0,1 0,1 0,-1 0,0 0,1 0,0 0,4-8,0 0,1 0,0 1,1 0,0 0,0 1,1 0,1 1,-1 0,1 0,1 1,6-4,-1 2,0 1,1 0,0 1,0 1,1 0,0 2,0 0,6 0,-22 3,1 1,-1 0,0 0,1 0,-1 0,1 1,-1-1,1 0,-1 1,0 0,1 0,-1-1,0 1,0 1,0-1,0 0,0 0,0 1,0 0,0-1,0 1,0 0,-1 0,1-1,-1 1,0 0,1 1,-1-1,0 0,0 0,0 1,0-1,-1 0,1 1,-1-1,1 0,-1 1,0-1,0 1,0-1,0 1,0 6,0 0,0 1,-1-1,0 0,-1 0,0 0,0 0,-1 0,0 0,-3 5,-2 0,0-2,-1 1,-1-1,0 0,0-1,-11 9,-77 59,9-8,51-40,-1-2,-1-2,-17 7,9-4,-85 51,109-64,3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58:47.9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0,'7'0,"0"1,0 0,-1 0,1 0,-1 1,1 0,-1 0,1 1,-1 0,0 0,0 0,0 1,-1 0,4 3,9 8,-1 2,-1 0,10 13,-12-13,0-1,2 0,14 12,-14-15,-1 1,0 1,9 13,-11-13,0 0,1-1,1-1,2 1,34 37,-38-37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58:51.23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274 267,'-1'8,"0"-1,0 1,-1-1,0 1,0-1,-1 0,0 1,-1-1,1-1,-1 1,0-1,-1 1,0-1,0 0,0-1,0 1,-1-1,-2 1,3-1,-1 0,1-1,-1 0,0 0,0-1,-1 0,1 0,-1 0,1-1,-1 0,0 0,0-1,0 1,0-1,0-1,0 0,0 0,0 0,-6-2,10 1,-1 0,1 0,-1-1,1 0,-1 1,1-1,0 0,0-1,0 1,0-1,0 1,0-1,1 0,-1 0,1 0,0 0,0-1,0 1,1 0,-1-1,1 0,-1 1,1-1,0 0,1 1,-1-1,1-1,-3-15,2 0,0-1,2 1,1-17,1 5,-3 23,0-1,1 1,1 0,-1 0,2 0,-1 0,1 0,0 0,1 0,0 1,1 0,0 0,0 0,-1 3,0 0,1 0,0 1,0 0,0 0,0 0,1 1,-1 0,1 0,0 0,0 0,0 1,0 0,0 0,1 1,-1 0,0 0,1 0,0 1,201-27,-204 26,0 1,-1 0,1 0,0 0,-1 1,1-1,0 1,-1 0,1 0,-1 0,1 0,-1 1,0-1,1 1,-1 0,0 0,0 0,0 1,-1-1,1 1,1 0,-2 1,0-1,0 1,0-1,-1 1,1 0,-1 0,0 0,0 0,0 0,-1 0,1 0,-1 0,0 0,0 0,0 0,-1 0,1 0,-1 0,-1 3,0 1,-1-1,0 0,0 1,0-1,-1-1,0 1,0 0,-1-1,0 0,0 0,0 0,-1-1,1 0,-1 0,-1 0,-6 4,0-1,-1 0,0-1,0-1,-1 0,1-1,-2 0,-4 3,3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7.8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4.0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479 23,'0'-1,"0"0,-1-1,1 1,-1 0,1 0,-1 0,0 0,1 0,-1 0,0 0,0 0,0 0,1 0,-1 0,0 0,0 1,0-1,0 0,-1 1,1-1,0 1,0-1,0 1,0 0,-1-1,1 1,0 0,0 0,-1 0,1 0,0 0,0 0,-1 0,1 0,-1 0,-47 5,48-5,-20 6,1 0,0 1,1 1,0 1,0 1,1 1,0 0,1 2,0-1,-5 8,-14 8,28-22,1 0,0 1,0 0,0 0,1 1,1 0,-1 0,1 0,0 1,-2 5,-4 15,1 0,-5 22,1-1,6-20,1 1,2 0,1 0,2 0,1 0,1 1,2-1,1 2,-2-24,1 1,1-1,0 1,0-1,1 0,0 0,1 0,-1 0,2-1,-1 0,1 0,1 0,-1-1,1 0,6 4,-8-6,0-1,0 0,0-1,1 1,-1-1,1 0,0 0,0-1,0 0,0 0,0 0,1-1,-1 1,1-2,-1 1,1-1,-1 0,1 0,-1-1,0 0,1 0,-1 0,0-1,1 0,-4 1,0-1,-1 1,1-1,0 0,-1 0,1 0,-1 0,0 0,0 0,0-1,0 1,0-1,-1 1,1-1,-1 0,1 0,-1 0,0 0,0 0,0 0,-1 0,1 0,-1 0,1 0,-1 0,0 0,-1 0,1 0,0 0,-1-2,0-3,0 1,-1-1,0 1,0-1,-1 1,0 0,0 0,-1 0,1 0,-2 1,-3-6,1 4,-1 1,0 0,0 1,-1 0,1 0,-1 1,-1 0,-2-1,-83-31,67 27,0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7.8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7.8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7.8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7.8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7.8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7.8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7.8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7.8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11.38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0,'5'0,"11"15,9 6,0 3,-5 3,0 2,-4 1,-5 0,-3 1,-5-1,4 0,0 0,4 0,0 0,3-1,-1 1,-2-1,-3-4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16.5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 3,'33'-1,"-19"0,-1 0,0 1,1 1,-1 0,9 3,-19-4,0 1,0 0,0 0,0 0,0 0,-1 1,1-1,-1 1,1-1,-1 1,1 0,-1 0,0 0,0 1,0-1,0 0,0 1,0-1,-1 1,0 0,1-1,-1 1,0 0,0 0,0 0,0 1,2 18,-1-1,0 0,-2 1,0-1,-2 1,0-1,-1 0,-1 0,-1 0,-1 0,-1-1,-1 0,-1-1,0 1,-10 12,-29 18,41-45,1 1,-1-1,1 1,0 1,0 0,1-1,0 2,0-1,1 0,-3 8,7-14,0 1,0-1,0 0,0 0,0 0,0 0,1 1,-1-1,0 0,1 0,-1 0,1 0,-1 0,1 0,-1 0,1 0,0 0,0 0,0 0,-1-1,1 1,0 0,0 0,0-1,0 1,0-1,0 1,0-1,0 1,0-1,1 0,-1 1,0-1,0 0,0 0,0 0,1 0,-1 0,0 0,57 4,-50-4,224-3,-205 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0.43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29,'62'-23,"-53"21,0 1,0 0,0 0,0 0,0 1,0 1,0-1,0 2,7 1,-12-2,0 1,0 0,0 0,0 0,-1 0,1 1,-1 0,1-1,-1 1,0 1,0-1,0 0,0 1,-1-1,1 1,-1 0,0 0,0 0,-1 0,2 4,1 3,-1 0,0 0,-1 1,0-1,0 1,-1 0,-1-1,0 1,-1 0,0-1,-1 1,0-1,0 1,-1-1,-1 0,0 0,-1 0,0-1,0 1,-1-1,-1 0,0-1,0 0,0 0,-8 6,-40 12,61-27,1 0,0 0,-1 0,1 1,-1-1,1 2,-1-1,1 1,-1 0,0 0,0 1,0-1,6 5,-9-4,1 0,0 1,-1-1,0 1,0 0,0 0,0 0,-1 0,1 1,-1-1,0 1,-1 0,1-1,-1 1,0 0,0 0,0 0,-1 0,0 2,2 8,-1 0,0 0,-2 1,1-1,-2 0,0 0,-1 0,-5 14,6-23,0-1,0 1,-1-1,0 0,0-1,-1 1,1 0,-1-1,0 0,0 1,0-2,-1 1,1 0,-1-1,0 0,0 0,0-1,-1 1,1-1,0 0,-1 0,0-1,1 0,-1 0,0 0,-20 2,1-2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3.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22 13,'0'59,"-4"-1,-10 57,13-110,0-1,0 0,1 0,0 0,-1 0,1 1,1-1,-1 0,0 0,1 0,0 0,0 0,0 0,1 0,0 0,-1 0,2 0,-1-1,1-1,0 1,0-1,0 0,0 0,0 0,0 0,1-1,-1 1,0-1,1 0,0 0,-1 0,1 0,0-1,-1 0,1 1,0-1,3-1,30 1,0-2,1-1,-1-2,-1-2,21-7,15-7,-1-3,18-12,-86 35,0 0,1-1,-1 1,0-1,0 1,0-1,-1 0,1 0,0-1,-1 1,1 0,-1-1,0 0,0 1,0-1,0 0,0 0,-1 0,1 0,0-2,-2 1,0 0,1 0,-1 1,-1-1,1 0,0 1,-1-1,0 0,0 1,0-1,0 1,-1-1,1 1,-1-1,0 1,0 0,0 0,-2-2,-7-11,2 1,-2 0,0 1,0 1,-1-1,-9-6,20 19,0 1,0-1,1 0,-1 1,0-1,0 1,0-1,0 1,0-1,0 1,0-1,0 1,0 0,0 0,0 0,0-1,0 1,0 0,0 0,0 0,0 1,-1-1,1 0,0 0,0 1,0-1,0 0,0 1,0-1,0 1,0 0,-1 1,0 0,0 0,0 1,0-1,0 1,1-1,-1 1,1 0,0 0,-1-1,1 4,-4 9,2 0,-1 1,2-1,0 3,-8 89,-2 8,5 60,7-24,0-126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5:54.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317 2,'-72'-1,"-86"2,155-1,0 1,1-1,-1 0,0 1,0 0,0-1,0 1,0 0,1 1,-1-1,0 0,1 1,-1 0,1-1,0 1,-1 0,1 0,0 0,0 0,0 1,1-1,-1 1,0-1,1 1,0-1,-1 1,-1 7,0 1,1-1,0 1,0-1,1 1,1 7,-5 28,3-38,1 0,0 0,0 0,1 0,0 1,0-1,1 0,0 0,0 2,1-7,-1 0,0-1,1 1,-1 0,1-1,0 1,0-1,0 0,0 0,0 0,1 0,-1 0,1 0,-1 0,1-1,0 1,-1-1,1 0,0 0,0 0,0 0,0 0,0-1,0 1,0-1,0 0,35 4,-1-2,0-1,1-2,15-3,-7 0,-1 3,31 3,-73-2,1 1,-1 0,-1-1,1 1,0 0,0 1,0-1,0 0,-1 1,1 0,-1 0,1-1,-1 1,0 1,0-1,0 0,0 0,0 1,0-1,0 1,-1 0,0-1,1 1,-1 0,0 0,0 0,0 0,-1 0,1 0,-1 0,0 3,2 10,-1 1,-1-1,-1 1,0-1,-2 7,1-18,1 1,-1 0,0-1,-1 0,0 1,1-1,-1 0,-1 0,1 0,-1-1,0 1,0-1,0 0,-1 0,1-1,-1 1,0-1,-10 7,-1 0,0-1,0-1,-17 6,9-7,1-2,-1-1,-1-1,1-1,0-1,-1-1,1-1,-6-2,-38 0,43 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4.0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479 23,'0'-1,"0"0,-1-1,1 1,-1 0,1 0,-1 0,0 0,1 0,-1 0,0 0,0 0,0 0,1 0,-1 0,0 0,0 1,0-1,0 0,-1 1,1-1,0 1,0-1,0 1,0 0,-1-1,1 1,0 0,0 0,-1 0,1 0,0 0,0 0,-1 0,1 0,-1 0,-47 5,48-5,-20 6,1 0,0 1,1 1,0 1,0 1,1 1,0 0,1 2,0-1,-5 8,-14 8,28-22,1 0,0 1,0 0,0 0,1 1,1 0,-1 0,1 0,0 1,-2 5,-4 15,1 0,-5 22,1-1,6-20,1 1,2 0,1 0,2 0,1 0,1 1,2-1,1 2,-2-24,1 1,1-1,0 1,0-1,1 0,0 0,1 0,-1 0,2-1,-1 0,1 0,1 0,-1-1,1 0,6 4,-8-6,0-1,0 0,0-1,1 1,-1-1,1 0,0 0,0-1,0 0,0 0,0 0,1-1,-1 1,1-2,-1 1,1-1,-1 0,1 0,-1-1,0 0,1 0,-1 0,0-1,1 0,-4 1,0-1,-1 1,1-1,0 0,-1 0,1 0,-1 0,0 0,0 0,0-1,0 1,0-1,-1 1,1-1,-1 0,1 0,-1 0,0 0,0 0,0 0,-1 0,1 0,-1 0,1 0,-1 0,0 0,-1 0,1 0,0 0,-1-2,0-3,0 1,-1-1,0 1,0-1,-1 1,0 0,0 0,-1 0,1 0,-2 1,-3-6,1 4,-1 1,0 0,0 1,-1 0,1 0,-1 1,-1 0,-2-1,-83-31,67 27,0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16.5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 3,'33'-1,"-19"0,-1 0,0 1,1 1,-1 0,9 3,-19-4,0 1,0 0,0 0,0 0,0 0,-1 1,1-1,-1 1,1-1,-1 1,1 0,-1 0,0 0,0 1,0-1,0 0,0 1,0-1,-1 1,0 0,1-1,-1 1,0 0,0 0,0 0,0 1,2 18,-1-1,0 0,-2 1,0-1,-2 1,0-1,-1 0,-1 0,-1 0,-1 0,-1-1,-1 0,-1-1,0 1,-10 12,-29 18,41-45,1 1,-1-1,1 1,0 1,0 0,1-1,0 2,0-1,1 0,-3 8,7-14,0 1,0-1,0 0,0 0,0 0,0 0,1 1,-1-1,0 0,1 0,-1 0,1 0,-1 0,1 0,-1 0,1 0,0 0,0 0,0 0,-1-1,1 1,0 0,0 0,0-1,0 1,0-1,0 1,0-1,0 1,0-1,1 0,-1 1,0-1,0 0,0 0,0 0,1 0,-1 0,0 0,57 4,-50-4,224-3,-205 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7.8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5.00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112 122,'4'-8,"0"1,0 0,1 0,-1 0,1 0,1 1,-1 0,1 0,0 0,1 1,-1 0,1 0,0 1,0 0,1 0,-1 0,1 1,0 0,0 0,0 0,-1 0,1 1,0 0,0 0,1 1,-1 0,0 1,0 0,1 0,-1 0,0 1,0 1,0-1,0 1,0 0,7 4,5 5,32 14,-49-25,0 1,-1-1,1 1,0-1,0 0,0 0,0 0,0 0,0-1,0 1,0-1,0 0,-1 0,1 0,0 0,-1 0,1 0,0-1,-2 1,-1 1,1-1,0 1,-1-1,1 1,-1 0,1-1,-1 1,1 0,0-1,-1 1,1 0,0 0,0 0,-1-1,1 1,0 0,-1 0,1 0,0 0,-1 0,1 1,0-1,-1 0,1 0,0 0,-1 1,1-1,0 0,-1 1,3 18,-18 26,-5-15,0-1,-13 10,-19 28,17-21,-38 36,37-43,2 2,-11 18,10-12,25-35,0 1,1 0,1 1,0 0,0 0,2 1,0 0,-2 6,-39 118,39-109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5.9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87,'5'0,"17"-5,9-2,10 1,3-4,-1 0,-3 1,-4 2,-2 3,-2 2,-1 1,-7-4,-2-2,1 2,1 0,-4 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7.5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9.17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242 1,'9'0,"0"0,0 0,-1 1,1 0,0 0,-1 1,8 2,-14-2,1-1,-1 1,1-1,-1 1,0 0,1 0,-1 0,0 0,0 0,-1 0,1 0,0 1,-1-1,1 1,-1 0,0-1,0 1,0 0,0-1,-1 1,1 0,-1 0,1 0,-1 0,0 0,1 6,-1-1,-1 1,1 0,-1-1,-1 1,1 0,-2-1,1 0,-1 1,0-1,-1 0,0-1,0 1,-1-1,0 1,0-1,0-1,-1 1,0-1,-1 1,-20 16,0 0,-1-2,-1-1,-12 5,9-5,25-14,-1 0,2 0,-1 0,1 1,0 0,0 0,1 0,0 1,0 0,1 0,0 0,0 1,-2 7,0 3,1 1,1 0,0 0,1 0,1 14,0-13,1-7,0 0,1 0,1 0,1 10,-2-21,1 0,-1-1,1 1,0 0,0 0,0-1,0 1,0-1,1 1,-1-1,1 1,-1-1,1 0,0 0,0 0,0 0,0 0,0 0,1-1,-1 1,1-1,-1 1,1-1,-1 0,1 0,14 4,1-2,0 0,0-1,0-1,0-1,0 0,0-1,0-1,0-1,-1-1,1 0,-1-1,0-1,0 0,4-4,-14 7,-1-1,0 0,0 0,0 0,-1-1,1 0,-1 0,0 0,0-1,-1 0,0 0,0 0,0 0,-1 0,0-1,0 0,0 0,-1 1,0-1,-1-1,1 1,-1 0,-1 0,1 0,-1-1,-1 1,1 0,-1 0,0-1,-1 1,0 0,-1-2,1 3,-1 0,0 0,0 1,0-1,-1 1,0 0,0 0,0 0,-1 1,1-1,-1 1,0 0,0 0,-1 1,1 0,-2-1,-16-8,-1 1,-1 1,-7-1,18 6,-19-6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11.99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441 259,'1'0,"-1"0,0-1,0 1,1 0,-1 0,0 0,1 0,-1 0,0 0,0 0,1 0,-1 0,0 0,1 0,-1 0,0 0,1 0,-1 0,0 0,1 0,-1 0,0 0,0 0,1 0,-1 1,0-1,0 0,1 0,-1 0,0 1,0-1,1 0,-1 0,0 0,0 1,0-1,1 0,-1 1,0-1,0 0,0 0,0 1,0-1,0 0,0 1,0-1,0 0,0 1,0-1,0 0,0 0,0 1,0-1,0 0,0 1,0-1,0 0,0 1,0-1,0 0,-1 0,1 1,0-1,0 0,-19 13,16-11,-1-1,0-1,1 1,-1 0,0-1,0 0,0 0,1 0,-1 0,0 0,0-1,0 0,1 0,-1 0,1 0,-1 0,0-1,1 1,0-1,-1 0,1 0,0-1,0 1,1-1,0 1,1-1,-1 0,1 0,-1 0,1 0,0 0,0 0,0 0,1 0,-1-1,1 1,-1 0,1 0,0-1,0 1,1 0,-1 0,1-1,0 1,-1 0,1 0,1 0,-1 0,0 0,1 0,0 0,4-8,0 0,1 0,0 1,1 0,0 0,0 1,1 0,1 1,-1 0,1 0,1 1,6-4,-1 2,0 1,1 0,0 1,0 1,1 0,0 2,0 0,6 0,-22 3,1 1,-1 0,0 0,1 0,-1 0,1 1,-1-1,1 0,-1 1,0 0,1 0,-1-1,0 1,0 1,0-1,0 0,0 0,0 1,0 0,0-1,0 1,0 0,-1 0,1-1,-1 1,0 0,1 1,-1-1,0 0,0 0,0 1,0-1,-1 0,1 1,-1-1,1 0,-1 1,0-1,0 1,0-1,0 1,0 6,0 0,0 1,-1-1,0 0,-1 0,0 0,0 0,-1 0,0 0,-3 5,-2 0,0-2,-1 1,-1-1,0 0,0-1,-11 9,-77 59,9-8,51-40,-1-2,-1-2,-17 7,9-4,-85 51,109-64,3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11.38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0,'5'0,"11"15,9 6,0 3,-5 3,0 2,-4 1,-5 0,-3 1,-5-1,4 0,0 0,4 0,0 0,3-1,-1 1,-2-1,-3-4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16.5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 3,'33'-1,"-19"0,-1 0,0 1,1 1,-1 0,9 3,-19-4,0 1,0 0,0 0,0 0,0 0,-1 1,1-1,-1 1,1-1,-1 1,1 0,-1 0,0 0,0 1,0-1,0 0,0 1,0-1,-1 1,0 0,1-1,-1 1,0 0,0 0,0 0,0 1,2 18,-1-1,0 0,-2 1,0-1,-2 1,0-1,-1 0,-1 0,-1 0,-1 0,-1-1,-1 0,-1-1,0 1,-10 12,-29 18,41-45,1 1,-1-1,1 1,0 1,0 0,1-1,0 2,0-1,1 0,-3 8,7-14,0 1,0-1,0 0,0 0,0 0,0 0,1 1,-1-1,0 0,1 0,-1 0,1 0,-1 0,1 0,-1 0,1 0,0 0,0 0,0 0,-1-1,1 1,0 0,0 0,0-1,0 1,0-1,0 1,0-1,0 1,0-1,1 0,-1 1,0-1,0 0,0 0,0 0,1 0,-1 0,0 0,57 4,-50-4,224-3,-205 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0.43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29,'62'-23,"-53"21,0 1,0 0,0 0,0 0,0 1,0 1,0-1,0 2,7 1,-12-2,0 1,0 0,0 0,0 0,-1 0,1 1,-1 0,1-1,-1 1,0 1,0-1,0 0,0 1,-1-1,1 1,-1 0,0 0,0 0,-1 0,2 4,1 3,-1 0,0 0,-1 1,0-1,0 1,-1 0,-1-1,0 1,-1 0,0-1,-1 1,0-1,0 1,-1-1,-1 0,0 0,-1 0,0-1,0 1,-1-1,-1 0,0-1,0 0,0 0,-8 6,-40 12,61-27,1 0,0 0,-1 0,1 1,-1-1,1 2,-1-1,1 1,-1 0,0 0,0 1,0-1,6 5,-9-4,1 0,0 1,-1-1,0 1,0 0,0 0,0 0,-1 0,1 1,-1-1,0 1,-1 0,1-1,-1 1,0 0,0 0,0 0,-1 0,0 2,2 8,-1 0,0 0,-2 1,1-1,-2 0,0 0,-1 0,-5 14,6-23,0-1,0 1,-1-1,0 0,0-1,-1 1,1 0,-1-1,0 0,0 1,0-2,-1 1,1 0,-1-1,0 0,0 0,0-1,-1 1,1-1,0 0,-1 0,0-1,1 0,-1 0,0 0,-20 2,1-2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3.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22 13,'0'59,"-4"-1,-10 57,13-110,0-1,0 0,1 0,0 0,-1 0,1 1,1-1,-1 0,0 0,1 0,0 0,0 0,0 0,1 0,0 0,-1 0,2 0,-1-1,1-1,0 1,0-1,0 0,0 0,0 0,0 0,1-1,-1 1,0-1,1 0,0 0,-1 0,1 0,0-1,-1 0,1 1,0-1,3-1,30 1,0-2,1-1,-1-2,-1-2,21-7,15-7,-1-3,18-12,-86 35,0 0,1-1,-1 1,0-1,0 1,0-1,-1 0,1 0,0-1,-1 1,1 0,-1-1,0 0,0 1,0-1,0 0,0 0,-1 0,1 0,0-2,-2 1,0 0,1 0,-1 1,-1-1,1 0,0 1,-1-1,0 0,0 1,0-1,0 1,-1-1,1 1,-1-1,0 1,0 0,0 0,-2-2,-7-11,2 1,-2 0,0 1,0 1,-1-1,-9-6,20 19,0 1,0-1,1 0,-1 1,0-1,0 1,0-1,0 1,0-1,0 1,0-1,0 1,0 0,0 0,0 0,0-1,0 1,0 0,0 0,0 0,0 1,-1-1,1 0,0 0,0 1,0-1,0 0,0 1,0-1,0 1,0 0,-1 1,0 0,0 0,0 1,0-1,0 1,1-1,-1 1,1 0,0 0,-1-1,1 4,-4 9,2 0,-1 1,2-1,0 3,-8 89,-2 8,5 60,7-24,0-126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0.43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29,'62'-23,"-53"21,0 1,0 0,0 0,0 0,0 1,0 1,0-1,0 2,7 1,-12-2,0 1,0 0,0 0,0 0,-1 0,1 1,-1 0,1-1,-1 1,0 1,0-1,0 0,0 1,-1-1,1 1,-1 0,0 0,0 0,-1 0,2 4,1 3,-1 0,0 0,-1 1,0-1,0 1,-1 0,-1-1,0 1,-1 0,0-1,-1 1,0-1,0 1,-1-1,-1 0,0 0,-1 0,0-1,0 1,-1-1,-1 0,0-1,0 0,0 0,-8 6,-40 12,61-27,1 0,0 0,-1 0,1 1,-1-1,1 2,-1-1,1 1,-1 0,0 0,0 1,0-1,6 5,-9-4,1 0,0 1,-1-1,0 1,0 0,0 0,0 0,-1 0,1 1,-1-1,0 1,-1 0,1-1,-1 1,0 0,0 0,0 0,-1 0,0 2,2 8,-1 0,0 0,-2 1,1-1,-2 0,0 0,-1 0,-5 14,6-23,0-1,0 1,-1-1,0 0,0-1,-1 1,1 0,-1-1,0 0,0 1,0-2,-1 1,1 0,-1-1,0 0,0 0,0-1,-1 1,1-1,0 0,-1 0,0-1,1 0,-1 0,0 0,-20 2,1-2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5:54.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317 2,'-72'-1,"-86"2,155-1,0 1,1-1,-1 0,0 1,0 0,0-1,0 1,0 0,1 1,-1-1,0 0,1 1,-1 0,1-1,0 1,-1 0,1 0,0 0,0 0,0 1,1-1,-1 1,0-1,1 1,0-1,-1 1,-1 7,0 1,1-1,0 1,0-1,1 1,1 7,-5 28,3-38,1 0,0 0,0 0,1 0,0 1,0-1,1 0,0 0,0 2,1-7,-1 0,0-1,1 1,-1 0,1-1,0 1,0-1,0 0,0 0,0 0,1 0,-1 0,1 0,-1 0,1-1,0 1,-1-1,1 0,0 0,0 0,0 0,0 0,0-1,0 1,0-1,0 0,35 4,-1-2,0-1,1-2,15-3,-7 0,-1 3,31 3,-73-2,1 1,-1 0,-1-1,1 1,0 0,0 1,0-1,0 0,-1 1,1 0,-1 0,1-1,-1 1,0 1,0-1,0 0,0 0,0 1,0-1,0 1,-1 0,0-1,1 1,-1 0,0 0,0 0,0 0,-1 0,1 0,-1 0,0 3,2 10,-1 1,-1-1,-1 1,0-1,-2 7,1-18,1 1,-1 0,0-1,-1 0,0 1,1-1,-1 0,-1 0,1 0,-1-1,0 1,0-1,0 0,-1 0,1-1,-1 1,0-1,-10 7,-1 0,0-1,0-1,-17 6,9-7,1-2,-1-1,-1-1,1-1,0-1,-1-1,1-1,-6-2,-38 0,43 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4.0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479 23,'0'-1,"0"0,-1-1,1 1,-1 0,1 0,-1 0,0 0,1 0,-1 0,0 0,0 0,0 0,1 0,-1 0,0 0,0 1,0-1,0 0,-1 1,1-1,0 1,0-1,0 1,0 0,-1-1,1 1,0 0,0 0,-1 0,1 0,0 0,0 0,-1 0,1 0,-1 0,-47 5,48-5,-20 6,1 0,0 1,1 1,0 1,0 1,1 1,0 0,1 2,0-1,-5 8,-14 8,28-22,1 0,0 1,0 0,0 0,1 1,1 0,-1 0,1 0,0 1,-2 5,-4 15,1 0,-5 22,1-1,6-20,1 1,2 0,1 0,2 0,1 0,1 1,2-1,1 2,-2-24,1 1,1-1,0 1,0-1,1 0,0 0,1 0,-1 0,2-1,-1 0,1 0,1 0,-1-1,1 0,6 4,-8-6,0-1,0 0,0-1,1 1,-1-1,1 0,0 0,0-1,0 0,0 0,0 0,1-1,-1 1,1-2,-1 1,1-1,-1 0,1 0,-1-1,0 0,1 0,-1 0,0-1,1 0,-4 1,0-1,-1 1,1-1,0 0,-1 0,1 0,-1 0,0 0,0 0,0-1,0 1,0-1,-1 1,1-1,-1 0,1 0,-1 0,0 0,0 0,0 0,-1 0,1 0,-1 0,1 0,-1 0,0 0,-1 0,1 0,0 0,-1-2,0-3,0 1,-1-1,0 1,0-1,-1 1,0 0,0 0,-1 0,1 0,-2 1,-3-6,1 4,-1 1,0 0,0 1,-1 0,1 0,-1 1,-1 0,-2-1,-83-31,67 27,0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7.8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5.00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112 122,'4'-8,"0"1,0 0,1 0,-1 0,1 0,1 1,-1 0,1 0,0 0,1 1,-1 0,1 0,0 1,0 0,1 0,-1 0,1 1,0 0,0 0,0 0,-1 0,1 1,0 0,0 0,1 1,-1 0,0 1,0 0,1 0,-1 0,0 1,0 1,0-1,0 1,0 0,7 4,5 5,32 14,-49-25,0 1,-1-1,1 1,0-1,0 0,0 0,0 0,0 0,0-1,0 1,0-1,0 0,-1 0,1 0,0 0,-1 0,1 0,0-1,-2 1,-1 1,1-1,0 1,-1-1,1 1,-1 0,1-1,-1 1,1 0,0-1,-1 1,1 0,0 0,0 0,-1-1,1 1,0 0,-1 0,1 0,0 0,-1 0,1 1,0-1,-1 0,1 0,0 0,-1 1,1-1,0 0,-1 1,3 18,-18 26,-5-15,0-1,-13 10,-19 28,17-21,-38 36,37-43,2 2,-11 18,10-12,25-35,0 1,1 0,1 1,0 0,0 0,2 1,0 0,-2 6,-39 118,39-109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5.9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87,'5'0,"17"-5,9-2,10 1,3-4,-1 0,-3 1,-4 2,-2 3,-2 2,-1 1,-7-4,-2-2,1 2,1 0,-4 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7.5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9.17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242 1,'9'0,"0"0,0 0,-1 1,1 0,0 0,-1 1,8 2,-14-2,1-1,-1 1,1-1,-1 1,0 0,1 0,-1 0,0 0,0 0,-1 0,1 0,0 1,-1-1,1 1,-1 0,0-1,0 1,0 0,0-1,-1 1,1 0,-1 0,1 0,-1 0,0 0,1 6,-1-1,-1 1,1 0,-1-1,-1 1,1 0,-2-1,1 0,-1 1,0-1,-1 0,0-1,0 1,-1-1,0 1,0-1,0-1,-1 1,0-1,-1 1,-20 16,0 0,-1-2,-1-1,-12 5,9-5,25-14,-1 0,2 0,-1 0,1 1,0 0,0 0,1 0,0 1,0 0,1 0,0 0,0 1,-2 7,0 3,1 1,1 0,0 0,1 0,1 14,0-13,1-7,0 0,1 0,1 0,1 10,-2-21,1 0,-1-1,1 1,0 0,0 0,0-1,0 1,0-1,1 1,-1-1,1 1,-1-1,1 0,0 0,0 0,0 0,0 0,0 0,1-1,-1 1,1-1,-1 1,1-1,-1 0,1 0,14 4,1-2,0 0,0-1,0-1,0-1,0 0,0-1,0-1,0-1,-1-1,1 0,-1-1,0-1,0 0,4-4,-14 7,-1-1,0 0,0 0,0 0,-1-1,1 0,-1 0,0 0,0-1,-1 0,0 0,0 0,0 0,-1 0,0-1,0 0,0 0,-1 1,0-1,-1-1,1 1,-1 0,-1 0,1 0,-1-1,-1 1,1 0,-1 0,0-1,-1 1,0 0,-1-2,1 3,-1 0,0 0,0 1,0-1,-1 1,0 0,0 0,0 0,-1 1,1-1,-1 1,0 0,0 0,-1 1,1 0,-2-1,-16-8,-1 1,-1 1,-7-1,18 6,-19-6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11.99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441 259,'1'0,"-1"0,0-1,0 1,1 0,-1 0,0 0,1 0,-1 0,0 0,0 0,1 0,-1 0,0 0,1 0,-1 0,0 0,1 0,-1 0,0 0,1 0,-1 0,0 0,0 0,1 0,-1 1,0-1,0 0,1 0,-1 0,0 1,0-1,1 0,-1 0,0 0,0 1,0-1,1 0,-1 1,0-1,0 0,0 0,0 1,0-1,0 0,0 1,0-1,0 0,0 1,0-1,0 0,0 0,0 1,0-1,0 0,0 1,0-1,0 0,0 1,0-1,0 0,-1 0,1 1,0-1,0 0,-19 13,16-11,-1-1,0-1,1 1,-1 0,0-1,0 0,0 0,1 0,-1 0,0 0,0-1,0 0,1 0,-1 0,1 0,-1 0,0-1,1 1,0-1,-1 0,1 0,0-1,0 1,1-1,0 1,1-1,-1 0,1 0,-1 0,1 0,0 0,0 0,0 0,1 0,-1-1,1 1,-1 0,1 0,0-1,0 1,1 0,-1 0,1-1,0 1,-1 0,1 0,1 0,-1 0,0 0,1 0,0 0,4-8,0 0,1 0,0 1,1 0,0 0,0 1,1 0,1 1,-1 0,1 0,1 1,6-4,-1 2,0 1,1 0,0 1,0 1,1 0,0 2,0 0,6 0,-22 3,1 1,-1 0,0 0,1 0,-1 0,1 1,-1-1,1 0,-1 1,0 0,1 0,-1-1,0 1,0 1,0-1,0 0,0 0,0 1,0 0,0-1,0 1,0 0,-1 0,1-1,-1 1,0 0,1 1,-1-1,0 0,0 0,0 1,0-1,-1 0,1 1,-1-1,1 0,-1 1,0-1,0 1,0-1,0 1,0 6,0 0,0 1,-1-1,0 0,-1 0,0 0,0 0,-1 0,0 0,-3 5,-2 0,0-2,-1 1,-1-1,0 0,0-1,-11 9,-77 59,9-8,51-40,-1-2,-1-2,-17 7,9-4,-85 51,109-64,3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11.38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0,'5'0,"11"15,9 6,0 3,-5 3,0 2,-4 1,-5 0,-3 1,-5-1,4 0,0 0,4 0,0 0,3-1,-1 1,-2-1,-3-4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3.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22 13,'0'59,"-4"-1,-10 57,13-110,0-1,0 0,1 0,0 0,-1 0,1 1,1-1,-1 0,0 0,1 0,0 0,0 0,0 0,1 0,0 0,-1 0,2 0,-1-1,1-1,0 1,0-1,0 0,0 0,0 0,0 0,1-1,-1 1,0-1,1 0,0 0,-1 0,1 0,0-1,-1 0,1 1,0-1,3-1,30 1,0-2,1-1,-1-2,-1-2,21-7,15-7,-1-3,18-12,-86 35,0 0,1-1,-1 1,0-1,0 1,0-1,-1 0,1 0,0-1,-1 1,1 0,-1-1,0 0,0 1,0-1,0 0,0 0,-1 0,1 0,0-2,-2 1,0 0,1 0,-1 1,-1-1,1 0,0 1,-1-1,0 0,0 1,0-1,0 1,-1-1,1 1,-1-1,0 1,0 0,0 0,-2-2,-7-11,2 1,-2 0,0 1,0 1,-1-1,-9-6,20 19,0 1,0-1,1 0,-1 1,0-1,0 1,0-1,0 1,0-1,0 1,0-1,0 1,0 0,0 0,0 0,0-1,0 1,0 0,0 0,0 0,0 1,-1-1,1 0,0 0,0 1,0-1,0 0,0 1,0-1,0 1,0 0,-1 1,0 0,0 0,0 1,0-1,0 1,1-1,-1 1,1 0,0 0,-1-1,1 4,-4 9,2 0,-1 1,2-1,0 3,-8 89,-2 8,5 60,7-24,0-126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16.5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 3,'33'-1,"-19"0,-1 0,0 1,1 1,-1 0,9 3,-19-4,0 1,0 0,0 0,0 0,0 0,-1 1,1-1,-1 1,1-1,-1 1,1 0,-1 0,0 0,0 1,0-1,0 0,0 1,0-1,-1 1,0 0,1-1,-1 1,0 0,0 0,0 0,0 1,2 18,-1-1,0 0,-2 1,0-1,-2 1,0-1,-1 0,-1 0,-1 0,-1 0,-1-1,-1 0,-1-1,0 1,-10 12,-29 18,41-45,1 1,-1-1,1 1,0 1,0 0,1-1,0 2,0-1,1 0,-3 8,7-14,0 1,0-1,0 0,0 0,0 0,0 0,1 1,-1-1,0 0,1 0,-1 0,1 0,-1 0,1 0,-1 0,1 0,0 0,0 0,0 0,-1-1,1 1,0 0,0 0,0-1,0 1,0-1,0 1,0-1,0 1,0-1,1 0,-1 1,0-1,0 0,0 0,0 0,1 0,-1 0,0 0,57 4,-50-4,224-3,-205 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0.43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29,'62'-23,"-53"21,0 1,0 0,0 0,0 0,0 1,0 1,0-1,0 2,7 1,-12-2,0 1,0 0,0 0,0 0,-1 0,1 1,-1 0,1-1,-1 1,0 1,0-1,0 0,0 1,-1-1,1 1,-1 0,0 0,0 0,-1 0,2 4,1 3,-1 0,0 0,-1 1,0-1,0 1,-1 0,-1-1,0 1,-1 0,0-1,-1 1,0-1,0 1,-1-1,-1 0,0 0,-1 0,0-1,0 1,-1-1,-1 0,0-1,0 0,0 0,-8 6,-40 12,61-27,1 0,0 0,-1 0,1 1,-1-1,1 2,-1-1,1 1,-1 0,0 0,0 1,0-1,6 5,-9-4,1 0,0 1,-1-1,0 1,0 0,0 0,0 0,-1 0,1 1,-1-1,0 1,-1 0,1-1,-1 1,0 0,0 0,0 0,-1 0,0 2,2 8,-1 0,0 0,-2 1,1-1,-2 0,0 0,-1 0,-5 14,6-23,0-1,0 1,-1-1,0 0,0-1,-1 1,1 0,-1-1,0 0,0 1,0-2,-1 1,1 0,-1-1,0 0,0 0,0-1,-1 1,1-1,0 0,-1 0,0-1,1 0,-1 0,0 0,-20 2,1-2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3.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22 13,'0'59,"-4"-1,-10 57,13-110,0-1,0 0,1 0,0 0,-1 0,1 1,1-1,-1 0,0 0,1 0,0 0,0 0,0 0,1 0,0 0,-1 0,2 0,-1-1,1-1,0 1,0-1,0 0,0 0,0 0,0 0,1-1,-1 1,0-1,1 0,0 0,-1 0,1 0,0-1,-1 0,1 1,0-1,3-1,30 1,0-2,1-1,-1-2,-1-2,21-7,15-7,-1-3,18-12,-86 35,0 0,1-1,-1 1,0-1,0 1,0-1,-1 0,1 0,0-1,-1 1,1 0,-1-1,0 0,0 1,0-1,0 0,0 0,-1 0,1 0,0-2,-2 1,0 0,1 0,-1 1,-1-1,1 0,0 1,-1-1,0 0,0 1,0-1,0 1,-1-1,1 1,-1-1,0 1,0 0,0 0,-2-2,-7-11,2 1,-2 0,0 1,0 1,-1-1,-9-6,20 19,0 1,0-1,1 0,-1 1,0-1,0 1,0-1,0 1,0-1,0 1,0-1,0 1,0 0,0 0,0 0,0-1,0 1,0 0,0 0,0 0,0 1,-1-1,1 0,0 0,0 1,0-1,0 0,0 1,0-1,0 1,0 0,-1 1,0 0,0 0,0 1,0-1,0 1,1-1,-1 1,1 0,0 0,-1-1,1 4,-4 9,2 0,-1 1,2-1,0 3,-8 89,-2 8,5 60,7-24,0-126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5:54.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317 2,'-72'-1,"-86"2,155-1,0 1,1-1,-1 0,0 1,0 0,0-1,0 1,0 0,1 1,-1-1,0 0,1 1,-1 0,1-1,0 1,-1 0,1 0,0 0,0 0,0 1,1-1,-1 1,0-1,1 1,0-1,-1 1,-1 7,0 1,1-1,0 1,0-1,1 1,1 7,-5 28,3-38,1 0,0 0,0 0,1 0,0 1,0-1,1 0,0 0,0 2,1-7,-1 0,0-1,1 1,-1 0,1-1,0 1,0-1,0 0,0 0,0 0,1 0,-1 0,1 0,-1 0,1-1,0 1,-1-1,1 0,0 0,0 0,0 0,0 0,0-1,0 1,0-1,0 0,35 4,-1-2,0-1,1-2,15-3,-7 0,-1 3,31 3,-73-2,1 1,-1 0,-1-1,1 1,0 0,0 1,0-1,0 0,-1 1,1 0,-1 0,1-1,-1 1,0 1,0-1,0 0,0 0,0 1,0-1,0 1,-1 0,0-1,1 1,-1 0,0 0,0 0,0 0,-1 0,1 0,-1 0,0 3,2 10,-1 1,-1-1,-1 1,0-1,-2 7,1-18,1 1,-1 0,0-1,-1 0,0 1,1-1,-1 0,-1 0,1 0,-1-1,0 1,0-1,0 0,-1 0,1-1,-1 1,0-1,-10 7,-1 0,0-1,0-1,-17 6,9-7,1-2,-1-1,-1-1,1-1,0-1,-1-1,1-1,-6-2,-38 0,43 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4.0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479 23,'0'-1,"0"0,-1-1,1 1,-1 0,1 0,-1 0,0 0,1 0,-1 0,0 0,0 0,0 0,1 0,-1 0,0 0,0 1,0-1,0 0,-1 1,1-1,0 1,0-1,0 1,0 0,-1-1,1 1,0 0,0 0,-1 0,1 0,0 0,0 0,-1 0,1 0,-1 0,-47 5,48-5,-20 6,1 0,0 1,1 1,0 1,0 1,1 1,0 0,1 2,0-1,-5 8,-14 8,28-22,1 0,0 1,0 0,0 0,1 1,1 0,-1 0,1 0,0 1,-2 5,-4 15,1 0,-5 22,1-1,6-20,1 1,2 0,1 0,2 0,1 0,1 1,2-1,1 2,-2-24,1 1,1-1,0 1,0-1,1 0,0 0,1 0,-1 0,2-1,-1 0,1 0,1 0,-1-1,1 0,6 4,-8-6,0-1,0 0,0-1,1 1,-1-1,1 0,0 0,0-1,0 0,0 0,0 0,1-1,-1 1,1-2,-1 1,1-1,-1 0,1 0,-1-1,0 0,1 0,-1 0,0-1,1 0,-4 1,0-1,-1 1,1-1,0 0,-1 0,1 0,-1 0,0 0,0 0,0-1,0 1,0-1,-1 1,1-1,-1 0,1 0,-1 0,0 0,0 0,0 0,-1 0,1 0,-1 0,1 0,-1 0,0 0,-1 0,1 0,0 0,-1-2,0-3,0 1,-1-1,0 1,0-1,-1 1,0 0,0 0,-1 0,1 0,-2 1,-3-6,1 4,-1 1,0 0,0 1,-1 0,1 0,-1 1,-1 0,-2-1,-83-31,67 27,0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7.8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5.00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112 122,'4'-8,"0"1,0 0,1 0,-1 0,1 0,1 1,-1 0,1 0,0 0,1 1,-1 0,1 0,0 1,0 0,1 0,-1 0,1 1,0 0,0 0,0 0,-1 0,1 1,0 0,0 0,1 1,-1 0,0 1,0 0,1 0,-1 0,0 1,0 1,0-1,0 1,0 0,7 4,5 5,32 14,-49-25,0 1,-1-1,1 1,0-1,0 0,0 0,0 0,0 0,0-1,0 1,0-1,0 0,-1 0,1 0,0 0,-1 0,1 0,0-1,-2 1,-1 1,1-1,0 1,-1-1,1 1,-1 0,1-1,-1 1,1 0,0-1,-1 1,1 0,0 0,0 0,-1-1,1 1,0 0,-1 0,1 0,0 0,-1 0,1 1,0-1,-1 0,1 0,0 0,-1 1,1-1,0 0,-1 1,3 18,-18 26,-5-15,0-1,-13 10,-19 28,17-21,-38 36,37-43,2 2,-11 18,10-12,25-35,0 1,1 0,1 1,0 0,0 0,2 1,0 0,-2 6,-39 118,39-109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5.9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87,'5'0,"17"-5,9-2,10 1,3-4,-1 0,-3 1,-4 2,-2 3,-2 2,-1 1,-7-4,-2-2,1 2,1 0,-4 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7.5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11.388"/>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0,'5'0,"11"15,9 6,0 3,-5 3,0 2,-4 1,-5 0,-3 1,-5-1,4 0,0 0,4 0,0 0,3-1,-1 1,-2-1,-3-4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9.17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242 1,'9'0,"0"0,0 0,-1 1,1 0,0 0,-1 1,8 2,-14-2,1-1,-1 1,1-1,-1 1,0 0,1 0,-1 0,0 0,0 0,-1 0,1 0,0 1,-1-1,1 1,-1 0,0-1,0 1,0 0,0-1,-1 1,1 0,-1 0,1 0,-1 0,0 0,1 6,-1-1,-1 1,1 0,-1-1,-1 1,1 0,-2-1,1 0,-1 1,0-1,-1 0,0-1,0 1,-1-1,0 1,0-1,0-1,-1 1,0-1,-1 1,-20 16,0 0,-1-2,-1-1,-12 5,9-5,25-14,-1 0,2 0,-1 0,1 1,0 0,0 0,1 0,0 1,0 0,1 0,0 0,0 1,-2 7,0 3,1 1,1 0,0 0,1 0,1 14,0-13,1-7,0 0,1 0,1 0,1 10,-2-21,1 0,-1-1,1 1,0 0,0 0,0-1,0 1,0-1,1 1,-1-1,1 1,-1-1,1 0,0 0,0 0,0 0,0 0,0 0,1-1,-1 1,1-1,-1 1,1-1,-1 0,1 0,14 4,1-2,0 0,0-1,0-1,0-1,0 0,0-1,0-1,0-1,-1-1,1 0,-1-1,0-1,0 0,4-4,-14 7,-1-1,0 0,0 0,0 0,-1-1,1 0,-1 0,0 0,0-1,-1 0,0 0,0 0,0 0,-1 0,0-1,0 0,0 0,-1 1,0-1,-1-1,1 1,-1 0,-1 0,1 0,-1-1,-1 1,1 0,-1 0,0-1,-1 1,0 0,-1-2,1 3,-1 0,0 0,0 1,0-1,-1 1,0 0,0 0,0 0,-1 1,1-1,-1 1,0 0,0 0,-1 1,1 0,-2-1,-16-8,-1 1,-1 1,-7-1,18 6,-19-6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11.99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441 259,'1'0,"-1"0,0-1,0 1,1 0,-1 0,0 0,1 0,-1 0,0 0,0 0,1 0,-1 0,0 0,1 0,-1 0,0 0,1 0,-1 0,0 0,1 0,-1 0,0 0,0 0,1 0,-1 1,0-1,0 0,1 0,-1 0,0 1,0-1,1 0,-1 0,0 0,0 1,0-1,1 0,-1 1,0-1,0 0,0 0,0 1,0-1,0 0,0 1,0-1,0 0,0 1,0-1,0 0,0 0,0 1,0-1,0 0,0 1,0-1,0 0,0 1,0-1,0 0,-1 0,1 1,0-1,0 0,-19 13,16-11,-1-1,0-1,1 1,-1 0,0-1,0 0,0 0,1 0,-1 0,0 0,0-1,0 0,1 0,-1 0,1 0,-1 0,0-1,1 1,0-1,-1 0,1 0,0-1,0 1,1-1,0 1,1-1,-1 0,1 0,-1 0,1 0,0 0,0 0,0 0,1 0,-1-1,1 1,-1 0,1 0,0-1,0 1,1 0,-1 0,1-1,0 1,-1 0,1 0,1 0,-1 0,0 0,1 0,0 0,4-8,0 0,1 0,0 1,1 0,0 0,0 1,1 0,1 1,-1 0,1 0,1 1,6-4,-1 2,0 1,1 0,0 1,0 1,1 0,0 2,0 0,6 0,-22 3,1 1,-1 0,0 0,1 0,-1 0,1 1,-1-1,1 0,-1 1,0 0,1 0,-1-1,0 1,0 1,0-1,0 0,0 0,0 1,0 0,0-1,0 1,0 0,-1 0,1-1,-1 1,0 0,1 1,-1-1,0 0,0 0,0 1,0-1,-1 0,1 1,-1-1,1 0,-1 1,0-1,0 1,0-1,0 1,0 6,0 0,0 1,-1-1,0 0,-1 0,0 0,0 0,-1 0,0 0,-3 5,-2 0,0-2,-1 1,-1-1,0 0,0-1,-11 9,-77 59,9-8,51-40,-1-2,-1-2,-17 7,9-4,-85 51,109-64,3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16.5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 3,'33'-1,"-19"0,-1 0,0 1,1 1,-1 0,9 3,-19-4,0 1,0 0,0 0,0 0,0 0,-1 1,1-1,-1 1,1-1,-1 1,1 0,-1 0,0 0,0 1,0-1,0 0,0 1,0-1,-1 1,0 0,1-1,-1 1,0 0,0 0,0 0,0 1,2 18,-1-1,0 0,-2 1,0-1,-2 1,0-1,-1 0,-1 0,-1 0,-1 0,-1-1,-1 0,-1-1,0 1,-10 12,-29 18,41-45,1 1,-1-1,1 1,0 1,0 0,1-1,0 2,0-1,1 0,-3 8,7-14,0 1,0-1,0 0,0 0,0 0,0 0,1 1,-1-1,0 0,1 0,-1 0,1 0,-1 0,1 0,-1 0,1 0,0 0,0 0,0 0,-1-1,1 1,0 0,0 0,0-1,0 1,0-1,0 1,0-1,0 1,0-1,1 0,-1 1,0-1,0 0,0 0,0 0,1 0,-1 0,0 0,57 4,-50-4,224-3,-205 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0.43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29,'62'-23,"-53"21,0 1,0 0,0 0,0 0,0 1,0 1,0-1,0 2,7 1,-12-2,0 1,0 0,0 0,0 0,-1 0,1 1,-1 0,1-1,-1 1,0 1,0-1,0 0,0 1,-1-1,1 1,-1 0,0 0,0 0,-1 0,2 4,1 3,-1 0,0 0,-1 1,0-1,0 1,-1 0,-1-1,0 1,-1 0,0-1,-1 1,0-1,0 1,-1-1,-1 0,0 0,-1 0,0-1,0 1,-1-1,-1 0,0-1,0 0,0 0,-8 6,-40 12,61-27,1 0,0 0,-1 0,1 1,-1-1,1 2,-1-1,1 1,-1 0,0 0,0 1,0-1,6 5,-9-4,1 0,0 1,-1-1,0 1,0 0,0 0,0 0,-1 0,1 1,-1-1,0 1,-1 0,1-1,-1 1,0 0,0 0,0 0,-1 0,0 2,2 8,-1 0,0 0,-2 1,1-1,-2 0,0 0,-1 0,-5 14,6-23,0-1,0 1,-1-1,0 0,0-1,-1 1,1 0,-1-1,0 0,0 1,0-2,-1 1,1 0,-1-1,0 0,0 0,0-1,-1 1,1-1,0 0,-1 0,0-1,1 0,-1 0,0 0,-20 2,1-2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3.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22 13,'0'59,"-4"-1,-10 57,13-110,0-1,0 0,1 0,0 0,-1 0,1 1,1-1,-1 0,0 0,1 0,0 0,0 0,0 0,1 0,0 0,-1 0,2 0,-1-1,1-1,0 1,0-1,0 0,0 0,0 0,0 0,1-1,-1 1,0-1,1 0,0 0,-1 0,1 0,0-1,-1 0,1 1,0-1,3-1,30 1,0-2,1-1,-1-2,-1-2,21-7,15-7,-1-3,18-12,-86 35,0 0,1-1,-1 1,0-1,0 1,0-1,-1 0,1 0,0-1,-1 1,1 0,-1-1,0 0,0 1,0-1,0 0,0 0,-1 0,1 0,0-2,-2 1,0 0,1 0,-1 1,-1-1,1 0,0 1,-1-1,0 0,0 1,0-1,0 1,-1-1,1 1,-1-1,0 1,0 0,0 0,-2-2,-7-11,2 1,-2 0,0 1,0 1,-1-1,-9-6,20 19,0 1,0-1,1 0,-1 1,0-1,0 1,0-1,0 1,0-1,0 1,0-1,0 1,0 0,0 0,0 0,0-1,0 1,0 0,0 0,0 0,0 1,-1-1,1 0,0 0,0 1,0-1,0 0,0 1,0-1,0 1,0 0,-1 1,0 0,0 0,0 1,0-1,0 1,1-1,-1 1,1 0,0 0,-1-1,1 4,-4 9,2 0,-1 1,2-1,0 3,-8 89,-2 8,5 60,7-24,0-126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5:54.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317 2,'-72'-1,"-86"2,155-1,0 1,1-1,-1 0,0 1,0 0,0-1,0 1,0 0,1 1,-1-1,0 0,1 1,-1 0,1-1,0 1,-1 0,1 0,0 0,0 0,0 1,1-1,-1 1,0-1,1 1,0-1,-1 1,-1 7,0 1,1-1,0 1,0-1,1 1,1 7,-5 28,3-38,1 0,0 0,0 0,1 0,0 1,0-1,1 0,0 0,0 2,1-7,-1 0,0-1,1 1,-1 0,1-1,0 1,0-1,0 0,0 0,0 0,1 0,-1 0,1 0,-1 0,1-1,0 1,-1-1,1 0,0 0,0 0,0 0,0 0,0-1,0 1,0-1,0 0,35 4,-1-2,0-1,1-2,15-3,-7 0,-1 3,31 3,-73-2,1 1,-1 0,-1-1,1 1,0 0,0 1,0-1,0 0,-1 1,1 0,-1 0,1-1,-1 1,0 1,0-1,0 0,0 0,0 1,0-1,0 1,-1 0,0-1,1 1,-1 0,0 0,0 0,0 0,-1 0,1 0,-1 0,0 3,2 10,-1 1,-1-1,-1 1,0-1,-2 7,1-18,1 1,-1 0,0-1,-1 0,0 1,1-1,-1 0,-1 0,1 0,-1-1,0 1,0-1,0 0,-1 0,1-1,-1 1,0-1,-10 7,-1 0,0-1,0-1,-17 6,9-7,1-2,-1-1,-1-1,1-1,0-1,-1-1,1-1,-6-2,-38 0,43 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4.0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479 23,'0'-1,"0"0,-1-1,1 1,-1 0,1 0,-1 0,0 0,1 0,-1 0,0 0,0 0,0 0,1 0,-1 0,0 0,0 1,0-1,0 0,-1 1,1-1,0 1,0-1,0 1,0 0,-1-1,1 1,0 0,0 0,-1 0,1 0,0 0,0 0,-1 0,1 0,-1 0,-47 5,48-5,-20 6,1 0,0 1,1 1,0 1,0 1,1 1,0 0,1 2,0-1,-5 8,-14 8,28-22,1 0,0 1,0 0,0 0,1 1,1 0,-1 0,1 0,0 1,-2 5,-4 15,1 0,-5 22,1-1,6-20,1 1,2 0,1 0,2 0,1 0,1 1,2-1,1 2,-2-24,1 1,1-1,0 1,0-1,1 0,0 0,1 0,-1 0,2-1,-1 0,1 0,1 0,-1-1,1 0,6 4,-8-6,0-1,0 0,0-1,1 1,-1-1,1 0,0 0,0-1,0 0,0 0,0 0,1-1,-1 1,1-2,-1 1,1-1,-1 0,1 0,-1-1,0 0,1 0,-1 0,0-1,1 0,-4 1,0-1,-1 1,1-1,0 0,-1 0,1 0,-1 0,0 0,0 0,0-1,0 1,0-1,-1 1,1-1,-1 0,1 0,-1 0,0 0,0 0,0 0,-1 0,1 0,-1 0,1 0,-1 0,0 0,-1 0,1 0,0 0,-1-2,0-3,0 1,-1-1,0 1,0-1,-1 1,0 0,0 0,-1 0,1 0,-2 1,-3-6,1 4,-1 1,0 0,0 1,-1 0,1 0,-1 1,-1 0,-2-1,-83-31,67 27,0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7.8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5.00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112 122,'4'-8,"0"1,0 0,1 0,-1 0,1 0,1 1,-1 0,1 0,0 0,1 1,-1 0,1 0,0 1,0 0,1 0,-1 0,1 1,0 0,0 0,0 0,-1 0,1 1,0 0,0 0,1 1,-1 0,0 1,0 0,1 0,-1 0,0 1,0 1,0-1,0 1,0 0,7 4,5 5,32 14,-49-25,0 1,-1-1,1 1,0-1,0 0,0 0,0 0,0 0,0-1,0 1,0-1,0 0,-1 0,1 0,0 0,-1 0,1 0,0-1,-2 1,-1 1,1-1,0 1,-1-1,1 1,-1 0,1-1,-1 1,1 0,0-1,-1 1,1 0,0 0,0 0,-1-1,1 1,0 0,-1 0,1 0,0 0,-1 0,1 1,0-1,-1 0,1 0,0 0,-1 1,1-1,0 0,-1 1,3 18,-18 26,-5-15,0-1,-13 10,-19 28,17-21,-38 36,37-43,2 2,-11 18,10-12,25-35,0 1,1 0,1 1,0 0,0 0,2 1,0 0,-2 6,-39 118,39-109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16.5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 3,'33'-1,"-19"0,-1 0,0 1,1 1,-1 0,9 3,-19-4,0 1,0 0,0 0,0 0,0 0,-1 1,1-1,-1 1,1-1,-1 1,1 0,-1 0,0 0,0 1,0-1,0 0,0 1,0-1,-1 1,0 0,1-1,-1 1,0 0,0 0,0 0,0 1,2 18,-1-1,0 0,-2 1,0-1,-2 1,0-1,-1 0,-1 0,-1 0,-1 0,-1-1,-1 0,-1-1,0 1,-10 12,-29 18,41-45,1 1,-1-1,1 1,0 1,0 0,1-1,0 2,0-1,1 0,-3 8,7-14,0 1,0-1,0 0,0 0,0 0,0 0,1 1,-1-1,0 0,1 0,-1 0,1 0,-1 0,1 0,-1 0,1 0,0 0,0 0,0 0,-1-1,1 1,0 0,0 0,0-1,0 1,0-1,0 1,0-1,0 1,0-1,1 0,-1 1,0-1,0 0,0 0,0 0,1 0,-1 0,0 0,57 4,-50-4,224-3,-205 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5.9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87,'5'0,"17"-5,9-2,10 1,3-4,-1 0,-3 1,-4 2,-2 3,-2 2,-1 1,-7-4,-2-2,1 2,1 0,-4 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7.5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9.17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242 1,'9'0,"0"0,0 0,-1 1,1 0,0 0,-1 1,8 2,-14-2,1-1,-1 1,1-1,-1 1,0 0,1 0,-1 0,0 0,0 0,-1 0,1 0,0 1,-1-1,1 1,-1 0,0-1,0 1,0 0,0-1,-1 1,1 0,-1 0,1 0,-1 0,0 0,1 6,-1-1,-1 1,1 0,-1-1,-1 1,1 0,-2-1,1 0,-1 1,0-1,-1 0,0-1,0 1,-1-1,0 1,0-1,0-1,-1 1,0-1,-1 1,-20 16,0 0,-1-2,-1-1,-12 5,9-5,25-14,-1 0,2 0,-1 0,1 1,0 0,0 0,1 0,0 1,0 0,1 0,0 0,0 1,-2 7,0 3,1 1,1 0,0 0,1 0,1 14,0-13,1-7,0 0,1 0,1 0,1 10,-2-21,1 0,-1-1,1 1,0 0,0 0,0-1,0 1,0-1,1 1,-1-1,1 1,-1-1,1 0,0 0,0 0,0 0,0 0,0 0,1-1,-1 1,1-1,-1 1,1-1,-1 0,1 0,14 4,1-2,0 0,0-1,0-1,0-1,0 0,0-1,0-1,0-1,-1-1,1 0,-1-1,0-1,0 0,4-4,-14 7,-1-1,0 0,0 0,0 0,-1-1,1 0,-1 0,0 0,0-1,-1 0,0 0,0 0,0 0,-1 0,0-1,0 0,0 0,-1 1,0-1,-1-1,1 1,-1 0,-1 0,1 0,-1-1,-1 1,1 0,-1 0,0-1,-1 1,0 0,-1-2,1 3,-1 0,0 0,0 1,0-1,-1 1,0 0,0 0,0 0,-1 1,1-1,-1 1,0 0,0 0,-1 1,1 0,-2-1,-16-8,-1 1,-1 1,-7-1,18 6,-19-6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11.99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441 259,'1'0,"-1"0,0-1,0 1,1 0,-1 0,0 0,1 0,-1 0,0 0,0 0,1 0,-1 0,0 0,1 0,-1 0,0 0,1 0,-1 0,0 0,1 0,-1 0,0 0,0 0,1 0,-1 1,0-1,0 0,1 0,-1 0,0 1,0-1,1 0,-1 0,0 0,0 1,0-1,1 0,-1 1,0-1,0 0,0 0,0 1,0-1,0 0,0 1,0-1,0 0,0 1,0-1,0 0,0 0,0 1,0-1,0 0,0 1,0-1,0 0,0 1,0-1,0 0,-1 0,1 1,0-1,0 0,-19 13,16-11,-1-1,0-1,1 1,-1 0,0-1,0 0,0 0,1 0,-1 0,0 0,0-1,0 0,1 0,-1 0,1 0,-1 0,0-1,1 1,0-1,-1 0,1 0,0-1,0 1,1-1,0 1,1-1,-1 0,1 0,-1 0,1 0,0 0,0 0,0 0,1 0,-1-1,1 1,-1 0,1 0,0-1,0 1,1 0,-1 0,1-1,0 1,-1 0,1 0,1 0,-1 0,0 0,1 0,0 0,4-8,0 0,1 0,0 1,1 0,0 0,0 1,1 0,1 1,-1 0,1 0,1 1,6-4,-1 2,0 1,1 0,0 1,0 1,1 0,0 2,0 0,6 0,-22 3,1 1,-1 0,0 0,1 0,-1 0,1 1,-1-1,1 0,-1 1,0 0,1 0,-1-1,0 1,0 1,0-1,0 0,0 0,0 1,0 0,0-1,0 1,0 0,-1 0,1-1,-1 1,0 0,1 1,-1-1,0 0,0 0,0 1,0-1,-1 0,1 1,-1-1,1 0,-1 1,0-1,0 1,0-1,0 1,0 6,0 0,0 1,-1-1,0 0,-1 0,0 0,0 0,-1 0,0 0,-3 5,-2 0,0-2,-1 1,-1-1,0 0,0-1,-11 9,-77 59,9-8,51-40,-1-2,-1-2,-17 7,9-4,-85 51,109-64,3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58:47.9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0,'7'0,"0"1,0 0,-1 0,1 0,-1 1,1 0,-1 0,1 1,-1 0,0 0,0 0,0 1,-1 0,4 3,9 8,-1 2,-1 0,10 13,-12-13,0-1,2 0,14 12,-14-15,-1 1,0 1,9 13,-11-13,0 0,1-1,1-1,2 1,34 37,-38-37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58:51.23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274 267,'-1'8,"0"-1,0 1,-1-1,0 1,0-1,-1 0,0 1,-1-1,1-1,-1 1,0-1,-1 1,0-1,0 0,0-1,0 1,-1-1,-2 1,3-1,-1 0,1-1,-1 0,0 0,0-1,-1 0,1 0,-1 0,1-1,-1 0,0 0,0-1,0 1,0-1,0-1,0 0,0 0,0 0,-6-2,10 1,-1 0,1 0,-1-1,1 0,-1 1,1-1,0 0,0-1,0 1,0-1,0 1,0-1,1 0,-1 0,1 0,0 0,0-1,0 1,1 0,-1-1,1 0,-1 1,1-1,0 0,1 1,-1-1,1-1,-3-15,2 0,0-1,2 1,1-17,1 5,-3 23,0-1,1 1,1 0,-1 0,2 0,-1 0,1 0,0 0,1 0,0 1,1 0,0 0,0 0,-1 3,0 0,1 0,0 1,0 0,0 0,0 0,1 1,-1 0,1 0,0 0,0 0,0 1,0 0,0 0,1 1,-1 0,0 0,1 0,0 1,201-27,-204 26,0 1,-1 0,1 0,0 0,-1 1,1-1,0 1,-1 0,1 0,-1 0,1 0,-1 1,0-1,1 1,-1 0,0 0,0 0,0 1,-1-1,1 1,1 0,-2 1,0-1,0 1,0-1,-1 1,1 0,-1 0,0 0,0 0,0 0,-1 0,1 0,-1 0,0 0,0 0,0 0,-1 0,1 0,-1 0,-1 3,0 1,-1-1,0 0,0 1,0-1,-1-1,0 1,0 0,-1-1,0 0,0 0,0 0,-1-1,1 0,-1 0,-1 0,-6 4,0-1,-1 0,0-1,0-1,-1 0,1-1,-2 0,-4 3,3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16.5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 3,'33'-1,"-19"0,-1 0,0 1,1 1,-1 0,9 3,-19-4,0 1,0 0,0 0,0 0,0 0,-1 1,1-1,-1 1,1-1,-1 1,1 0,-1 0,0 0,0 1,0-1,0 0,0 1,0-1,-1 1,0 0,1-1,-1 1,0 0,0 0,0 0,0 1,2 18,-1-1,0 0,-2 1,0-1,-2 1,0-1,-1 0,-1 0,-1 0,-1 0,-1-1,-1 0,-1-1,0 1,-10 12,-29 18,41-45,1 1,-1-1,1 1,0 1,0 0,1-1,0 2,0-1,1 0,-3 8,7-14,0 1,0-1,0 0,0 0,0 0,0 0,1 1,-1-1,0 0,1 0,-1 0,1 0,-1 0,1 0,-1 0,1 0,0 0,0 0,0 0,-1-1,1 1,0 0,0 0,0-1,0 1,0-1,0 1,0-1,0 1,0-1,1 0,-1 1,0-1,0 0,0 0,0 0,1 0,-1 0,0 0,57 4,-50-4,224-3,-205 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0.43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29,'62'-23,"-53"21,0 1,0 0,0 0,0 0,0 1,0 1,0-1,0 2,7 1,-12-2,0 1,0 0,0 0,0 0,-1 0,1 1,-1 0,1-1,-1 1,0 1,0-1,0 0,0 1,-1-1,1 1,-1 0,0 0,0 0,-1 0,2 4,1 3,-1 0,0 0,-1 1,0-1,0 1,-1 0,-1-1,0 1,-1 0,0-1,-1 1,0-1,0 1,-1-1,-1 0,0 0,-1 0,0-1,0 1,-1-1,-1 0,0-1,0 0,0 0,-8 6,-40 12,61-27,1 0,0 0,-1 0,1 1,-1-1,1 2,-1-1,1 1,-1 0,0 0,0 1,0-1,6 5,-9-4,1 0,0 1,-1-1,0 1,0 0,0 0,0 0,-1 0,1 1,-1-1,0 1,-1 0,1-1,-1 1,0 0,0 0,0 0,-1 0,0 2,2 8,-1 0,0 0,-2 1,1-1,-2 0,0 0,-1 0,-5 14,6-23,0-1,0 1,-1-1,0 0,0-1,-1 1,1 0,-1-1,0 0,0 1,0-2,-1 1,1 0,-1-1,0 0,0 0,0-1,-1 1,1-1,0 0,-1 0,0-1,1 0,-1 0,0 0,-20 2,1-2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3.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22 13,'0'59,"-4"-1,-10 57,13-110,0-1,0 0,1 0,0 0,-1 0,1 1,1-1,-1 0,0 0,1 0,0 0,0 0,0 0,1 0,0 0,-1 0,2 0,-1-1,1-1,0 1,0-1,0 0,0 0,0 0,0 0,1-1,-1 1,0-1,1 0,0 0,-1 0,1 0,0-1,-1 0,1 1,0-1,3-1,30 1,0-2,1-1,-1-2,-1-2,21-7,15-7,-1-3,18-12,-86 35,0 0,1-1,-1 1,0-1,0 1,0-1,-1 0,1 0,0-1,-1 1,1 0,-1-1,0 0,0 1,0-1,0 0,0 0,-1 0,1 0,0-2,-2 1,0 0,1 0,-1 1,-1-1,1 0,0 1,-1-1,0 0,0 1,0-1,0 1,-1-1,1 1,-1-1,0 1,0 0,0 0,-2-2,-7-11,2 1,-2 0,0 1,0 1,-1-1,-9-6,20 19,0 1,0-1,1 0,-1 1,0-1,0 1,0-1,0 1,0-1,0 1,0-1,0 1,0 0,0 0,0 0,0-1,0 1,0 0,0 0,0 0,0 1,-1-1,1 0,0 0,0 1,0-1,0 0,0 1,0-1,0 1,0 0,-1 1,0 0,0 0,0 1,0-1,0 1,1-1,-1 1,1 0,0 0,-1-1,1 4,-4 9,2 0,-1 1,2-1,0 3,-8 89,-2 8,5 60,7-24,0-126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0.43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29,'62'-23,"-53"21,0 1,0 0,0 0,0 0,0 1,0 1,0-1,0 2,7 1,-12-2,0 1,0 0,0 0,0 0,-1 0,1 1,-1 0,1-1,-1 1,0 1,0-1,0 0,0 1,-1-1,1 1,-1 0,0 0,0 0,-1 0,2 4,1 3,-1 0,0 0,-1 1,0-1,0 1,-1 0,-1-1,0 1,-1 0,0-1,-1 1,0-1,0 1,-1-1,-1 0,0 0,-1 0,0-1,0 1,-1-1,-1 0,0-1,0 0,0 0,-8 6,-40 12,61-27,1 0,0 0,-1 0,1 1,-1-1,1 2,-1-1,1 1,-1 0,0 0,0 1,0-1,6 5,-9-4,1 0,0 1,-1-1,0 1,0 0,0 0,0 0,-1 0,1 1,-1-1,0 1,-1 0,1-1,-1 1,0 0,0 0,0 0,-1 0,0 2,2 8,-1 0,0 0,-2 1,1-1,-2 0,0 0,-1 0,-5 14,6-23,0-1,0 1,-1-1,0 0,0-1,-1 1,1 0,-1-1,0 0,0 1,0-2,-1 1,1 0,-1-1,0 0,0 0,0-1,-1 1,1-1,0 0,-1 0,0-1,1 0,-1 0,0 0,-20 2,1-2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5:54.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317 2,'-72'-1,"-86"2,155-1,0 1,1-1,-1 0,0 1,0 0,0-1,0 1,0 0,1 1,-1-1,0 0,1 1,-1 0,1-1,0 1,-1 0,1 0,0 0,0 0,0 1,1-1,-1 1,0-1,1 1,0-1,-1 1,-1 7,0 1,1-1,0 1,0-1,1 1,1 7,-5 28,3-38,1 0,0 0,0 0,1 0,0 1,0-1,1 0,0 0,0 2,1-7,-1 0,0-1,1 1,-1 0,1-1,0 1,0-1,0 0,0 0,0 0,1 0,-1 0,1 0,-1 0,1-1,0 1,-1-1,1 0,0 0,0 0,0 0,0 0,0-1,0 1,0-1,0 0,35 4,-1-2,0-1,1-2,15-3,-7 0,-1 3,31 3,-73-2,1 1,-1 0,-1-1,1 1,0 0,0 1,0-1,0 0,-1 1,1 0,-1 0,1-1,-1 1,0 1,0-1,0 0,0 0,0 1,0-1,0 1,-1 0,0-1,1 1,-1 0,0 0,0 0,0 0,-1 0,1 0,-1 0,0 3,2 10,-1 1,-1-1,-1 1,0-1,-2 7,1-18,1 1,-1 0,0-1,-1 0,0 1,1-1,-1 0,-1 0,1 0,-1-1,0 1,0-1,0 0,-1 0,1-1,-1 1,0-1,-10 7,-1 0,0-1,0-1,-17 6,9-7,1-2,-1-1,-1-1,1-1,0-1,-1-1,1-1,-6-2,-38 0,43 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4.0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479 23,'0'-1,"0"0,-1-1,1 1,-1 0,1 0,-1 0,0 0,1 0,-1 0,0 0,0 0,0 0,1 0,-1 0,0 0,0 1,0-1,0 0,-1 1,1-1,0 1,0-1,0 1,0 0,-1-1,1 1,0 0,0 0,-1 0,1 0,0 0,0 0,-1 0,1 0,-1 0,-47 5,48-5,-20 6,1 0,0 1,1 1,0 1,0 1,1 1,0 0,1 2,0-1,-5 8,-14 8,28-22,1 0,0 1,0 0,0 0,1 1,1 0,-1 0,1 0,0 1,-2 5,-4 15,1 0,-5 22,1-1,6-20,1 1,2 0,1 0,2 0,1 0,1 1,2-1,1 2,-2-24,1 1,1-1,0 1,0-1,1 0,0 0,1 0,-1 0,2-1,-1 0,1 0,1 0,-1-1,1 0,6 4,-8-6,0-1,0 0,0-1,1 1,-1-1,1 0,0 0,0-1,0 0,0 0,0 0,1-1,-1 1,1-2,-1 1,1-1,-1 0,1 0,-1-1,0 0,1 0,-1 0,0-1,1 0,-4 1,0-1,-1 1,1-1,0 0,-1 0,1 0,-1 0,0 0,0 0,0-1,0 1,0-1,-1 1,1-1,-1 0,1 0,-1 0,0 0,0 0,0 0,-1 0,1 0,-1 0,1 0,-1 0,0 0,-1 0,1 0,0 0,-1-2,0-3,0 1,-1-1,0 1,0-1,-1 1,0 0,0 0,-1 0,1 0,-2 1,-3-6,1 4,-1 1,0 0,0 1,-1 0,1 0,-1 1,-1 0,-2-1,-83-31,67 27,0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7.8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5.00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112 122,'4'-8,"0"1,0 0,1 0,-1 0,1 0,1 1,-1 0,1 0,0 0,1 1,-1 0,1 0,0 1,0 0,1 0,-1 0,1 1,0 0,0 0,0 0,-1 0,1 1,0 0,0 0,1 1,-1 0,0 1,0 0,1 0,-1 0,0 1,0 1,0-1,0 1,0 0,7 4,5 5,32 14,-49-25,0 1,-1-1,1 1,0-1,0 0,0 0,0 0,0 0,0-1,0 1,0-1,0 0,-1 0,1 0,0 0,-1 0,1 0,0-1,-2 1,-1 1,1-1,0 1,-1-1,1 1,-1 0,1-1,-1 1,1 0,0-1,-1 1,1 0,0 0,0 0,-1-1,1 1,0 0,-1 0,1 0,0 0,-1 0,1 1,0-1,-1 0,1 0,0 0,-1 1,1-1,0 0,-1 1,3 18,-18 26,-5-15,0-1,-13 10,-19 28,17-21,-38 36,37-43,2 2,-11 18,10-12,25-35,0 1,1 0,1 1,0 0,0 0,2 1,0 0,-2 6,-39 118,39-109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5.9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87,'5'0,"17"-5,9-2,10 1,3-4,-1 0,-3 1,-4 2,-2 3,-2 2,-1 1,-7-4,-2-2,1 2,1 0,-4 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7.5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9.17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242 1,'9'0,"0"0,0 0,-1 1,1 0,0 0,-1 1,8 2,-14-2,1-1,-1 1,1-1,-1 1,0 0,1 0,-1 0,0 0,0 0,-1 0,1 0,0 1,-1-1,1 1,-1 0,0-1,0 1,0 0,0-1,-1 1,1 0,-1 0,1 0,-1 0,0 0,1 6,-1-1,-1 1,1 0,-1-1,-1 1,1 0,-2-1,1 0,-1 1,0-1,-1 0,0-1,0 1,-1-1,0 1,0-1,0-1,-1 1,0-1,-1 1,-20 16,0 0,-1-2,-1-1,-12 5,9-5,25-14,-1 0,2 0,-1 0,1 1,0 0,0 0,1 0,0 1,0 0,1 0,0 0,0 1,-2 7,0 3,1 1,1 0,0 0,1 0,1 14,0-13,1-7,0 0,1 0,1 0,1 10,-2-21,1 0,-1-1,1 1,0 0,0 0,0-1,0 1,0-1,1 1,-1-1,1 1,-1-1,1 0,0 0,0 0,0 0,0 0,0 0,1-1,-1 1,1-1,-1 1,1-1,-1 0,1 0,14 4,1-2,0 0,0-1,0-1,0-1,0 0,0-1,0-1,0-1,-1-1,1 0,-1-1,0-1,0 0,4-4,-14 7,-1-1,0 0,0 0,0 0,-1-1,1 0,-1 0,0 0,0-1,-1 0,0 0,0 0,0 0,-1 0,0-1,0 0,0 0,-1 1,0-1,-1-1,1 1,-1 0,-1 0,1 0,-1-1,-1 1,1 0,-1 0,0-1,-1 1,0 0,-1-2,1 3,-1 0,0 0,0 1,0-1,-1 1,0 0,0 0,0 0,-1 1,1-1,-1 1,0 0,0 0,-1 1,1 0,-2-1,-16-8,-1 1,-1 1,-7-1,18 6,-19-6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11.99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441 259,'1'0,"-1"0,0-1,0 1,1 0,-1 0,0 0,1 0,-1 0,0 0,0 0,1 0,-1 0,0 0,1 0,-1 0,0 0,1 0,-1 0,0 0,1 0,-1 0,0 0,0 0,1 0,-1 1,0-1,0 0,1 0,-1 0,0 1,0-1,1 0,-1 0,0 0,0 1,0-1,1 0,-1 1,0-1,0 0,0 0,0 1,0-1,0 0,0 1,0-1,0 0,0 1,0-1,0 0,0 0,0 1,0-1,0 0,0 1,0-1,0 0,0 1,0-1,0 0,-1 0,1 1,0-1,0 0,-19 13,16-11,-1-1,0-1,1 1,-1 0,0-1,0 0,0 0,1 0,-1 0,0 0,0-1,0 0,1 0,-1 0,1 0,-1 0,0-1,1 1,0-1,-1 0,1 0,0-1,0 1,1-1,0 1,1-1,-1 0,1 0,-1 0,1 0,0 0,0 0,0 0,1 0,-1-1,1 1,-1 0,1 0,0-1,0 1,1 0,-1 0,1-1,0 1,-1 0,1 0,1 0,-1 0,0 0,1 0,0 0,4-8,0 0,1 0,0 1,1 0,0 0,0 1,1 0,1 1,-1 0,1 0,1 1,6-4,-1 2,0 1,1 0,0 1,0 1,1 0,0 2,0 0,6 0,-22 3,1 1,-1 0,0 0,1 0,-1 0,1 1,-1-1,1 0,-1 1,0 0,1 0,-1-1,0 1,0 1,0-1,0 0,0 0,0 1,0 0,0-1,0 1,0 0,-1 0,1-1,-1 1,0 0,1 1,-1-1,0 0,0 0,0 1,0-1,-1 0,1 1,-1-1,1 0,-1 1,0-1,0 1,0-1,0 1,0 6,0 0,0 1,-1-1,0 0,-1 0,0 0,0 0,-1 0,0 0,-3 5,-2 0,0-2,-1 1,-1-1,0 0,0-1,-11 9,-77 59,9-8,51-40,-1-2,-1-2,-17 7,9-4,-85 51,109-64,3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58:47.9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0,'7'0,"0"1,0 0,-1 0,1 0,-1 1,1 0,-1 0,1 1,-1 0,0 0,0 0,0 1,-1 0,4 3,9 8,-1 2,-1 0,10 13,-12-13,0-1,2 0,14 12,-14-15,-1 1,0 1,9 13,-11-13,0 0,1-1,1-1,2 1,34 37,-38-37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58:51.23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274 267,'-1'8,"0"-1,0 1,-1-1,0 1,0-1,-1 0,0 1,-1-1,1-1,-1 1,0-1,-1 1,0-1,0 0,0-1,0 1,-1-1,-2 1,3-1,-1 0,1-1,-1 0,0 0,0-1,-1 0,1 0,-1 0,1-1,-1 0,0 0,0-1,0 1,0-1,0-1,0 0,0 0,0 0,-6-2,10 1,-1 0,1 0,-1-1,1 0,-1 1,1-1,0 0,0-1,0 1,0-1,0 1,0-1,1 0,-1 0,1 0,0 0,0-1,0 1,1 0,-1-1,1 0,-1 1,1-1,0 0,1 1,-1-1,1-1,-3-15,2 0,0-1,2 1,1-17,1 5,-3 23,0-1,1 1,1 0,-1 0,2 0,-1 0,1 0,0 0,1 0,0 1,1 0,0 0,0 0,-1 3,0 0,1 0,0 1,0 0,0 0,0 0,1 1,-1 0,1 0,0 0,0 0,0 1,0 0,0 0,1 1,-1 0,0 0,1 0,0 1,201-27,-204 26,0 1,-1 0,1 0,0 0,-1 1,1-1,0 1,-1 0,1 0,-1 0,1 0,-1 1,0-1,1 1,-1 0,0 0,0 0,0 1,-1-1,1 1,1 0,-2 1,0-1,0 1,0-1,-1 1,1 0,-1 0,0 0,0 0,0 0,-1 0,1 0,-1 0,0 0,0 0,0 0,-1 0,1 0,-1 0,-1 3,0 1,-1-1,0 0,0 1,0-1,-1-1,0 1,0 0,-1-1,0 0,0 0,0 0,-1-1,1 0,-1 0,-1 0,-6 4,0-1,-1 0,0-1,0-1,-1 0,1-1,-2 0,-4 3,3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3.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22 13,'0'59,"-4"-1,-10 57,13-110,0-1,0 0,1 0,0 0,-1 0,1 1,1-1,-1 0,0 0,1 0,0 0,0 0,0 0,1 0,0 0,-1 0,2 0,-1-1,1-1,0 1,0-1,0 0,0 0,0 0,0 0,1-1,-1 1,0-1,1 0,0 0,-1 0,1 0,0-1,-1 0,1 1,0-1,3-1,30 1,0-2,1-1,-1-2,-1-2,21-7,15-7,-1-3,18-12,-86 35,0 0,1-1,-1 1,0-1,0 1,0-1,-1 0,1 0,0-1,-1 1,1 0,-1-1,0 0,0 1,0-1,0 0,0 0,-1 0,1 0,0-2,-2 1,0 0,1 0,-1 1,-1-1,1 0,0 1,-1-1,0 0,0 1,0-1,0 1,-1-1,1 1,-1-1,0 1,0 0,0 0,-2-2,-7-11,2 1,-2 0,0 1,0 1,-1-1,-9-6,20 19,0 1,0-1,1 0,-1 1,0-1,0 1,0-1,0 1,0-1,0 1,0-1,0 1,0 0,0 0,0 0,0-1,0 1,0 0,0 0,0 0,0 1,-1-1,1 0,0 0,0 1,0-1,0 0,0 1,0-1,0 1,0 0,-1 1,0 0,0 0,0 1,0-1,0 1,1-1,-1 1,1 0,0 0,-1-1,1 4,-4 9,2 0,-1 1,2-1,0 3,-8 89,-2 8,5 60,7-24,0-126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16.5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 3,'33'-1,"-19"0,-1 0,0 1,1 1,-1 0,9 3,-19-4,0 1,0 0,0 0,0 0,0 0,-1 1,1-1,-1 1,1-1,-1 1,1 0,-1 0,0 0,0 1,0-1,0 0,0 1,0-1,-1 1,0 0,1-1,-1 1,0 0,0 0,0 0,0 1,2 18,-1-1,0 0,-2 1,0-1,-2 1,0-1,-1 0,-1 0,-1 0,-1 0,-1-1,-1 0,-1-1,0 1,-10 12,-29 18,41-45,1 1,-1-1,1 1,0 1,0 0,1-1,0 2,0-1,1 0,-3 8,7-14,0 1,0-1,0 0,0 0,0 0,0 0,1 1,-1-1,0 0,1 0,-1 0,1 0,-1 0,1 0,-1 0,1 0,0 0,0 0,0 0,-1-1,1 1,0 0,0 0,0-1,0 1,0-1,0 1,0-1,0 1,0-1,1 0,-1 1,0-1,0 0,0 0,0 0,1 0,-1 0,0 0,57 4,-50-4,224-3,-205 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0.43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29,'62'-23,"-53"21,0 1,0 0,0 0,0 0,0 1,0 1,0-1,0 2,7 1,-12-2,0 1,0 0,0 0,0 0,-1 0,1 1,-1 0,1-1,-1 1,0 1,0-1,0 0,0 1,-1-1,1 1,-1 0,0 0,0 0,-1 0,2 4,1 3,-1 0,0 0,-1 1,0-1,0 1,-1 0,-1-1,0 1,-1 0,0-1,-1 1,0-1,0 1,-1-1,-1 0,0 0,-1 0,0-1,0 1,-1-1,-1 0,0-1,0 0,0 0,-8 6,-40 12,61-27,1 0,0 0,-1 0,1 1,-1-1,1 2,-1-1,1 1,-1 0,0 0,0 1,0-1,6 5,-9-4,1 0,0 1,-1-1,0 1,0 0,0 0,0 0,-1 0,1 1,-1-1,0 1,-1 0,1-1,-1 1,0 0,0 0,0 0,-1 0,0 2,2 8,-1 0,0 0,-2 1,1-1,-2 0,0 0,-1 0,-5 14,6-23,0-1,0 1,-1-1,0 0,0-1,-1 1,1 0,-1-1,0 0,0 1,0-2,-1 1,1 0,-1-1,0 0,0 0,0-1,-1 1,1-1,0 0,-1 0,0-1,1 0,-1 0,0 0,-20 2,1-2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3.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22 13,'0'59,"-4"-1,-10 57,13-110,0-1,0 0,1 0,0 0,-1 0,1 1,1-1,-1 0,0 0,1 0,0 0,0 0,0 0,1 0,0 0,-1 0,2 0,-1-1,1-1,0 1,0-1,0 0,0 0,0 0,0 0,1-1,-1 1,0-1,1 0,0 0,-1 0,1 0,0-1,-1 0,1 1,0-1,3-1,30 1,0-2,1-1,-1-2,-1-2,21-7,15-7,-1-3,18-12,-86 35,0 0,1-1,-1 1,0-1,0 1,0-1,-1 0,1 0,0-1,-1 1,1 0,-1-1,0 0,0 1,0-1,0 0,0 0,-1 0,1 0,0-2,-2 1,0 0,1 0,-1 1,-1-1,1 0,0 1,-1-1,0 0,0 1,0-1,0 1,-1-1,1 1,-1-1,0 1,0 0,0 0,-2-2,-7-11,2 1,-2 0,0 1,0 1,-1-1,-9-6,20 19,0 1,0-1,1 0,-1 1,0-1,0 1,0-1,0 1,0-1,0 1,0-1,0 1,0 0,0 0,0 0,0-1,0 1,0 0,0 0,0 0,0 1,-1-1,1 0,0 0,0 1,0-1,0 0,0 1,0-1,0 1,0 0,-1 1,0 0,0 0,0 1,0-1,0 1,1-1,-1 1,1 0,0 0,-1-1,1 4,-4 9,2 0,-1 1,2-1,0 3,-8 89,-2 8,5 60,7-24,0-126</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5:54.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317 2,'-72'-1,"-86"2,155-1,0 1,1-1,-1 0,0 1,0 0,0-1,0 1,0 0,1 1,-1-1,0 0,1 1,-1 0,1-1,0 1,-1 0,1 0,0 0,0 0,0 1,1-1,-1 1,0-1,1 1,0-1,-1 1,-1 7,0 1,1-1,0 1,0-1,1 1,1 7,-5 28,3-38,1 0,0 0,0 0,1 0,0 1,0-1,1 0,0 0,0 2,1-7,-1 0,0-1,1 1,-1 0,1-1,0 1,0-1,0 0,0 0,0 0,1 0,-1 0,1 0,-1 0,1-1,0 1,-1-1,1 0,0 0,0 0,0 0,0 0,0-1,0 1,0-1,0 0,35 4,-1-2,0-1,1-2,15-3,-7 0,-1 3,31 3,-73-2,1 1,-1 0,-1-1,1 1,0 0,0 1,0-1,0 0,-1 1,1 0,-1 0,1-1,-1 1,0 1,0-1,0 0,0 0,0 1,0-1,0 1,-1 0,0-1,1 1,-1 0,0 0,0 0,0 0,-1 0,1 0,-1 0,0 3,2 10,-1 1,-1-1,-1 1,0-1,-2 7,1-18,1 1,-1 0,0-1,-1 0,0 1,1-1,-1 0,-1 0,1 0,-1-1,0 1,0-1,0 0,-1 0,1-1,-1 1,0-1,-10 7,-1 0,0-1,0-1,-17 6,9-7,1-2,-1-1,-1-1,1-1,0-1,-1-1,1-1,-6-2,-38 0,43 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4.0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479 23,'0'-1,"0"0,-1-1,1 1,-1 0,1 0,-1 0,0 0,1 0,-1 0,0 0,0 0,0 0,1 0,-1 0,0 0,0 1,0-1,0 0,-1 1,1-1,0 1,0-1,0 1,0 0,-1-1,1 1,0 0,0 0,-1 0,1 0,0 0,0 0,-1 0,1 0,-1 0,-47 5,48-5,-20 6,1 0,0 1,1 1,0 1,0 1,1 1,0 0,1 2,0-1,-5 8,-14 8,28-22,1 0,0 1,0 0,0 0,1 1,1 0,-1 0,1 0,0 1,-2 5,-4 15,1 0,-5 22,1-1,6-20,1 1,2 0,1 0,2 0,1 0,1 1,2-1,1 2,-2-24,1 1,1-1,0 1,0-1,1 0,0 0,1 0,-1 0,2-1,-1 0,1 0,1 0,-1-1,1 0,6 4,-8-6,0-1,0 0,0-1,1 1,-1-1,1 0,0 0,0-1,0 0,0 0,0 0,1-1,-1 1,1-2,-1 1,1-1,-1 0,1 0,-1-1,0 0,1 0,-1 0,0-1,1 0,-4 1,0-1,-1 1,1-1,0 0,-1 0,1 0,-1 0,0 0,0 0,0-1,0 1,0-1,-1 1,1-1,-1 0,1 0,-1 0,0 0,0 0,0 0,-1 0,1 0,-1 0,1 0,-1 0,0 0,-1 0,1 0,0 0,-1-2,0-3,0 1,-1-1,0 1,0-1,-1 1,0 0,0 0,-1 0,1 0,-2 1,-3-6,1 4,-1 1,0 0,0 1,-1 0,1 0,-1 1,-1 0,-2-1,-83-31,67 27,0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7.82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5.00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112 122,'4'-8,"0"1,0 0,1 0,-1 0,1 0,1 1,-1 0,1 0,0 0,1 1,-1 0,1 0,0 1,0 0,1 0,-1 0,1 1,0 0,0 0,0 0,-1 0,1 1,0 0,0 0,1 1,-1 0,0 1,0 0,1 0,-1 0,0 1,0 1,0-1,0 1,0 0,7 4,5 5,32 14,-49-25,0 1,-1-1,1 1,0-1,0 0,0 0,0 0,0 0,0-1,0 1,0-1,0 0,-1 0,1 0,0 0,-1 0,1 0,0-1,-2 1,-1 1,1-1,0 1,-1-1,1 1,-1 0,1-1,-1 1,1 0,0-1,-1 1,1 0,0 0,0 0,-1-1,1 1,0 0,-1 0,1 0,0 0,-1 0,1 1,0-1,-1 0,1 0,0 0,-1 1,1-1,0 0,-1 1,3 18,-18 26,-5-15,0-1,-13 10,-19 28,17-21,-38 36,37-43,2 2,-11 18,10-12,25-35,0 1,1 0,1 1,0 0,0 0,2 1,0 0,-2 6,-39 118,39-109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5.9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87,'5'0,"17"-5,9-2,10 1,3-4,-1 0,-3 1,-4 2,-2 3,-2 2,-1 1,-7-4,-2-2,1 2,1 0,-4 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7.522"/>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09.173"/>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242 1,'9'0,"0"0,0 0,-1 1,1 0,0 0,-1 1,8 2,-14-2,1-1,-1 1,1-1,-1 1,0 0,1 0,-1 0,0 0,0 0,-1 0,1 0,0 1,-1-1,1 1,-1 0,0-1,0 1,0 0,0-1,-1 1,1 0,-1 0,1 0,-1 0,0 0,1 6,-1-1,-1 1,1 0,-1-1,-1 1,1 0,-2-1,1 0,-1 1,0-1,-1 0,0-1,0 1,-1-1,0 1,0-1,0-1,-1 1,0-1,-1 1,-20 16,0 0,-1-2,-1-1,-12 5,9-5,25-14,-1 0,2 0,-1 0,1 1,0 0,0 0,1 0,0 1,0 0,1 0,0 0,0 1,-2 7,0 3,1 1,1 0,0 0,1 0,1 14,0-13,1-7,0 0,1 0,1 0,1 10,-2-21,1 0,-1-1,1 1,0 0,0 0,0-1,0 1,0-1,1 1,-1-1,1 1,-1-1,1 0,0 0,0 0,0 0,0 0,0 0,1-1,-1 1,1-1,-1 1,1-1,-1 0,1 0,14 4,1-2,0 0,0-1,0-1,0-1,0 0,0-1,0-1,0-1,-1-1,1 0,-1-1,0-1,0 0,4-4,-14 7,-1-1,0 0,0 0,0 0,-1-1,1 0,-1 0,0 0,0-1,-1 0,0 0,0 0,0 0,-1 0,0-1,0 0,0 0,-1 1,0-1,-1-1,1 1,-1 0,-1 0,1 0,-1-1,-1 1,1 0,-1 0,0-1,-1 1,0 0,-1-2,1 3,-1 0,0 0,0 1,0-1,-1 1,0 0,0 0,0 0,-1 1,1-1,-1 1,0 0,0 0,-1 1,1 0,-2-1,-16-8,-1 1,-1 1,-7-1,18 6,-19-6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41:11.99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441 259,'1'0,"-1"0,0-1,0 1,1 0,-1 0,0 0,1 0,-1 0,0 0,0 0,1 0,-1 0,0 0,1 0,-1 0,0 0,1 0,-1 0,0 0,1 0,-1 0,0 0,0 0,1 0,-1 1,0-1,0 0,1 0,-1 0,0 1,0-1,1 0,-1 0,0 0,0 1,0-1,1 0,-1 1,0-1,0 0,0 0,0 1,0-1,0 0,0 1,0-1,0 0,0 1,0-1,0 0,0 0,0 1,0-1,0 0,0 1,0-1,0 0,0 1,0-1,0 0,-1 0,1 1,0-1,0 0,-19 13,16-11,-1-1,0-1,1 1,-1 0,0-1,0 0,0 0,1 0,-1 0,0 0,0-1,0 0,1 0,-1 0,1 0,-1 0,0-1,1 1,0-1,-1 0,1 0,0-1,0 1,1-1,0 1,1-1,-1 0,1 0,-1 0,1 0,0 0,0 0,0 0,1 0,-1-1,1 1,-1 0,1 0,0-1,0 1,1 0,-1 0,1-1,0 1,-1 0,1 0,1 0,-1 0,0 0,1 0,0 0,4-8,0 0,1 0,0 1,1 0,0 0,0 1,1 0,1 1,-1 0,1 0,1 1,6-4,-1 2,0 1,1 0,0 1,0 1,1 0,0 2,0 0,6 0,-22 3,1 1,-1 0,0 0,1 0,-1 0,1 1,-1-1,1 0,-1 1,0 0,1 0,-1-1,0 1,0 1,0-1,0 0,0 0,0 1,0 0,0-1,0 1,0 0,-1 0,1-1,-1 1,0 0,1 1,-1-1,0 0,0 0,0 1,0-1,-1 0,1 1,-1-1,1 0,-1 1,0-1,0 1,0-1,0 1,0 6,0 0,0 1,-1-1,0 0,-1 0,0 0,0 0,-1 0,0 0,-3 5,-2 0,0-2,-1 1,-1-1,0 0,0-1,-11 9,-77 59,9-8,51-40,-1-2,-1-2,-17 7,9-4,-85 51,109-64,3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58:47.906"/>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0,'7'0,"0"1,0 0,-1 0,1 0,-1 1,1 0,-1 0,1 1,-1 0,0 0,0 0,0 1,-1 0,4 3,9 8,-1 2,-1 0,10 13,-12-13,0-1,2 0,14 12,-14-15,-1 1,0 1,9 13,-11-13,0 0,1-1,1-1,2 1,34 37,-38-37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58:51.23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274 267,'-1'8,"0"-1,0 1,-1-1,0 1,0-1,-1 0,0 1,-1-1,1-1,-1 1,0-1,-1 1,0-1,0 0,0-1,0 1,-1-1,-2 1,3-1,-1 0,1-1,-1 0,0 0,0-1,-1 0,1 0,-1 0,1-1,-1 0,0 0,0-1,0 1,0-1,0-1,0 0,0 0,0 0,-6-2,10 1,-1 0,1 0,-1-1,1 0,-1 1,1-1,0 0,0-1,0 1,0-1,0 1,0-1,1 0,-1 0,1 0,0 0,0-1,0 1,1 0,-1-1,1 0,-1 1,1-1,0 0,1 1,-1-1,1-1,-3-15,2 0,0-1,2 1,1-17,1 5,-3 23,0-1,1 1,1 0,-1 0,2 0,-1 0,1 0,0 0,1 0,0 1,1 0,0 0,0 0,-1 3,0 0,1 0,0 1,0 0,0 0,0 0,1 1,-1 0,1 0,0 0,0 0,0 1,0 0,0 0,1 1,-1 0,0 0,1 0,0 1,201-27,-204 26,0 1,-1 0,1 0,0 0,-1 1,1-1,0 1,-1 0,1 0,-1 0,1 0,-1 1,0-1,1 1,-1 0,0 0,0 0,0 1,-1-1,1 1,1 0,-2 1,0-1,0 1,0-1,-1 1,1 0,-1 0,0 0,0 0,0 0,-1 0,1 0,-1 0,0 0,0 0,0 0,-1 0,1 0,-1 0,-1 3,0 1,-1-1,0 0,0 1,0-1,-1-1,0 1,0 0,-1-1,0 0,0 0,0 0,-1-1,1 0,-1 0,-1 0,-6 4,0-1,-1 0,0-1,0-1,-1 0,1-1,-2 0,-4 3,3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16.505"/>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 3,'33'-1,"-19"0,-1 0,0 1,1 1,-1 0,9 3,-19-4,0 1,0 0,0 0,0 0,0 0,-1 1,1-1,-1 1,1-1,-1 1,1 0,-1 0,0 0,0 1,0-1,0 0,0 1,0-1,-1 1,0 0,1-1,-1 1,0 0,0 0,0 0,0 1,2 18,-1-1,0 0,-2 1,0-1,-2 1,0-1,-1 0,-1 0,-1 0,-1 0,-1-1,-1 0,-1-1,0 1,-10 12,-29 18,41-45,1 1,-1-1,1 1,0 1,0 0,1-1,0 2,0-1,1 0,-3 8,7-14,0 1,0-1,0 0,0 0,0 0,0 0,1 1,-1-1,0 0,1 0,-1 0,1 0,-1 0,1 0,-1 0,1 0,0 0,0 0,0 0,-1-1,1 1,0 0,0 0,0-1,0 1,0-1,0 1,0-1,0 1,0-1,1 0,-1 1,0-1,0 0,0 0,0 0,1 0,-1 0,0 0,57 4,-50-4,224-3,-205 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0.434"/>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0 29,'62'-23,"-53"21,0 1,0 0,0 0,0 0,0 1,0 1,0-1,0 2,7 1,-12-2,0 1,0 0,0 0,0 0,-1 0,1 1,-1 0,1-1,-1 1,0 1,0-1,0 0,0 1,-1-1,1 1,-1 0,0 0,0 0,-1 0,2 4,1 3,-1 0,0 0,-1 1,0-1,0 1,-1 0,-1-1,0 1,-1 0,0-1,-1 1,0-1,0 1,-1-1,-1 0,0 0,-1 0,0-1,0 1,-1-1,-1 0,0-1,0 0,0 0,-8 6,-40 12,61-27,1 0,0 0,-1 0,1 1,-1-1,1 2,-1-1,1 1,-1 0,0 0,0 1,0-1,6 5,-9-4,1 0,0 1,-1-1,0 1,0 0,0 0,0 0,-1 0,1 1,-1-1,0 1,-1 0,1-1,-1 1,0 0,0 0,0 0,-1 0,0 2,2 8,-1 0,0 0,-2 1,1-1,-2 0,0 0,-1 0,-5 14,6-23,0-1,0 1,-1-1,0 0,0-1,-1 1,1 0,-1-1,0 0,0 1,0-2,-1 1,1 0,-1-1,0 0,0 0,0-1,-1 1,1-1,0 0,-1 0,0-1,1 0,-1 0,0 0,-20 2,1-2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23.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22 13,'0'59,"-4"-1,-10 57,13-110,0-1,0 0,1 0,0 0,-1 0,1 1,1-1,-1 0,0 0,1 0,0 0,0 0,0 0,1 0,0 0,-1 0,2 0,-1-1,1-1,0 1,0-1,0 0,0 0,0 0,0 0,1-1,-1 1,0-1,1 0,0 0,-1 0,1 0,0-1,-1 0,1 1,0-1,3-1,30 1,0-2,1-1,-1-2,-1-2,21-7,15-7,-1-3,18-12,-86 35,0 0,1-1,-1 1,0-1,0 1,0-1,-1 0,1 0,0-1,-1 1,1 0,-1-1,0 0,0 1,0-1,0 0,0 0,-1 0,1 0,0-2,-2 1,0 0,1 0,-1 1,-1-1,1 0,0 1,-1-1,0 0,0 1,0-1,0 1,-1-1,1 1,-1-1,0 1,0 0,0 0,-2-2,-7-11,2 1,-2 0,0 1,0 1,-1-1,-9-6,20 19,0 1,0-1,1 0,-1 1,0-1,0 1,0-1,0 1,0-1,0 1,0-1,0 1,0 0,0 0,0 0,0-1,0 1,0 0,0 0,0 0,0 1,-1-1,1 0,0 0,0 1,0-1,0 0,0 1,0-1,0 1,0 0,-1 1,0 0,0 0,0 1,0-1,0 1,1-1,-1 1,1 0,0 0,-1-1,1 4,-4 9,2 0,-1 1,2-1,0 3,-8 89,-2 8,5 60,7-24,0-126</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3:52.95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1,'0'0,"0"0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5:54.640"/>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317 2,'-72'-1,"-86"2,155-1,0 1,1-1,-1 0,0 1,0 0,0-1,0 1,0 0,1 1,-1-1,0 0,1 1,-1 0,1-1,0 1,-1 0,1 0,0 0,0 0,0 1,1-1,-1 1,0-1,1 1,0-1,-1 1,-1 7,0 1,1-1,0 1,0-1,1 1,1 7,-5 28,3-38,1 0,0 0,0 0,1 0,0 1,0-1,1 0,0 0,0 2,1-7,-1 0,0-1,1 1,-1 0,1-1,0 1,0-1,0 0,0 0,0 0,1 0,-1 0,1 0,-1 0,1-1,0 1,-1-1,1 0,0 0,0 0,0 0,0 0,0-1,0 1,0-1,0 0,35 4,-1-2,0-1,1-2,15-3,-7 0,-1 3,31 3,-73-2,1 1,-1 0,-1-1,1 1,0 0,0 1,0-1,0 0,-1 1,1 0,-1 0,1-1,-1 1,0 1,0-1,0 0,0 0,0 1,0-1,0 1,-1 0,0-1,1 1,-1 0,0 0,0 0,0 0,-1 0,1 0,-1 0,0 3,2 10,-1 1,-1-1,-1 1,0-1,-2 7,1-18,1 1,-1 0,0-1,-1 0,0 1,1-1,-1 0,-1 0,1 0,-1-1,0 1,0-1,0 0,-1 0,1-1,-1 1,0-1,-10 7,-1 0,0-1,0-1,-17 6,9-7,1-2,-1-1,-1-1,1-1,0-1,-1-1,1-1,-6-2,-38 0,43 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0T12:37:14.021"/>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479 23,'0'-1,"0"0,-1-1,1 1,-1 0,1 0,-1 0,0 0,1 0,-1 0,0 0,0 0,0 0,1 0,-1 0,0 0,0 1,0-1,0 0,-1 1,1-1,0 1,0-1,0 1,0 0,-1-1,1 1,0 0,0 0,-1 0,1 0,0 0,0 0,-1 0,1 0,-1 0,-47 5,48-5,-20 6,1 0,0 1,1 1,0 1,0 1,1 1,0 0,1 2,0-1,-5 8,-14 8,28-22,1 0,0 1,0 0,0 0,1 1,1 0,-1 0,1 0,0 1,-2 5,-4 15,1 0,-5 22,1-1,6-20,1 1,2 0,1 0,2 0,1 0,1 1,2-1,1 2,-2-24,1 1,1-1,0 1,0-1,1 0,0 0,1 0,-1 0,2-1,-1 0,1 0,1 0,-1-1,1 0,6 4,-8-6,0-1,0 0,0-1,1 1,-1-1,1 0,0 0,0-1,0 0,0 0,0 0,1-1,-1 1,1-2,-1 1,1-1,-1 0,1 0,-1-1,0 0,1 0,-1 0,0-1,1 0,-4 1,0-1,-1 1,1-1,0 0,-1 0,1 0,-1 0,0 0,0 0,0-1,0 1,0-1,-1 1,1-1,-1 0,1 0,-1 0,0 0,0 0,0 0,-1 0,1 0,-1 0,1 0,-1 0,0 0,-1 0,1 0,0 0,-1-2,0-3,0 1,-1-1,0 1,0-1,-1 1,0 0,0 0,-1 0,1 0,-2 1,-3-6,1 4,-1 1,0 0,0 1,-1 0,1 0,-1 1,-1 0,-2-1,-83-31,67 27,0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9F955B-D388-4285-BF69-5E10E9A6F50E}" type="datetimeFigureOut">
              <a:rPr lang="en-CA" smtClean="0"/>
              <a:t>2022-01-30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514C8-A6FB-46B7-BFAD-22178B11DADB}" type="slidenum">
              <a:rPr lang="en-CA" smtClean="0"/>
              <a:t>‹#›</a:t>
            </a:fld>
            <a:endParaRPr lang="en-CA"/>
          </a:p>
        </p:txBody>
      </p:sp>
    </p:spTree>
    <p:extLst>
      <p:ext uri="{BB962C8B-B14F-4D97-AF65-F5344CB8AC3E}">
        <p14:creationId xmlns:p14="http://schemas.microsoft.com/office/powerpoint/2010/main" val="1507007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rPr>
              <a:t>Write Anatomy means It is all about putting the data in to the HDFS.</a:t>
            </a:r>
          </a:p>
          <a:p>
            <a:r>
              <a:rPr lang="en-CA" sz="1200" dirty="0">
                <a:latin typeface="Times New Roman" panose="02020603050405020304" pitchFamily="18" charset="0"/>
                <a:cs typeface="Times New Roman" panose="02020603050405020304" pitchFamily="18" charset="0"/>
              </a:rPr>
              <a:t>Your first point of contact will be your master</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7</a:t>
            </a:fld>
            <a:endParaRPr lang="en-CA"/>
          </a:p>
        </p:txBody>
      </p:sp>
    </p:spTree>
    <p:extLst>
      <p:ext uri="{BB962C8B-B14F-4D97-AF65-F5344CB8AC3E}">
        <p14:creationId xmlns:p14="http://schemas.microsoft.com/office/powerpoint/2010/main" val="1675392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28</a:t>
            </a:fld>
            <a:endParaRPr lang="en-CA"/>
          </a:p>
        </p:txBody>
      </p:sp>
    </p:spTree>
    <p:extLst>
      <p:ext uri="{BB962C8B-B14F-4D97-AF65-F5344CB8AC3E}">
        <p14:creationId xmlns:p14="http://schemas.microsoft.com/office/powerpoint/2010/main" val="1308601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latin typeface="Times New Roman" panose="02020603050405020304" pitchFamily="18" charset="0"/>
                <a:cs typeface="Times New Roman" panose="02020603050405020304" pitchFamily="18" charset="0"/>
              </a:rPr>
              <a:t>Data Queue</a:t>
            </a:r>
          </a:p>
          <a:p>
            <a:r>
              <a:rPr lang="en-CA" sz="1200" dirty="0">
                <a:latin typeface="Times New Roman" panose="02020603050405020304" pitchFamily="18" charset="0"/>
                <a:cs typeface="Times New Roman" panose="02020603050405020304" pitchFamily="18" charset="0"/>
              </a:rPr>
              <a:t>Data Streamer</a:t>
            </a:r>
          </a:p>
          <a:p>
            <a:r>
              <a:rPr lang="en-CA" sz="1200" dirty="0">
                <a:latin typeface="Times New Roman" panose="02020603050405020304" pitchFamily="18" charset="0"/>
                <a:cs typeface="Times New Roman" panose="02020603050405020304" pitchFamily="18" charset="0"/>
              </a:rPr>
              <a:t>Acknowledgement queue</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29</a:t>
            </a:fld>
            <a:endParaRPr lang="en-CA"/>
          </a:p>
        </p:txBody>
      </p:sp>
    </p:spTree>
    <p:extLst>
      <p:ext uri="{BB962C8B-B14F-4D97-AF65-F5344CB8AC3E}">
        <p14:creationId xmlns:p14="http://schemas.microsoft.com/office/powerpoint/2010/main" val="346968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https://www.youtube.com/watch?v=7sxqHgBdxB8</a:t>
            </a:r>
          </a:p>
        </p:txBody>
      </p:sp>
      <p:sp>
        <p:nvSpPr>
          <p:cNvPr id="4" name="Slide Number Placeholder 3"/>
          <p:cNvSpPr>
            <a:spLocks noGrp="1"/>
          </p:cNvSpPr>
          <p:nvPr>
            <p:ph type="sldNum" sz="quarter" idx="5"/>
          </p:nvPr>
        </p:nvSpPr>
        <p:spPr/>
        <p:txBody>
          <a:bodyPr/>
          <a:lstStyle/>
          <a:p>
            <a:fld id="{B5914350-2408-4E14-9945-57EBC538A02B}" type="slidenum">
              <a:rPr lang="en-CA" smtClean="0"/>
              <a:t>31</a:t>
            </a:fld>
            <a:endParaRPr lang="en-CA"/>
          </a:p>
        </p:txBody>
      </p:sp>
    </p:spTree>
    <p:extLst>
      <p:ext uri="{BB962C8B-B14F-4D97-AF65-F5344CB8AC3E}">
        <p14:creationId xmlns:p14="http://schemas.microsoft.com/office/powerpoint/2010/main" val="3354308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https://hortonworks.com/products/sandbox/?utm_source=google&amp;utm_medium=cpc&amp;utm_campaign=hw_sandbox&amp;utm_content=rlsa&amp;gclid=EAIaIQobChMIyYjX64L63wIVpB-tBh0HGQKREAAYASAAEgIzFfD_BwE</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39</a:t>
            </a:fld>
            <a:endParaRPr lang="en-CA"/>
          </a:p>
        </p:txBody>
      </p:sp>
    </p:spTree>
    <p:extLst>
      <p:ext uri="{BB962C8B-B14F-4D97-AF65-F5344CB8AC3E}">
        <p14:creationId xmlns:p14="http://schemas.microsoft.com/office/powerpoint/2010/main" val="1523536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https://hadoop.apache.org/docs/r2.4.1/hadoop-project-dist/hadoop-common/FileSystemShell.html</a:t>
            </a:r>
          </a:p>
          <a:p>
            <a:r>
              <a:rPr lang="en-CA" dirty="0"/>
              <a:t>https://hadoop.apache.org/docs/r2.4.1/hadoop-project-dist/hadoop-common/FileSystemShell.html</a:t>
            </a:r>
          </a:p>
          <a:p>
            <a:endParaRPr lang="en-CA" dirty="0"/>
          </a:p>
        </p:txBody>
      </p:sp>
      <p:sp>
        <p:nvSpPr>
          <p:cNvPr id="4" name="Slide Number Placeholder 3"/>
          <p:cNvSpPr>
            <a:spLocks noGrp="1"/>
          </p:cNvSpPr>
          <p:nvPr>
            <p:ph type="sldNum" sz="quarter" idx="5"/>
          </p:nvPr>
        </p:nvSpPr>
        <p:spPr/>
        <p:txBody>
          <a:bodyPr/>
          <a:lstStyle/>
          <a:p>
            <a:fld id="{9FD77646-1E69-4775-BE12-0AA13246D6A9}" type="slidenum">
              <a:rPr lang="en-CA" smtClean="0"/>
              <a:t>50</a:t>
            </a:fld>
            <a:endParaRPr lang="en-CA"/>
          </a:p>
        </p:txBody>
      </p:sp>
    </p:spTree>
    <p:extLst>
      <p:ext uri="{BB962C8B-B14F-4D97-AF65-F5344CB8AC3E}">
        <p14:creationId xmlns:p14="http://schemas.microsoft.com/office/powerpoint/2010/main" val="714114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All the information in the file in file system</a:t>
            </a:r>
          </a:p>
          <a:p>
            <a:r>
              <a:rPr lang="en-CA" dirty="0"/>
              <a:t>In HDFS only the name node knows that  there is a file and these are the block s of the files.no one else knows these blocks are pointing to a file.</a:t>
            </a:r>
          </a:p>
          <a:p>
            <a:endParaRPr lang="en-CA" dirty="0"/>
          </a:p>
          <a:p>
            <a:r>
              <a:rPr lang="en-CA" dirty="0"/>
              <a:t>The file size is 390 but in the command line shows 400 MB .It shows more</a:t>
            </a:r>
          </a:p>
          <a:p>
            <a:endParaRPr lang="en-CA" dirty="0"/>
          </a:p>
          <a:p>
            <a:endParaRPr lang="en-CA" dirty="0"/>
          </a:p>
        </p:txBody>
      </p:sp>
      <p:sp>
        <p:nvSpPr>
          <p:cNvPr id="4" name="Slide Number Placeholder 3"/>
          <p:cNvSpPr>
            <a:spLocks noGrp="1"/>
          </p:cNvSpPr>
          <p:nvPr>
            <p:ph type="sldNum" sz="quarter" idx="5"/>
          </p:nvPr>
        </p:nvSpPr>
        <p:spPr/>
        <p:txBody>
          <a:bodyPr/>
          <a:lstStyle/>
          <a:p>
            <a:fld id="{9FD77646-1E69-4775-BE12-0AA13246D6A9}" type="slidenum">
              <a:rPr lang="en-CA" smtClean="0"/>
              <a:t>51</a:t>
            </a:fld>
            <a:endParaRPr lang="en-CA"/>
          </a:p>
        </p:txBody>
      </p:sp>
    </p:spTree>
    <p:extLst>
      <p:ext uri="{BB962C8B-B14F-4D97-AF65-F5344CB8AC3E}">
        <p14:creationId xmlns:p14="http://schemas.microsoft.com/office/powerpoint/2010/main" val="1856910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Practice     https://hadoop.apache.org/docs/r2.7.1/hadoop-project-dist/hadoop-common/FileSystemShell.html#appendToFile</a:t>
            </a:r>
          </a:p>
        </p:txBody>
      </p:sp>
      <p:sp>
        <p:nvSpPr>
          <p:cNvPr id="4" name="Slide Number Placeholder 3"/>
          <p:cNvSpPr>
            <a:spLocks noGrp="1"/>
          </p:cNvSpPr>
          <p:nvPr>
            <p:ph type="sldNum" sz="quarter" idx="5"/>
          </p:nvPr>
        </p:nvSpPr>
        <p:spPr/>
        <p:txBody>
          <a:bodyPr/>
          <a:lstStyle/>
          <a:p>
            <a:fld id="{9FD77646-1E69-4775-BE12-0AA13246D6A9}" type="slidenum">
              <a:rPr lang="en-CA" smtClean="0"/>
              <a:t>52</a:t>
            </a:fld>
            <a:endParaRPr lang="en-CA"/>
          </a:p>
        </p:txBody>
      </p:sp>
    </p:spTree>
    <p:extLst>
      <p:ext uri="{BB962C8B-B14F-4D97-AF65-F5344CB8AC3E}">
        <p14:creationId xmlns:p14="http://schemas.microsoft.com/office/powerpoint/2010/main" val="403257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Print out the block report</a:t>
            </a:r>
          </a:p>
          <a:p>
            <a:r>
              <a:rPr lang="en-CA" dirty="0"/>
              <a:t>Its kind of summary</a:t>
            </a:r>
          </a:p>
          <a:p>
            <a:endParaRPr lang="en-CA" dirty="0"/>
          </a:p>
          <a:p>
            <a:r>
              <a:rPr lang="en-CA" dirty="0" err="1"/>
              <a:t>Fsck</a:t>
            </a:r>
            <a:r>
              <a:rPr lang="en-CA" dirty="0"/>
              <a:t> for developer</a:t>
            </a:r>
          </a:p>
          <a:p>
            <a:r>
              <a:rPr lang="en-CA" dirty="0" err="1"/>
              <a:t>Dhfs</a:t>
            </a:r>
            <a:r>
              <a:rPr lang="en-CA" dirty="0"/>
              <a:t> for administrator</a:t>
            </a:r>
          </a:p>
          <a:p>
            <a:endParaRPr lang="en-CA" dirty="0"/>
          </a:p>
        </p:txBody>
      </p:sp>
      <p:sp>
        <p:nvSpPr>
          <p:cNvPr id="4" name="Slide Number Placeholder 3"/>
          <p:cNvSpPr>
            <a:spLocks noGrp="1"/>
          </p:cNvSpPr>
          <p:nvPr>
            <p:ph type="sldNum" sz="quarter" idx="5"/>
          </p:nvPr>
        </p:nvSpPr>
        <p:spPr/>
        <p:txBody>
          <a:bodyPr/>
          <a:lstStyle/>
          <a:p>
            <a:fld id="{9FD77646-1E69-4775-BE12-0AA13246D6A9}" type="slidenum">
              <a:rPr lang="en-CA" smtClean="0"/>
              <a:t>53</a:t>
            </a:fld>
            <a:endParaRPr lang="en-CA"/>
          </a:p>
        </p:txBody>
      </p:sp>
    </p:spTree>
    <p:extLst>
      <p:ext uri="{BB962C8B-B14F-4D97-AF65-F5344CB8AC3E}">
        <p14:creationId xmlns:p14="http://schemas.microsoft.com/office/powerpoint/2010/main" val="291048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HDFS command give us an ability to walk through the file</a:t>
            </a:r>
          </a:p>
          <a:p>
            <a:r>
              <a:rPr lang="en-CA" dirty="0" err="1"/>
              <a:t>Fsck</a:t>
            </a:r>
            <a:r>
              <a:rPr lang="en-CA" dirty="0"/>
              <a:t> give us an ability to look into the actual file system .If  we want to go to the actual block we use </a:t>
            </a:r>
            <a:r>
              <a:rPr lang="en-CA" dirty="0" err="1"/>
              <a:t>fsck</a:t>
            </a:r>
            <a:endParaRPr lang="en-CA" dirty="0"/>
          </a:p>
          <a:p>
            <a:endParaRPr lang="en-CA" dirty="0"/>
          </a:p>
        </p:txBody>
      </p:sp>
      <p:sp>
        <p:nvSpPr>
          <p:cNvPr id="4" name="Slide Number Placeholder 3"/>
          <p:cNvSpPr>
            <a:spLocks noGrp="1"/>
          </p:cNvSpPr>
          <p:nvPr>
            <p:ph type="sldNum" sz="quarter" idx="5"/>
          </p:nvPr>
        </p:nvSpPr>
        <p:spPr/>
        <p:txBody>
          <a:bodyPr/>
          <a:lstStyle/>
          <a:p>
            <a:fld id="{9FD77646-1E69-4775-BE12-0AA13246D6A9}" type="slidenum">
              <a:rPr lang="en-CA" smtClean="0"/>
              <a:t>54</a:t>
            </a:fld>
            <a:endParaRPr lang="en-CA"/>
          </a:p>
        </p:txBody>
      </p:sp>
    </p:spTree>
    <p:extLst>
      <p:ext uri="{BB962C8B-B14F-4D97-AF65-F5344CB8AC3E}">
        <p14:creationId xmlns:p14="http://schemas.microsoft.com/office/powerpoint/2010/main" val="3191931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https://hadoop.apache.org/docs/r2.4.1/hadoop-project-dist/hadoop-common/FileSystemShell.html</a:t>
            </a:r>
          </a:p>
          <a:p>
            <a:r>
              <a:rPr lang="en-CA" dirty="0"/>
              <a:t>https://hadoop.apache.org/docs/r2.7.1/hadoop-project-dist/hadoop-common/FileSystemShell.html#appendToFile</a:t>
            </a:r>
          </a:p>
          <a:p>
            <a:endParaRPr lang="en-CA" dirty="0"/>
          </a:p>
        </p:txBody>
      </p:sp>
      <p:sp>
        <p:nvSpPr>
          <p:cNvPr id="4" name="Slide Number Placeholder 3"/>
          <p:cNvSpPr>
            <a:spLocks noGrp="1"/>
          </p:cNvSpPr>
          <p:nvPr>
            <p:ph type="sldNum" sz="quarter" idx="5"/>
          </p:nvPr>
        </p:nvSpPr>
        <p:spPr/>
        <p:txBody>
          <a:bodyPr/>
          <a:lstStyle/>
          <a:p>
            <a:fld id="{9FD77646-1E69-4775-BE12-0AA13246D6A9}" type="slidenum">
              <a:rPr lang="en-CA" smtClean="0"/>
              <a:t>55</a:t>
            </a:fld>
            <a:endParaRPr lang="en-CA"/>
          </a:p>
        </p:txBody>
      </p:sp>
    </p:spTree>
    <p:extLst>
      <p:ext uri="{BB962C8B-B14F-4D97-AF65-F5344CB8AC3E}">
        <p14:creationId xmlns:p14="http://schemas.microsoft.com/office/powerpoint/2010/main" val="73174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8</a:t>
            </a:fld>
            <a:endParaRPr lang="en-CA"/>
          </a:p>
        </p:txBody>
      </p:sp>
    </p:spTree>
    <p:extLst>
      <p:ext uri="{BB962C8B-B14F-4D97-AF65-F5344CB8AC3E}">
        <p14:creationId xmlns:p14="http://schemas.microsoft.com/office/powerpoint/2010/main" val="210131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solidFill>
                  <a:srgbClr val="FF0000"/>
                </a:solidFill>
                <a:latin typeface="Times New Roman" panose="02020603050405020304" pitchFamily="18" charset="0"/>
                <a:cs typeface="Times New Roman" panose="02020603050405020304" pitchFamily="18" charset="0"/>
              </a:rPr>
              <a:t>Data Queue</a:t>
            </a:r>
          </a:p>
          <a:p>
            <a:r>
              <a:rPr lang="en-CA" sz="1200" dirty="0">
                <a:solidFill>
                  <a:srgbClr val="FF0000"/>
                </a:solidFill>
                <a:latin typeface="Times New Roman" panose="02020603050405020304" pitchFamily="18" charset="0"/>
                <a:cs typeface="Times New Roman" panose="02020603050405020304" pitchFamily="18" charset="0"/>
              </a:rPr>
              <a:t>Data Streamer</a:t>
            </a:r>
          </a:p>
          <a:p>
            <a:r>
              <a:rPr lang="en-CA" sz="1200" dirty="0">
                <a:solidFill>
                  <a:srgbClr val="FF0000"/>
                </a:solidFill>
                <a:latin typeface="Times New Roman" panose="02020603050405020304" pitchFamily="18" charset="0"/>
                <a:cs typeface="Times New Roman" panose="02020603050405020304" pitchFamily="18" charset="0"/>
              </a:rPr>
              <a:t>Acknowledgement queue</a:t>
            </a:r>
          </a:p>
          <a:p>
            <a:endParaRPr lang="en-CA" dirty="0"/>
          </a:p>
        </p:txBody>
      </p:sp>
      <p:sp>
        <p:nvSpPr>
          <p:cNvPr id="4" name="Slide Number Placeholder 3"/>
          <p:cNvSpPr>
            <a:spLocks noGrp="1"/>
          </p:cNvSpPr>
          <p:nvPr>
            <p:ph type="sldNum" sz="quarter" idx="5"/>
          </p:nvPr>
        </p:nvSpPr>
        <p:spPr/>
        <p:txBody>
          <a:bodyPr/>
          <a:lstStyle/>
          <a:p>
            <a:fld id="{7B2514C8-A6FB-46B7-BFAD-22178B11DADB}" type="slidenum">
              <a:rPr lang="en-CA" smtClean="0"/>
              <a:t>11</a:t>
            </a:fld>
            <a:endParaRPr lang="en-CA"/>
          </a:p>
        </p:txBody>
      </p:sp>
    </p:spTree>
    <p:extLst>
      <p:ext uri="{BB962C8B-B14F-4D97-AF65-F5344CB8AC3E}">
        <p14:creationId xmlns:p14="http://schemas.microsoft.com/office/powerpoint/2010/main" val="1155692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solidFill>
                  <a:srgbClr val="FF0000"/>
                </a:solidFill>
                <a:latin typeface="Times New Roman" panose="02020603050405020304" pitchFamily="18" charset="0"/>
                <a:cs typeface="Times New Roman" panose="02020603050405020304" pitchFamily="18" charset="0"/>
              </a:rPr>
              <a:t>Data Queue</a:t>
            </a:r>
          </a:p>
          <a:p>
            <a:r>
              <a:rPr lang="en-CA" sz="1200" dirty="0">
                <a:solidFill>
                  <a:srgbClr val="FF0000"/>
                </a:solidFill>
                <a:latin typeface="Times New Roman" panose="02020603050405020304" pitchFamily="18" charset="0"/>
                <a:cs typeface="Times New Roman" panose="02020603050405020304" pitchFamily="18" charset="0"/>
              </a:rPr>
              <a:t>Data Streamer</a:t>
            </a:r>
          </a:p>
          <a:p>
            <a:r>
              <a:rPr lang="en-CA" sz="1200" dirty="0">
                <a:solidFill>
                  <a:srgbClr val="FF0000"/>
                </a:solidFill>
                <a:latin typeface="Times New Roman" panose="02020603050405020304" pitchFamily="18" charset="0"/>
                <a:cs typeface="Times New Roman" panose="02020603050405020304" pitchFamily="18" charset="0"/>
              </a:rPr>
              <a:t>Acknowledgement queue</a:t>
            </a:r>
          </a:p>
          <a:p>
            <a:endParaRPr lang="en-CA" dirty="0"/>
          </a:p>
        </p:txBody>
      </p:sp>
      <p:sp>
        <p:nvSpPr>
          <p:cNvPr id="4" name="Slide Number Placeholder 3"/>
          <p:cNvSpPr>
            <a:spLocks noGrp="1"/>
          </p:cNvSpPr>
          <p:nvPr>
            <p:ph type="sldNum" sz="quarter" idx="5"/>
          </p:nvPr>
        </p:nvSpPr>
        <p:spPr/>
        <p:txBody>
          <a:bodyPr/>
          <a:lstStyle/>
          <a:p>
            <a:fld id="{7B2514C8-A6FB-46B7-BFAD-22178B11DADB}" type="slidenum">
              <a:rPr lang="en-CA" smtClean="0"/>
              <a:t>12</a:t>
            </a:fld>
            <a:endParaRPr lang="en-CA"/>
          </a:p>
        </p:txBody>
      </p:sp>
    </p:spTree>
    <p:extLst>
      <p:ext uri="{BB962C8B-B14F-4D97-AF65-F5344CB8AC3E}">
        <p14:creationId xmlns:p14="http://schemas.microsoft.com/office/powerpoint/2010/main" val="1835222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https://www.youtube.com/watch?v=7sxqHgBdxB8</a:t>
            </a:r>
          </a:p>
        </p:txBody>
      </p:sp>
      <p:sp>
        <p:nvSpPr>
          <p:cNvPr id="4" name="Slide Number Placeholder 3"/>
          <p:cNvSpPr>
            <a:spLocks noGrp="1"/>
          </p:cNvSpPr>
          <p:nvPr>
            <p:ph type="sldNum" sz="quarter" idx="5"/>
          </p:nvPr>
        </p:nvSpPr>
        <p:spPr/>
        <p:txBody>
          <a:bodyPr/>
          <a:lstStyle/>
          <a:p>
            <a:fld id="{B5914350-2408-4E14-9945-57EBC538A02B}" type="slidenum">
              <a:rPr lang="en-CA" smtClean="0"/>
              <a:t>20</a:t>
            </a:fld>
            <a:endParaRPr lang="en-CA"/>
          </a:p>
        </p:txBody>
      </p:sp>
    </p:spTree>
    <p:extLst>
      <p:ext uri="{BB962C8B-B14F-4D97-AF65-F5344CB8AC3E}">
        <p14:creationId xmlns:p14="http://schemas.microsoft.com/office/powerpoint/2010/main" val="429170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21</a:t>
            </a:fld>
            <a:endParaRPr lang="en-CA"/>
          </a:p>
        </p:txBody>
      </p:sp>
    </p:spTree>
    <p:extLst>
      <p:ext uri="{BB962C8B-B14F-4D97-AF65-F5344CB8AC3E}">
        <p14:creationId xmlns:p14="http://schemas.microsoft.com/office/powerpoint/2010/main" val="1515311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latin typeface="Times New Roman" panose="02020603050405020304" pitchFamily="18" charset="0"/>
                <a:cs typeface="Times New Roman" panose="02020603050405020304" pitchFamily="18" charset="0"/>
              </a:rPr>
              <a:t>Data Queue</a:t>
            </a:r>
          </a:p>
          <a:p>
            <a:r>
              <a:rPr lang="en-CA" sz="1200" dirty="0">
                <a:latin typeface="Times New Roman" panose="02020603050405020304" pitchFamily="18" charset="0"/>
                <a:cs typeface="Times New Roman" panose="02020603050405020304" pitchFamily="18" charset="0"/>
              </a:rPr>
              <a:t>Data Streamer</a:t>
            </a:r>
          </a:p>
          <a:p>
            <a:r>
              <a:rPr lang="en-CA" sz="1200" dirty="0">
                <a:latin typeface="Times New Roman" panose="02020603050405020304" pitchFamily="18" charset="0"/>
                <a:cs typeface="Times New Roman" panose="02020603050405020304" pitchFamily="18" charset="0"/>
              </a:rPr>
              <a:t>Acknowledgement queue</a:t>
            </a:r>
          </a:p>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22</a:t>
            </a:fld>
            <a:endParaRPr lang="en-CA"/>
          </a:p>
        </p:txBody>
      </p:sp>
    </p:spTree>
    <p:extLst>
      <p:ext uri="{BB962C8B-B14F-4D97-AF65-F5344CB8AC3E}">
        <p14:creationId xmlns:p14="http://schemas.microsoft.com/office/powerpoint/2010/main" val="2317667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25</a:t>
            </a:fld>
            <a:endParaRPr lang="en-CA"/>
          </a:p>
        </p:txBody>
      </p:sp>
    </p:spTree>
    <p:extLst>
      <p:ext uri="{BB962C8B-B14F-4D97-AF65-F5344CB8AC3E}">
        <p14:creationId xmlns:p14="http://schemas.microsoft.com/office/powerpoint/2010/main" val="444327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914350-2408-4E14-9945-57EBC538A02B}" type="slidenum">
              <a:rPr lang="en-CA" smtClean="0"/>
              <a:t>27</a:t>
            </a:fld>
            <a:endParaRPr lang="en-CA"/>
          </a:p>
        </p:txBody>
      </p:sp>
    </p:spTree>
    <p:extLst>
      <p:ext uri="{BB962C8B-B14F-4D97-AF65-F5344CB8AC3E}">
        <p14:creationId xmlns:p14="http://schemas.microsoft.com/office/powerpoint/2010/main" val="1721057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908C-115C-41DE-9DD7-B32414DA80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171D735-D7A9-47C3-8FE1-8579D0AEE5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BB2629F-FCBD-4C0B-97A0-56A939FB06F3}"/>
              </a:ext>
            </a:extLst>
          </p:cNvPr>
          <p:cNvSpPr>
            <a:spLocks noGrp="1"/>
          </p:cNvSpPr>
          <p:nvPr>
            <p:ph type="dt" sz="half" idx="10"/>
          </p:nvPr>
        </p:nvSpPr>
        <p:spPr/>
        <p:txBody>
          <a:bodyPr/>
          <a:lstStyle/>
          <a:p>
            <a:fld id="{5FC8FE1A-446D-428C-803C-3B3B74272598}" type="datetimeFigureOut">
              <a:rPr lang="en-CA" smtClean="0"/>
              <a:t>2022-01-30</a:t>
            </a:fld>
            <a:endParaRPr lang="en-CA"/>
          </a:p>
        </p:txBody>
      </p:sp>
      <p:sp>
        <p:nvSpPr>
          <p:cNvPr id="5" name="Footer Placeholder 4">
            <a:extLst>
              <a:ext uri="{FF2B5EF4-FFF2-40B4-BE49-F238E27FC236}">
                <a16:creationId xmlns:a16="http://schemas.microsoft.com/office/drawing/2014/main" id="{1E8E14B9-4D51-4652-B15C-E3CE5A9126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69D60B-F7E5-441E-9952-FA1A80407383}"/>
              </a:ext>
            </a:extLst>
          </p:cNvPr>
          <p:cNvSpPr>
            <a:spLocks noGrp="1"/>
          </p:cNvSpPr>
          <p:nvPr>
            <p:ph type="sldNum" sz="quarter" idx="12"/>
          </p:nvPr>
        </p:nvSpPr>
        <p:spPr/>
        <p:txBody>
          <a:bodyPr/>
          <a:lstStyle/>
          <a:p>
            <a:fld id="{0A2A39E8-FFBC-487F-B982-F8CC380CCF25}" type="slidenum">
              <a:rPr lang="en-CA" smtClean="0"/>
              <a:t>‹#›</a:t>
            </a:fld>
            <a:endParaRPr lang="en-CA"/>
          </a:p>
        </p:txBody>
      </p:sp>
    </p:spTree>
    <p:extLst>
      <p:ext uri="{BB962C8B-B14F-4D97-AF65-F5344CB8AC3E}">
        <p14:creationId xmlns:p14="http://schemas.microsoft.com/office/powerpoint/2010/main" val="2800784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3EE6-2098-4086-8727-ED65B36CF0B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45BE5EB-F869-4A92-BE01-3E3CBEBEE2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CC405C3-5325-44C9-B277-1C44AC67F342}"/>
              </a:ext>
            </a:extLst>
          </p:cNvPr>
          <p:cNvSpPr>
            <a:spLocks noGrp="1"/>
          </p:cNvSpPr>
          <p:nvPr>
            <p:ph type="dt" sz="half" idx="10"/>
          </p:nvPr>
        </p:nvSpPr>
        <p:spPr/>
        <p:txBody>
          <a:bodyPr/>
          <a:lstStyle/>
          <a:p>
            <a:fld id="{5FC8FE1A-446D-428C-803C-3B3B74272598}" type="datetimeFigureOut">
              <a:rPr lang="en-CA" smtClean="0"/>
              <a:t>2022-01-30</a:t>
            </a:fld>
            <a:endParaRPr lang="en-CA"/>
          </a:p>
        </p:txBody>
      </p:sp>
      <p:sp>
        <p:nvSpPr>
          <p:cNvPr id="5" name="Footer Placeholder 4">
            <a:extLst>
              <a:ext uri="{FF2B5EF4-FFF2-40B4-BE49-F238E27FC236}">
                <a16:creationId xmlns:a16="http://schemas.microsoft.com/office/drawing/2014/main" id="{BCAE765A-976B-4F6E-AE59-ABC1AAB031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5A7522-4F9B-416B-93D1-A01B187E0451}"/>
              </a:ext>
            </a:extLst>
          </p:cNvPr>
          <p:cNvSpPr>
            <a:spLocks noGrp="1"/>
          </p:cNvSpPr>
          <p:nvPr>
            <p:ph type="sldNum" sz="quarter" idx="12"/>
          </p:nvPr>
        </p:nvSpPr>
        <p:spPr/>
        <p:txBody>
          <a:bodyPr/>
          <a:lstStyle/>
          <a:p>
            <a:fld id="{0A2A39E8-FFBC-487F-B982-F8CC380CCF25}" type="slidenum">
              <a:rPr lang="en-CA" smtClean="0"/>
              <a:t>‹#›</a:t>
            </a:fld>
            <a:endParaRPr lang="en-CA"/>
          </a:p>
        </p:txBody>
      </p:sp>
    </p:spTree>
    <p:extLst>
      <p:ext uri="{BB962C8B-B14F-4D97-AF65-F5344CB8AC3E}">
        <p14:creationId xmlns:p14="http://schemas.microsoft.com/office/powerpoint/2010/main" val="347736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DB5895-412D-4401-8DE2-3461711CF7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B5A6A49-20CD-47AA-B3B5-14DB86C45E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D64880-FB7E-4FFB-BE31-F81323640422}"/>
              </a:ext>
            </a:extLst>
          </p:cNvPr>
          <p:cNvSpPr>
            <a:spLocks noGrp="1"/>
          </p:cNvSpPr>
          <p:nvPr>
            <p:ph type="dt" sz="half" idx="10"/>
          </p:nvPr>
        </p:nvSpPr>
        <p:spPr/>
        <p:txBody>
          <a:bodyPr/>
          <a:lstStyle/>
          <a:p>
            <a:fld id="{5FC8FE1A-446D-428C-803C-3B3B74272598}" type="datetimeFigureOut">
              <a:rPr lang="en-CA" smtClean="0"/>
              <a:t>2022-01-30</a:t>
            </a:fld>
            <a:endParaRPr lang="en-CA"/>
          </a:p>
        </p:txBody>
      </p:sp>
      <p:sp>
        <p:nvSpPr>
          <p:cNvPr id="5" name="Footer Placeholder 4">
            <a:extLst>
              <a:ext uri="{FF2B5EF4-FFF2-40B4-BE49-F238E27FC236}">
                <a16:creationId xmlns:a16="http://schemas.microsoft.com/office/drawing/2014/main" id="{594C2872-C162-45D7-9EC5-24F3D603F4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361B37-F9F6-4004-9B93-A4685184241F}"/>
              </a:ext>
            </a:extLst>
          </p:cNvPr>
          <p:cNvSpPr>
            <a:spLocks noGrp="1"/>
          </p:cNvSpPr>
          <p:nvPr>
            <p:ph type="sldNum" sz="quarter" idx="12"/>
          </p:nvPr>
        </p:nvSpPr>
        <p:spPr/>
        <p:txBody>
          <a:bodyPr/>
          <a:lstStyle/>
          <a:p>
            <a:fld id="{0A2A39E8-FFBC-487F-B982-F8CC380CCF25}" type="slidenum">
              <a:rPr lang="en-CA" smtClean="0"/>
              <a:t>‹#›</a:t>
            </a:fld>
            <a:endParaRPr lang="en-CA"/>
          </a:p>
        </p:txBody>
      </p:sp>
    </p:spTree>
    <p:extLst>
      <p:ext uri="{BB962C8B-B14F-4D97-AF65-F5344CB8AC3E}">
        <p14:creationId xmlns:p14="http://schemas.microsoft.com/office/powerpoint/2010/main" val="353156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AA25-0C23-456E-921D-68160D04275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65B385-5666-4B41-A26A-6AD556D86A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EFA919F-2D03-465A-B29D-49D71B7A577B}"/>
              </a:ext>
            </a:extLst>
          </p:cNvPr>
          <p:cNvSpPr>
            <a:spLocks noGrp="1"/>
          </p:cNvSpPr>
          <p:nvPr>
            <p:ph type="dt" sz="half" idx="10"/>
          </p:nvPr>
        </p:nvSpPr>
        <p:spPr/>
        <p:txBody>
          <a:bodyPr/>
          <a:lstStyle/>
          <a:p>
            <a:fld id="{5FC8FE1A-446D-428C-803C-3B3B74272598}" type="datetimeFigureOut">
              <a:rPr lang="en-CA" smtClean="0"/>
              <a:t>2022-01-30</a:t>
            </a:fld>
            <a:endParaRPr lang="en-CA"/>
          </a:p>
        </p:txBody>
      </p:sp>
      <p:sp>
        <p:nvSpPr>
          <p:cNvPr id="5" name="Footer Placeholder 4">
            <a:extLst>
              <a:ext uri="{FF2B5EF4-FFF2-40B4-BE49-F238E27FC236}">
                <a16:creationId xmlns:a16="http://schemas.microsoft.com/office/drawing/2014/main" id="{2D2FFA58-E75A-470B-8BE7-C82511FB150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12DFFA-5A15-41B3-A8AB-592B943F0E41}"/>
              </a:ext>
            </a:extLst>
          </p:cNvPr>
          <p:cNvSpPr>
            <a:spLocks noGrp="1"/>
          </p:cNvSpPr>
          <p:nvPr>
            <p:ph type="sldNum" sz="quarter" idx="12"/>
          </p:nvPr>
        </p:nvSpPr>
        <p:spPr/>
        <p:txBody>
          <a:bodyPr/>
          <a:lstStyle/>
          <a:p>
            <a:fld id="{0A2A39E8-FFBC-487F-B982-F8CC380CCF25}" type="slidenum">
              <a:rPr lang="en-CA" smtClean="0"/>
              <a:t>‹#›</a:t>
            </a:fld>
            <a:endParaRPr lang="en-CA"/>
          </a:p>
        </p:txBody>
      </p:sp>
    </p:spTree>
    <p:extLst>
      <p:ext uri="{BB962C8B-B14F-4D97-AF65-F5344CB8AC3E}">
        <p14:creationId xmlns:p14="http://schemas.microsoft.com/office/powerpoint/2010/main" val="31852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4039-14DC-489D-A215-FEB7B9E494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FD7BB48-B76F-4DFC-B298-850DFEC524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79A15D-7936-4278-AA13-210987C276A9}"/>
              </a:ext>
            </a:extLst>
          </p:cNvPr>
          <p:cNvSpPr>
            <a:spLocks noGrp="1"/>
          </p:cNvSpPr>
          <p:nvPr>
            <p:ph type="dt" sz="half" idx="10"/>
          </p:nvPr>
        </p:nvSpPr>
        <p:spPr/>
        <p:txBody>
          <a:bodyPr/>
          <a:lstStyle/>
          <a:p>
            <a:fld id="{5FC8FE1A-446D-428C-803C-3B3B74272598}" type="datetimeFigureOut">
              <a:rPr lang="en-CA" smtClean="0"/>
              <a:t>2022-01-30</a:t>
            </a:fld>
            <a:endParaRPr lang="en-CA"/>
          </a:p>
        </p:txBody>
      </p:sp>
      <p:sp>
        <p:nvSpPr>
          <p:cNvPr id="5" name="Footer Placeholder 4">
            <a:extLst>
              <a:ext uri="{FF2B5EF4-FFF2-40B4-BE49-F238E27FC236}">
                <a16:creationId xmlns:a16="http://schemas.microsoft.com/office/drawing/2014/main" id="{0FFF74ED-C19F-4E5E-A0AD-8EA6BB716D6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5E0477B-DC36-43DB-A85D-3419FD34CAD3}"/>
              </a:ext>
            </a:extLst>
          </p:cNvPr>
          <p:cNvSpPr>
            <a:spLocks noGrp="1"/>
          </p:cNvSpPr>
          <p:nvPr>
            <p:ph type="sldNum" sz="quarter" idx="12"/>
          </p:nvPr>
        </p:nvSpPr>
        <p:spPr/>
        <p:txBody>
          <a:bodyPr/>
          <a:lstStyle/>
          <a:p>
            <a:fld id="{0A2A39E8-FFBC-487F-B982-F8CC380CCF25}" type="slidenum">
              <a:rPr lang="en-CA" smtClean="0"/>
              <a:t>‹#›</a:t>
            </a:fld>
            <a:endParaRPr lang="en-CA"/>
          </a:p>
        </p:txBody>
      </p:sp>
    </p:spTree>
    <p:extLst>
      <p:ext uri="{BB962C8B-B14F-4D97-AF65-F5344CB8AC3E}">
        <p14:creationId xmlns:p14="http://schemas.microsoft.com/office/powerpoint/2010/main" val="131372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BCFE-75A8-4EA7-A18B-A7ABEF41999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2DC60B4-41C3-4F92-855E-738516240A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9EE2A55-B715-4829-8EAB-C28774F64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58F0A58-4C78-4E76-93B8-139A7B728379}"/>
              </a:ext>
            </a:extLst>
          </p:cNvPr>
          <p:cNvSpPr>
            <a:spLocks noGrp="1"/>
          </p:cNvSpPr>
          <p:nvPr>
            <p:ph type="dt" sz="half" idx="10"/>
          </p:nvPr>
        </p:nvSpPr>
        <p:spPr/>
        <p:txBody>
          <a:bodyPr/>
          <a:lstStyle/>
          <a:p>
            <a:fld id="{5FC8FE1A-446D-428C-803C-3B3B74272598}" type="datetimeFigureOut">
              <a:rPr lang="en-CA" smtClean="0"/>
              <a:t>2022-01-30</a:t>
            </a:fld>
            <a:endParaRPr lang="en-CA"/>
          </a:p>
        </p:txBody>
      </p:sp>
      <p:sp>
        <p:nvSpPr>
          <p:cNvPr id="6" name="Footer Placeholder 5">
            <a:extLst>
              <a:ext uri="{FF2B5EF4-FFF2-40B4-BE49-F238E27FC236}">
                <a16:creationId xmlns:a16="http://schemas.microsoft.com/office/drawing/2014/main" id="{7ABCDF57-9778-4D36-A404-BD1889236FE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7EC00AF-62E2-4105-8BD5-2125D918313D}"/>
              </a:ext>
            </a:extLst>
          </p:cNvPr>
          <p:cNvSpPr>
            <a:spLocks noGrp="1"/>
          </p:cNvSpPr>
          <p:nvPr>
            <p:ph type="sldNum" sz="quarter" idx="12"/>
          </p:nvPr>
        </p:nvSpPr>
        <p:spPr/>
        <p:txBody>
          <a:bodyPr/>
          <a:lstStyle/>
          <a:p>
            <a:fld id="{0A2A39E8-FFBC-487F-B982-F8CC380CCF25}" type="slidenum">
              <a:rPr lang="en-CA" smtClean="0"/>
              <a:t>‹#›</a:t>
            </a:fld>
            <a:endParaRPr lang="en-CA"/>
          </a:p>
        </p:txBody>
      </p:sp>
    </p:spTree>
    <p:extLst>
      <p:ext uri="{BB962C8B-B14F-4D97-AF65-F5344CB8AC3E}">
        <p14:creationId xmlns:p14="http://schemas.microsoft.com/office/powerpoint/2010/main" val="3928084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4078-3DFA-4214-B073-35965D29B7F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A26A145-C241-4C22-8F38-41901C7ED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A15B4A-BEFA-40FC-B268-20BD51F9FC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EB1FF9B-D334-4835-AB4B-E1EB68CF7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C42132-41A0-4BB9-BE9F-0D2CE89526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F8FEB11-89CD-47C2-A276-EB8A37916AC2}"/>
              </a:ext>
            </a:extLst>
          </p:cNvPr>
          <p:cNvSpPr>
            <a:spLocks noGrp="1"/>
          </p:cNvSpPr>
          <p:nvPr>
            <p:ph type="dt" sz="half" idx="10"/>
          </p:nvPr>
        </p:nvSpPr>
        <p:spPr/>
        <p:txBody>
          <a:bodyPr/>
          <a:lstStyle/>
          <a:p>
            <a:fld id="{5FC8FE1A-446D-428C-803C-3B3B74272598}" type="datetimeFigureOut">
              <a:rPr lang="en-CA" smtClean="0"/>
              <a:t>2022-01-30</a:t>
            </a:fld>
            <a:endParaRPr lang="en-CA"/>
          </a:p>
        </p:txBody>
      </p:sp>
      <p:sp>
        <p:nvSpPr>
          <p:cNvPr id="8" name="Footer Placeholder 7">
            <a:extLst>
              <a:ext uri="{FF2B5EF4-FFF2-40B4-BE49-F238E27FC236}">
                <a16:creationId xmlns:a16="http://schemas.microsoft.com/office/drawing/2014/main" id="{8AC8AA2A-5159-44B9-B599-DF8DECF052F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FF070AD-3385-493C-B638-414E42E0D955}"/>
              </a:ext>
            </a:extLst>
          </p:cNvPr>
          <p:cNvSpPr>
            <a:spLocks noGrp="1"/>
          </p:cNvSpPr>
          <p:nvPr>
            <p:ph type="sldNum" sz="quarter" idx="12"/>
          </p:nvPr>
        </p:nvSpPr>
        <p:spPr/>
        <p:txBody>
          <a:bodyPr/>
          <a:lstStyle/>
          <a:p>
            <a:fld id="{0A2A39E8-FFBC-487F-B982-F8CC380CCF25}" type="slidenum">
              <a:rPr lang="en-CA" smtClean="0"/>
              <a:t>‹#›</a:t>
            </a:fld>
            <a:endParaRPr lang="en-CA"/>
          </a:p>
        </p:txBody>
      </p:sp>
    </p:spTree>
    <p:extLst>
      <p:ext uri="{BB962C8B-B14F-4D97-AF65-F5344CB8AC3E}">
        <p14:creationId xmlns:p14="http://schemas.microsoft.com/office/powerpoint/2010/main" val="88303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CBB8-128A-4A1E-ABAB-DC0DC69D951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A533461-5F4E-4465-8EC9-4C6CEBE621ED}"/>
              </a:ext>
            </a:extLst>
          </p:cNvPr>
          <p:cNvSpPr>
            <a:spLocks noGrp="1"/>
          </p:cNvSpPr>
          <p:nvPr>
            <p:ph type="dt" sz="half" idx="10"/>
          </p:nvPr>
        </p:nvSpPr>
        <p:spPr/>
        <p:txBody>
          <a:bodyPr/>
          <a:lstStyle/>
          <a:p>
            <a:fld id="{5FC8FE1A-446D-428C-803C-3B3B74272598}" type="datetimeFigureOut">
              <a:rPr lang="en-CA" smtClean="0"/>
              <a:t>2022-01-30</a:t>
            </a:fld>
            <a:endParaRPr lang="en-CA"/>
          </a:p>
        </p:txBody>
      </p:sp>
      <p:sp>
        <p:nvSpPr>
          <p:cNvPr id="4" name="Footer Placeholder 3">
            <a:extLst>
              <a:ext uri="{FF2B5EF4-FFF2-40B4-BE49-F238E27FC236}">
                <a16:creationId xmlns:a16="http://schemas.microsoft.com/office/drawing/2014/main" id="{8E918440-FC47-40CF-9438-BF674F24975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C9BAE6C-9100-487A-AAAF-4AB410EE1B19}"/>
              </a:ext>
            </a:extLst>
          </p:cNvPr>
          <p:cNvSpPr>
            <a:spLocks noGrp="1"/>
          </p:cNvSpPr>
          <p:nvPr>
            <p:ph type="sldNum" sz="quarter" idx="12"/>
          </p:nvPr>
        </p:nvSpPr>
        <p:spPr/>
        <p:txBody>
          <a:bodyPr/>
          <a:lstStyle/>
          <a:p>
            <a:fld id="{0A2A39E8-FFBC-487F-B982-F8CC380CCF25}" type="slidenum">
              <a:rPr lang="en-CA" smtClean="0"/>
              <a:t>‹#›</a:t>
            </a:fld>
            <a:endParaRPr lang="en-CA"/>
          </a:p>
        </p:txBody>
      </p:sp>
    </p:spTree>
    <p:extLst>
      <p:ext uri="{BB962C8B-B14F-4D97-AF65-F5344CB8AC3E}">
        <p14:creationId xmlns:p14="http://schemas.microsoft.com/office/powerpoint/2010/main" val="421073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3B21B-3E96-45F9-902E-7F5683C857A6}"/>
              </a:ext>
            </a:extLst>
          </p:cNvPr>
          <p:cNvSpPr>
            <a:spLocks noGrp="1"/>
          </p:cNvSpPr>
          <p:nvPr>
            <p:ph type="dt" sz="half" idx="10"/>
          </p:nvPr>
        </p:nvSpPr>
        <p:spPr/>
        <p:txBody>
          <a:bodyPr/>
          <a:lstStyle/>
          <a:p>
            <a:fld id="{5FC8FE1A-446D-428C-803C-3B3B74272598}" type="datetimeFigureOut">
              <a:rPr lang="en-CA" smtClean="0"/>
              <a:t>2022-01-30</a:t>
            </a:fld>
            <a:endParaRPr lang="en-CA"/>
          </a:p>
        </p:txBody>
      </p:sp>
      <p:sp>
        <p:nvSpPr>
          <p:cNvPr id="3" name="Footer Placeholder 2">
            <a:extLst>
              <a:ext uri="{FF2B5EF4-FFF2-40B4-BE49-F238E27FC236}">
                <a16:creationId xmlns:a16="http://schemas.microsoft.com/office/drawing/2014/main" id="{7BF649EA-5E78-4E98-AD8B-59DB39E44C4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15D9977-4E01-4888-A8D5-7461497880D2}"/>
              </a:ext>
            </a:extLst>
          </p:cNvPr>
          <p:cNvSpPr>
            <a:spLocks noGrp="1"/>
          </p:cNvSpPr>
          <p:nvPr>
            <p:ph type="sldNum" sz="quarter" idx="12"/>
          </p:nvPr>
        </p:nvSpPr>
        <p:spPr/>
        <p:txBody>
          <a:bodyPr/>
          <a:lstStyle/>
          <a:p>
            <a:fld id="{0A2A39E8-FFBC-487F-B982-F8CC380CCF25}" type="slidenum">
              <a:rPr lang="en-CA" smtClean="0"/>
              <a:t>‹#›</a:t>
            </a:fld>
            <a:endParaRPr lang="en-CA"/>
          </a:p>
        </p:txBody>
      </p:sp>
    </p:spTree>
    <p:extLst>
      <p:ext uri="{BB962C8B-B14F-4D97-AF65-F5344CB8AC3E}">
        <p14:creationId xmlns:p14="http://schemas.microsoft.com/office/powerpoint/2010/main" val="44946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F424-2540-4ED1-989E-9C164F2DC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9C390D0-C75E-4804-B254-3562FC6FD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3F1CDDE-23E5-408F-8967-22D300233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00F78-49BB-4A0F-9244-8D1AB1D6927B}"/>
              </a:ext>
            </a:extLst>
          </p:cNvPr>
          <p:cNvSpPr>
            <a:spLocks noGrp="1"/>
          </p:cNvSpPr>
          <p:nvPr>
            <p:ph type="dt" sz="half" idx="10"/>
          </p:nvPr>
        </p:nvSpPr>
        <p:spPr/>
        <p:txBody>
          <a:bodyPr/>
          <a:lstStyle/>
          <a:p>
            <a:fld id="{5FC8FE1A-446D-428C-803C-3B3B74272598}" type="datetimeFigureOut">
              <a:rPr lang="en-CA" smtClean="0"/>
              <a:t>2022-01-30</a:t>
            </a:fld>
            <a:endParaRPr lang="en-CA"/>
          </a:p>
        </p:txBody>
      </p:sp>
      <p:sp>
        <p:nvSpPr>
          <p:cNvPr id="6" name="Footer Placeholder 5">
            <a:extLst>
              <a:ext uri="{FF2B5EF4-FFF2-40B4-BE49-F238E27FC236}">
                <a16:creationId xmlns:a16="http://schemas.microsoft.com/office/drawing/2014/main" id="{C0D4D7EF-18DE-4F23-9A45-92634634FF5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2071D85-2173-456E-92AC-E5E10B63CA42}"/>
              </a:ext>
            </a:extLst>
          </p:cNvPr>
          <p:cNvSpPr>
            <a:spLocks noGrp="1"/>
          </p:cNvSpPr>
          <p:nvPr>
            <p:ph type="sldNum" sz="quarter" idx="12"/>
          </p:nvPr>
        </p:nvSpPr>
        <p:spPr/>
        <p:txBody>
          <a:bodyPr/>
          <a:lstStyle/>
          <a:p>
            <a:fld id="{0A2A39E8-FFBC-487F-B982-F8CC380CCF25}" type="slidenum">
              <a:rPr lang="en-CA" smtClean="0"/>
              <a:t>‹#›</a:t>
            </a:fld>
            <a:endParaRPr lang="en-CA"/>
          </a:p>
        </p:txBody>
      </p:sp>
    </p:spTree>
    <p:extLst>
      <p:ext uri="{BB962C8B-B14F-4D97-AF65-F5344CB8AC3E}">
        <p14:creationId xmlns:p14="http://schemas.microsoft.com/office/powerpoint/2010/main" val="228245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1CEB-A1CE-4949-B931-11F8AB2AC8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A1BDB80-35CC-4005-9E44-54CCBFE12D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590DB40-00DE-4B28-B842-A56B35FFC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556435-5065-423F-BBE5-01B531136327}"/>
              </a:ext>
            </a:extLst>
          </p:cNvPr>
          <p:cNvSpPr>
            <a:spLocks noGrp="1"/>
          </p:cNvSpPr>
          <p:nvPr>
            <p:ph type="dt" sz="half" idx="10"/>
          </p:nvPr>
        </p:nvSpPr>
        <p:spPr/>
        <p:txBody>
          <a:bodyPr/>
          <a:lstStyle/>
          <a:p>
            <a:fld id="{5FC8FE1A-446D-428C-803C-3B3B74272598}" type="datetimeFigureOut">
              <a:rPr lang="en-CA" smtClean="0"/>
              <a:t>2022-01-30</a:t>
            </a:fld>
            <a:endParaRPr lang="en-CA"/>
          </a:p>
        </p:txBody>
      </p:sp>
      <p:sp>
        <p:nvSpPr>
          <p:cNvPr id="6" name="Footer Placeholder 5">
            <a:extLst>
              <a:ext uri="{FF2B5EF4-FFF2-40B4-BE49-F238E27FC236}">
                <a16:creationId xmlns:a16="http://schemas.microsoft.com/office/drawing/2014/main" id="{925A395C-945D-4F0A-B241-CA76C071553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B2463EA-E118-4E7B-A5CA-2D488A1DF3E1}"/>
              </a:ext>
            </a:extLst>
          </p:cNvPr>
          <p:cNvSpPr>
            <a:spLocks noGrp="1"/>
          </p:cNvSpPr>
          <p:nvPr>
            <p:ph type="sldNum" sz="quarter" idx="12"/>
          </p:nvPr>
        </p:nvSpPr>
        <p:spPr/>
        <p:txBody>
          <a:bodyPr/>
          <a:lstStyle/>
          <a:p>
            <a:fld id="{0A2A39E8-FFBC-487F-B982-F8CC380CCF25}" type="slidenum">
              <a:rPr lang="en-CA" smtClean="0"/>
              <a:t>‹#›</a:t>
            </a:fld>
            <a:endParaRPr lang="en-CA"/>
          </a:p>
        </p:txBody>
      </p:sp>
    </p:spTree>
    <p:extLst>
      <p:ext uri="{BB962C8B-B14F-4D97-AF65-F5344CB8AC3E}">
        <p14:creationId xmlns:p14="http://schemas.microsoft.com/office/powerpoint/2010/main" val="3026255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D379C-303D-44E6-B329-5FFC194FA7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D2CD7F9-A82C-4C05-A8CE-A4C997FAFB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CEF52F8-1F41-49AE-88A5-43BF5D59C6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8FE1A-446D-428C-803C-3B3B74272598}" type="datetimeFigureOut">
              <a:rPr lang="en-CA" smtClean="0"/>
              <a:t>2022-01-30</a:t>
            </a:fld>
            <a:endParaRPr lang="en-CA"/>
          </a:p>
        </p:txBody>
      </p:sp>
      <p:sp>
        <p:nvSpPr>
          <p:cNvPr id="5" name="Footer Placeholder 4">
            <a:extLst>
              <a:ext uri="{FF2B5EF4-FFF2-40B4-BE49-F238E27FC236}">
                <a16:creationId xmlns:a16="http://schemas.microsoft.com/office/drawing/2014/main" id="{40358ABC-4451-4CEE-AC03-A5E9FA217D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E240651-D8A4-46F1-B4DA-39680B4E65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A39E8-FFBC-487F-B982-F8CC380CCF25}" type="slidenum">
              <a:rPr lang="en-CA" smtClean="0"/>
              <a:t>‹#›</a:t>
            </a:fld>
            <a:endParaRPr lang="en-CA"/>
          </a:p>
        </p:txBody>
      </p:sp>
    </p:spTree>
    <p:extLst>
      <p:ext uri="{BB962C8B-B14F-4D97-AF65-F5344CB8AC3E}">
        <p14:creationId xmlns:p14="http://schemas.microsoft.com/office/powerpoint/2010/main" val="2926681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customXml" Target="../ink/ink2.xml"/><Relationship Id="rId10" Type="http://schemas.openxmlformats.org/officeDocument/2006/relationships/image" Target="../media/image410.png"/><Relationship Id="rId4" Type="http://schemas.openxmlformats.org/officeDocument/2006/relationships/image" Target="../media/image110.png"/><Relationship Id="rId9" Type="http://schemas.openxmlformats.org/officeDocument/2006/relationships/customXml" Target="../ink/ink4.xml"/></Relationships>
</file>

<file path=ppt/slides/_rels/slide13.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6.png"/><Relationship Id="rId3" Type="http://schemas.openxmlformats.org/officeDocument/2006/relationships/image" Target="../media/image110.png"/><Relationship Id="rId7" Type="http://schemas.openxmlformats.org/officeDocument/2006/relationships/image" Target="../media/image310.png"/><Relationship Id="rId12" Type="http://schemas.openxmlformats.org/officeDocument/2006/relationships/customXml" Target="../ink/ink10.xml"/><Relationship Id="rId17" Type="http://schemas.openxmlformats.org/officeDocument/2006/relationships/image" Target="../media/image80.PNG"/><Relationship Id="rId2" Type="http://schemas.openxmlformats.org/officeDocument/2006/relationships/customXml" Target="../ink/ink5.xml"/><Relationship Id="rId16"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55.png"/><Relationship Id="rId5" Type="http://schemas.openxmlformats.org/officeDocument/2006/relationships/image" Target="../media/image210.png"/><Relationship Id="rId15" Type="http://schemas.openxmlformats.org/officeDocument/2006/relationships/image" Target="../media/image70.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410.png"/><Relationship Id="rId14" Type="http://schemas.openxmlformats.org/officeDocument/2006/relationships/customXml" Target="../ink/ink11.xml"/></Relationships>
</file>

<file path=ppt/slides/_rels/slide14.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6.png"/><Relationship Id="rId18" Type="http://schemas.openxmlformats.org/officeDocument/2006/relationships/customXml" Target="../ink/ink21.xml"/><Relationship Id="rId26" Type="http://schemas.openxmlformats.org/officeDocument/2006/relationships/image" Target="../media/image120.png"/><Relationship Id="rId3" Type="http://schemas.openxmlformats.org/officeDocument/2006/relationships/image" Target="../media/image110.png"/><Relationship Id="rId21" Type="http://schemas.openxmlformats.org/officeDocument/2006/relationships/image" Target="../media/image100.png"/><Relationship Id="rId7" Type="http://schemas.openxmlformats.org/officeDocument/2006/relationships/image" Target="../media/image310.png"/><Relationship Id="rId12" Type="http://schemas.openxmlformats.org/officeDocument/2006/relationships/customXml" Target="../ink/ink18.xml"/><Relationship Id="rId17" Type="http://schemas.openxmlformats.org/officeDocument/2006/relationships/image" Target="../media/image80.PNG"/><Relationship Id="rId25" Type="http://schemas.openxmlformats.org/officeDocument/2006/relationships/customXml" Target="../ink/ink25.xml"/><Relationship Id="rId2" Type="http://schemas.openxmlformats.org/officeDocument/2006/relationships/customXml" Target="../ink/ink13.xml"/><Relationship Id="rId16" Type="http://schemas.openxmlformats.org/officeDocument/2006/relationships/customXml" Target="../ink/ink20.xml"/><Relationship Id="rId20" Type="http://schemas.openxmlformats.org/officeDocument/2006/relationships/customXml" Target="../ink/ink22.xml"/><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55.png"/><Relationship Id="rId24" Type="http://schemas.openxmlformats.org/officeDocument/2006/relationships/image" Target="../media/image111.png"/><Relationship Id="rId5" Type="http://schemas.openxmlformats.org/officeDocument/2006/relationships/image" Target="../media/image210.png"/><Relationship Id="rId15" Type="http://schemas.openxmlformats.org/officeDocument/2006/relationships/image" Target="../media/image70.png"/><Relationship Id="rId23" Type="http://schemas.openxmlformats.org/officeDocument/2006/relationships/customXml" Target="../ink/ink24.xml"/><Relationship Id="rId10" Type="http://schemas.openxmlformats.org/officeDocument/2006/relationships/customXml" Target="../ink/ink17.xml"/><Relationship Id="rId19" Type="http://schemas.openxmlformats.org/officeDocument/2006/relationships/image" Target="../media/image90.PNG"/><Relationship Id="rId4" Type="http://schemas.openxmlformats.org/officeDocument/2006/relationships/customXml" Target="../ink/ink14.xml"/><Relationship Id="rId9" Type="http://schemas.openxmlformats.org/officeDocument/2006/relationships/image" Target="../media/image410.png"/><Relationship Id="rId14" Type="http://schemas.openxmlformats.org/officeDocument/2006/relationships/customXml" Target="../ink/ink19.xml"/><Relationship Id="rId22" Type="http://schemas.openxmlformats.org/officeDocument/2006/relationships/customXml" Target="../ink/ink23.xml"/></Relationships>
</file>

<file path=ppt/slides/_rels/slide15.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6.png"/><Relationship Id="rId18" Type="http://schemas.openxmlformats.org/officeDocument/2006/relationships/customXml" Target="../ink/ink34.xml"/><Relationship Id="rId26" Type="http://schemas.openxmlformats.org/officeDocument/2006/relationships/image" Target="../media/image120.png"/><Relationship Id="rId3" Type="http://schemas.openxmlformats.org/officeDocument/2006/relationships/image" Target="../media/image110.png"/><Relationship Id="rId21" Type="http://schemas.openxmlformats.org/officeDocument/2006/relationships/image" Target="../media/image100.png"/><Relationship Id="rId7" Type="http://schemas.openxmlformats.org/officeDocument/2006/relationships/image" Target="../media/image310.png"/><Relationship Id="rId12" Type="http://schemas.openxmlformats.org/officeDocument/2006/relationships/customXml" Target="../ink/ink31.xml"/><Relationship Id="rId17" Type="http://schemas.openxmlformats.org/officeDocument/2006/relationships/image" Target="../media/image80.PNG"/><Relationship Id="rId25" Type="http://schemas.openxmlformats.org/officeDocument/2006/relationships/customXml" Target="../ink/ink38.xml"/><Relationship Id="rId2" Type="http://schemas.openxmlformats.org/officeDocument/2006/relationships/customXml" Target="../ink/ink26.xml"/><Relationship Id="rId16" Type="http://schemas.openxmlformats.org/officeDocument/2006/relationships/customXml" Target="../ink/ink33.xml"/><Relationship Id="rId20" Type="http://schemas.openxmlformats.org/officeDocument/2006/relationships/customXml" Target="../ink/ink35.xml"/><Relationship Id="rId1" Type="http://schemas.openxmlformats.org/officeDocument/2006/relationships/slideLayout" Target="../slideLayouts/slideLayout2.xml"/><Relationship Id="rId6" Type="http://schemas.openxmlformats.org/officeDocument/2006/relationships/customXml" Target="../ink/ink28.xml"/><Relationship Id="rId11" Type="http://schemas.openxmlformats.org/officeDocument/2006/relationships/image" Target="../media/image55.png"/><Relationship Id="rId24" Type="http://schemas.openxmlformats.org/officeDocument/2006/relationships/image" Target="../media/image111.png"/><Relationship Id="rId5" Type="http://schemas.openxmlformats.org/officeDocument/2006/relationships/image" Target="../media/image210.png"/><Relationship Id="rId15" Type="http://schemas.openxmlformats.org/officeDocument/2006/relationships/image" Target="../media/image70.png"/><Relationship Id="rId23" Type="http://schemas.openxmlformats.org/officeDocument/2006/relationships/customXml" Target="../ink/ink37.xml"/><Relationship Id="rId10" Type="http://schemas.openxmlformats.org/officeDocument/2006/relationships/customXml" Target="../ink/ink30.xml"/><Relationship Id="rId19" Type="http://schemas.openxmlformats.org/officeDocument/2006/relationships/image" Target="../media/image90.PNG"/><Relationship Id="rId4" Type="http://schemas.openxmlformats.org/officeDocument/2006/relationships/customXml" Target="../ink/ink27.xml"/><Relationship Id="rId9" Type="http://schemas.openxmlformats.org/officeDocument/2006/relationships/image" Target="../media/image410.png"/><Relationship Id="rId14" Type="http://schemas.openxmlformats.org/officeDocument/2006/relationships/customXml" Target="../ink/ink32.xml"/><Relationship Id="rId22" Type="http://schemas.openxmlformats.org/officeDocument/2006/relationships/customXml" Target="../ink/ink36.xml"/></Relationships>
</file>

<file path=ppt/slides/_rels/slide16.xml.rels><?xml version="1.0" encoding="UTF-8" standalone="yes"?>
<Relationships xmlns="http://schemas.openxmlformats.org/package/2006/relationships"><Relationship Id="rId8" Type="http://schemas.openxmlformats.org/officeDocument/2006/relationships/customXml" Target="../ink/ink42.xml"/><Relationship Id="rId13" Type="http://schemas.openxmlformats.org/officeDocument/2006/relationships/image" Target="../media/image6.png"/><Relationship Id="rId18" Type="http://schemas.openxmlformats.org/officeDocument/2006/relationships/customXml" Target="../ink/ink47.xml"/><Relationship Id="rId26" Type="http://schemas.openxmlformats.org/officeDocument/2006/relationships/image" Target="../media/image120.png"/><Relationship Id="rId3" Type="http://schemas.openxmlformats.org/officeDocument/2006/relationships/image" Target="../media/image110.png"/><Relationship Id="rId21" Type="http://schemas.openxmlformats.org/officeDocument/2006/relationships/image" Target="../media/image100.png"/><Relationship Id="rId7" Type="http://schemas.openxmlformats.org/officeDocument/2006/relationships/image" Target="../media/image310.png"/><Relationship Id="rId12" Type="http://schemas.openxmlformats.org/officeDocument/2006/relationships/customXml" Target="../ink/ink44.xml"/><Relationship Id="rId17" Type="http://schemas.openxmlformats.org/officeDocument/2006/relationships/image" Target="../media/image80.PNG"/><Relationship Id="rId25" Type="http://schemas.openxmlformats.org/officeDocument/2006/relationships/customXml" Target="../ink/ink51.xml"/><Relationship Id="rId2" Type="http://schemas.openxmlformats.org/officeDocument/2006/relationships/customXml" Target="../ink/ink39.xml"/><Relationship Id="rId16" Type="http://schemas.openxmlformats.org/officeDocument/2006/relationships/customXml" Target="../ink/ink46.xml"/><Relationship Id="rId20"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41.xml"/><Relationship Id="rId11" Type="http://schemas.openxmlformats.org/officeDocument/2006/relationships/image" Target="../media/image55.png"/><Relationship Id="rId24" Type="http://schemas.openxmlformats.org/officeDocument/2006/relationships/image" Target="../media/image111.png"/><Relationship Id="rId5" Type="http://schemas.openxmlformats.org/officeDocument/2006/relationships/image" Target="../media/image210.png"/><Relationship Id="rId15" Type="http://schemas.openxmlformats.org/officeDocument/2006/relationships/image" Target="../media/image70.png"/><Relationship Id="rId23" Type="http://schemas.openxmlformats.org/officeDocument/2006/relationships/customXml" Target="../ink/ink50.xml"/><Relationship Id="rId10" Type="http://schemas.openxmlformats.org/officeDocument/2006/relationships/customXml" Target="../ink/ink43.xml"/><Relationship Id="rId19" Type="http://schemas.openxmlformats.org/officeDocument/2006/relationships/image" Target="../media/image90.PNG"/><Relationship Id="rId4" Type="http://schemas.openxmlformats.org/officeDocument/2006/relationships/customXml" Target="../ink/ink40.xml"/><Relationship Id="rId9" Type="http://schemas.openxmlformats.org/officeDocument/2006/relationships/image" Target="../media/image410.png"/><Relationship Id="rId14" Type="http://schemas.openxmlformats.org/officeDocument/2006/relationships/customXml" Target="../ink/ink45.xml"/><Relationship Id="rId22" Type="http://schemas.openxmlformats.org/officeDocument/2006/relationships/customXml" Target="../ink/ink49.xml"/></Relationships>
</file>

<file path=ppt/slides/_rels/slide17.xml.rels><?xml version="1.0" encoding="UTF-8" standalone="yes"?>
<Relationships xmlns="http://schemas.openxmlformats.org/package/2006/relationships"><Relationship Id="rId8" Type="http://schemas.openxmlformats.org/officeDocument/2006/relationships/customXml" Target="../ink/ink55.xml"/><Relationship Id="rId13" Type="http://schemas.openxmlformats.org/officeDocument/2006/relationships/image" Target="../media/image70.png"/><Relationship Id="rId18" Type="http://schemas.openxmlformats.org/officeDocument/2006/relationships/customXml" Target="../ink/ink60.xml"/><Relationship Id="rId26" Type="http://schemas.openxmlformats.org/officeDocument/2006/relationships/image" Target="../media/image130.png"/><Relationship Id="rId3" Type="http://schemas.openxmlformats.org/officeDocument/2006/relationships/image" Target="../media/image210.png"/><Relationship Id="rId21" Type="http://schemas.openxmlformats.org/officeDocument/2006/relationships/customXml" Target="../ink/ink62.xml"/><Relationship Id="rId7" Type="http://schemas.openxmlformats.org/officeDocument/2006/relationships/image" Target="../media/image410.png"/><Relationship Id="rId12" Type="http://schemas.openxmlformats.org/officeDocument/2006/relationships/customXml" Target="../ink/ink57.xml"/><Relationship Id="rId17" Type="http://schemas.openxmlformats.org/officeDocument/2006/relationships/image" Target="../media/image90.PNG"/><Relationship Id="rId25" Type="http://schemas.openxmlformats.org/officeDocument/2006/relationships/customXml" Target="../ink/ink64.xml"/><Relationship Id="rId2" Type="http://schemas.openxmlformats.org/officeDocument/2006/relationships/customXml" Target="../ink/ink52.xml"/><Relationship Id="rId16" Type="http://schemas.openxmlformats.org/officeDocument/2006/relationships/customXml" Target="../ink/ink59.xml"/><Relationship Id="rId20" Type="http://schemas.openxmlformats.org/officeDocument/2006/relationships/customXml" Target="../ink/ink61.xml"/><Relationship Id="rId1" Type="http://schemas.openxmlformats.org/officeDocument/2006/relationships/slideLayout" Target="../slideLayouts/slideLayout2.xml"/><Relationship Id="rId6" Type="http://schemas.openxmlformats.org/officeDocument/2006/relationships/customXml" Target="../ink/ink54.xml"/><Relationship Id="rId11" Type="http://schemas.openxmlformats.org/officeDocument/2006/relationships/image" Target="../media/image6.png"/><Relationship Id="rId24" Type="http://schemas.openxmlformats.org/officeDocument/2006/relationships/image" Target="../media/image120.png"/><Relationship Id="rId5" Type="http://schemas.openxmlformats.org/officeDocument/2006/relationships/image" Target="../media/image310.png"/><Relationship Id="rId15" Type="http://schemas.openxmlformats.org/officeDocument/2006/relationships/image" Target="../media/image80.PNG"/><Relationship Id="rId23" Type="http://schemas.openxmlformats.org/officeDocument/2006/relationships/customXml" Target="../ink/ink63.xml"/><Relationship Id="rId28" Type="http://schemas.openxmlformats.org/officeDocument/2006/relationships/image" Target="../media/image140.png"/><Relationship Id="rId10" Type="http://schemas.openxmlformats.org/officeDocument/2006/relationships/customXml" Target="../ink/ink56.xml"/><Relationship Id="rId19" Type="http://schemas.openxmlformats.org/officeDocument/2006/relationships/image" Target="../media/image100.png"/><Relationship Id="rId4" Type="http://schemas.openxmlformats.org/officeDocument/2006/relationships/customXml" Target="../ink/ink53.xml"/><Relationship Id="rId9" Type="http://schemas.openxmlformats.org/officeDocument/2006/relationships/image" Target="../media/image55.png"/><Relationship Id="rId14" Type="http://schemas.openxmlformats.org/officeDocument/2006/relationships/customXml" Target="../ink/ink58.xml"/><Relationship Id="rId22" Type="http://schemas.openxmlformats.org/officeDocument/2006/relationships/image" Target="../media/image111.png"/><Relationship Id="rId27" Type="http://schemas.openxmlformats.org/officeDocument/2006/relationships/customXml" Target="../ink/ink65.xml"/></Relationships>
</file>

<file path=ppt/slides/_rels/slide18.xml.rels><?xml version="1.0" encoding="UTF-8" standalone="yes"?>
<Relationships xmlns="http://schemas.openxmlformats.org/package/2006/relationships"><Relationship Id="rId8" Type="http://schemas.openxmlformats.org/officeDocument/2006/relationships/customXml" Target="../ink/ink69.xml"/><Relationship Id="rId13" Type="http://schemas.openxmlformats.org/officeDocument/2006/relationships/image" Target="../media/image70.png"/><Relationship Id="rId18" Type="http://schemas.openxmlformats.org/officeDocument/2006/relationships/customXml" Target="../ink/ink74.xml"/><Relationship Id="rId26" Type="http://schemas.openxmlformats.org/officeDocument/2006/relationships/image" Target="../media/image130.png"/><Relationship Id="rId3" Type="http://schemas.openxmlformats.org/officeDocument/2006/relationships/image" Target="../media/image210.png"/><Relationship Id="rId21" Type="http://schemas.openxmlformats.org/officeDocument/2006/relationships/customXml" Target="../ink/ink76.xml"/><Relationship Id="rId7" Type="http://schemas.openxmlformats.org/officeDocument/2006/relationships/image" Target="../media/image410.png"/><Relationship Id="rId12" Type="http://schemas.openxmlformats.org/officeDocument/2006/relationships/customXml" Target="../ink/ink71.xml"/><Relationship Id="rId17" Type="http://schemas.openxmlformats.org/officeDocument/2006/relationships/image" Target="../media/image90.PNG"/><Relationship Id="rId25" Type="http://schemas.openxmlformats.org/officeDocument/2006/relationships/customXml" Target="../ink/ink78.xml"/><Relationship Id="rId2" Type="http://schemas.openxmlformats.org/officeDocument/2006/relationships/customXml" Target="../ink/ink66.xml"/><Relationship Id="rId16" Type="http://schemas.openxmlformats.org/officeDocument/2006/relationships/customXml" Target="../ink/ink73.xml"/><Relationship Id="rId20" Type="http://schemas.openxmlformats.org/officeDocument/2006/relationships/customXml" Target="../ink/ink75.xml"/><Relationship Id="rId1" Type="http://schemas.openxmlformats.org/officeDocument/2006/relationships/slideLayout" Target="../slideLayouts/slideLayout2.xml"/><Relationship Id="rId6" Type="http://schemas.openxmlformats.org/officeDocument/2006/relationships/customXml" Target="../ink/ink68.xml"/><Relationship Id="rId11" Type="http://schemas.openxmlformats.org/officeDocument/2006/relationships/image" Target="../media/image6.png"/><Relationship Id="rId24" Type="http://schemas.openxmlformats.org/officeDocument/2006/relationships/image" Target="../media/image120.png"/><Relationship Id="rId5" Type="http://schemas.openxmlformats.org/officeDocument/2006/relationships/image" Target="../media/image310.png"/><Relationship Id="rId15" Type="http://schemas.openxmlformats.org/officeDocument/2006/relationships/image" Target="../media/image80.PNG"/><Relationship Id="rId23" Type="http://schemas.openxmlformats.org/officeDocument/2006/relationships/customXml" Target="../ink/ink77.xml"/><Relationship Id="rId28" Type="http://schemas.openxmlformats.org/officeDocument/2006/relationships/image" Target="../media/image140.png"/><Relationship Id="rId10" Type="http://schemas.openxmlformats.org/officeDocument/2006/relationships/customXml" Target="../ink/ink70.xml"/><Relationship Id="rId19" Type="http://schemas.openxmlformats.org/officeDocument/2006/relationships/image" Target="../media/image100.png"/><Relationship Id="rId4" Type="http://schemas.openxmlformats.org/officeDocument/2006/relationships/customXml" Target="../ink/ink67.xml"/><Relationship Id="rId9" Type="http://schemas.openxmlformats.org/officeDocument/2006/relationships/image" Target="../media/image55.png"/><Relationship Id="rId14" Type="http://schemas.openxmlformats.org/officeDocument/2006/relationships/customXml" Target="../ink/ink72.xml"/><Relationship Id="rId22" Type="http://schemas.openxmlformats.org/officeDocument/2006/relationships/image" Target="../media/image111.png"/><Relationship Id="rId27" Type="http://schemas.openxmlformats.org/officeDocument/2006/relationships/customXml" Target="../ink/ink79.xml"/></Relationships>
</file>

<file path=ppt/slides/_rels/slide19.xml.rels><?xml version="1.0" encoding="UTF-8" standalone="yes"?>
<Relationships xmlns="http://schemas.openxmlformats.org/package/2006/relationships"><Relationship Id="rId8" Type="http://schemas.openxmlformats.org/officeDocument/2006/relationships/customXml" Target="../ink/ink83.xml"/><Relationship Id="rId13" Type="http://schemas.openxmlformats.org/officeDocument/2006/relationships/image" Target="../media/image70.png"/><Relationship Id="rId18" Type="http://schemas.openxmlformats.org/officeDocument/2006/relationships/customXml" Target="../ink/ink88.xml"/><Relationship Id="rId26" Type="http://schemas.openxmlformats.org/officeDocument/2006/relationships/image" Target="../media/image130.png"/><Relationship Id="rId3" Type="http://schemas.openxmlformats.org/officeDocument/2006/relationships/image" Target="../media/image210.png"/><Relationship Id="rId21" Type="http://schemas.openxmlformats.org/officeDocument/2006/relationships/customXml" Target="../ink/ink90.xml"/><Relationship Id="rId7" Type="http://schemas.openxmlformats.org/officeDocument/2006/relationships/image" Target="../media/image410.png"/><Relationship Id="rId12" Type="http://schemas.openxmlformats.org/officeDocument/2006/relationships/customXml" Target="../ink/ink85.xml"/><Relationship Id="rId17" Type="http://schemas.openxmlformats.org/officeDocument/2006/relationships/image" Target="../media/image90.PNG"/><Relationship Id="rId25" Type="http://schemas.openxmlformats.org/officeDocument/2006/relationships/customXml" Target="../ink/ink92.xml"/><Relationship Id="rId2" Type="http://schemas.openxmlformats.org/officeDocument/2006/relationships/customXml" Target="../ink/ink80.xml"/><Relationship Id="rId16" Type="http://schemas.openxmlformats.org/officeDocument/2006/relationships/customXml" Target="../ink/ink87.xml"/><Relationship Id="rId20" Type="http://schemas.openxmlformats.org/officeDocument/2006/relationships/customXml" Target="../ink/ink89.xml"/><Relationship Id="rId1" Type="http://schemas.openxmlformats.org/officeDocument/2006/relationships/slideLayout" Target="../slideLayouts/slideLayout2.xml"/><Relationship Id="rId6" Type="http://schemas.openxmlformats.org/officeDocument/2006/relationships/customXml" Target="../ink/ink82.xml"/><Relationship Id="rId11" Type="http://schemas.openxmlformats.org/officeDocument/2006/relationships/image" Target="../media/image6.png"/><Relationship Id="rId24" Type="http://schemas.openxmlformats.org/officeDocument/2006/relationships/image" Target="../media/image120.png"/><Relationship Id="rId5" Type="http://schemas.openxmlformats.org/officeDocument/2006/relationships/image" Target="../media/image310.png"/><Relationship Id="rId15" Type="http://schemas.openxmlformats.org/officeDocument/2006/relationships/image" Target="../media/image80.PNG"/><Relationship Id="rId23" Type="http://schemas.openxmlformats.org/officeDocument/2006/relationships/customXml" Target="../ink/ink91.xml"/><Relationship Id="rId28" Type="http://schemas.openxmlformats.org/officeDocument/2006/relationships/image" Target="../media/image140.png"/><Relationship Id="rId10" Type="http://schemas.openxmlformats.org/officeDocument/2006/relationships/customXml" Target="../ink/ink84.xml"/><Relationship Id="rId19" Type="http://schemas.openxmlformats.org/officeDocument/2006/relationships/image" Target="../media/image100.png"/><Relationship Id="rId4" Type="http://schemas.openxmlformats.org/officeDocument/2006/relationships/customXml" Target="../ink/ink81.xml"/><Relationship Id="rId9" Type="http://schemas.openxmlformats.org/officeDocument/2006/relationships/image" Target="../media/image55.png"/><Relationship Id="rId14" Type="http://schemas.openxmlformats.org/officeDocument/2006/relationships/customXml" Target="../ink/ink86.xml"/><Relationship Id="rId22" Type="http://schemas.openxmlformats.org/officeDocument/2006/relationships/image" Target="../media/image111.png"/><Relationship Id="rId27" Type="http://schemas.openxmlformats.org/officeDocument/2006/relationships/customXml" Target="../ink/ink9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0.png"/><Relationship Id="rId13" Type="http://schemas.openxmlformats.org/officeDocument/2006/relationships/customXml" Target="../ink/ink99.xml"/><Relationship Id="rId18" Type="http://schemas.openxmlformats.org/officeDocument/2006/relationships/image" Target="../media/image90.PNG"/><Relationship Id="rId26" Type="http://schemas.openxmlformats.org/officeDocument/2006/relationships/customXml" Target="../ink/ink105.xml"/><Relationship Id="rId3" Type="http://schemas.openxmlformats.org/officeDocument/2006/relationships/customXml" Target="../ink/ink94.xml"/><Relationship Id="rId21" Type="http://schemas.openxmlformats.org/officeDocument/2006/relationships/customXml" Target="../ink/ink102.xml"/><Relationship Id="rId7" Type="http://schemas.openxmlformats.org/officeDocument/2006/relationships/customXml" Target="../ink/ink96.xml"/><Relationship Id="rId12" Type="http://schemas.openxmlformats.org/officeDocument/2006/relationships/image" Target="../media/image6.png"/><Relationship Id="rId25" Type="http://schemas.openxmlformats.org/officeDocument/2006/relationships/image" Target="../media/image120.png"/><Relationship Id="rId2" Type="http://schemas.openxmlformats.org/officeDocument/2006/relationships/notesSlide" Target="../notesSlides/notesSlide5.xml"/><Relationship Id="rId20" Type="http://schemas.openxmlformats.org/officeDocument/2006/relationships/image" Target="../media/image100.png"/><Relationship Id="rId16" Type="http://schemas.openxmlformats.org/officeDocument/2006/relationships/image" Target="../media/image80.PNG"/><Relationship Id="rId29"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310.png"/><Relationship Id="rId11" Type="http://schemas.openxmlformats.org/officeDocument/2006/relationships/customXml" Target="../ink/ink98.xml"/><Relationship Id="rId24" Type="http://schemas.openxmlformats.org/officeDocument/2006/relationships/customXml" Target="../ink/ink104.xml"/><Relationship Id="rId5" Type="http://schemas.openxmlformats.org/officeDocument/2006/relationships/customXml" Target="../ink/ink95.xml"/><Relationship Id="rId15" Type="http://schemas.openxmlformats.org/officeDocument/2006/relationships/customXml" Target="../ink/ink100.xml"/><Relationship Id="rId23" Type="http://schemas.openxmlformats.org/officeDocument/2006/relationships/image" Target="../media/image111.png"/><Relationship Id="rId28" Type="http://schemas.openxmlformats.org/officeDocument/2006/relationships/customXml" Target="../ink/ink106.xml"/><Relationship Id="rId10" Type="http://schemas.openxmlformats.org/officeDocument/2006/relationships/image" Target="../media/image55.png"/><Relationship Id="rId19" Type="http://schemas.openxmlformats.org/officeDocument/2006/relationships/customXml" Target="../ink/ink101.xml"/><Relationship Id="rId4" Type="http://schemas.openxmlformats.org/officeDocument/2006/relationships/image" Target="../media/image210.png"/><Relationship Id="rId9" Type="http://schemas.openxmlformats.org/officeDocument/2006/relationships/customXml" Target="../ink/ink97.xml"/><Relationship Id="rId14" Type="http://schemas.openxmlformats.org/officeDocument/2006/relationships/image" Target="../media/image70.png"/><Relationship Id="rId22" Type="http://schemas.openxmlformats.org/officeDocument/2006/relationships/customXml" Target="../ink/ink103.xml"/><Relationship Id="rId27" Type="http://schemas.openxmlformats.org/officeDocument/2006/relationships/image" Target="../media/image130.png"/></Relationships>
</file>

<file path=ppt/slides/_rels/slide21.xml.rels><?xml version="1.0" encoding="UTF-8" standalone="yes"?>
<Relationships xmlns="http://schemas.openxmlformats.org/package/2006/relationships"><Relationship Id="rId3" Type="http://schemas.openxmlformats.org/officeDocument/2006/relationships/customXml" Target="../ink/ink10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customXml" Target="../ink/ink108.xml"/><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3" Type="http://schemas.openxmlformats.org/officeDocument/2006/relationships/customXml" Target="../ink/ink10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customXml" Target="../ink/ink110.xml"/><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111.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customXml" Target="../ink/ink112.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113.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customXml" Target="../ink/ink114.xml"/></Relationships>
</file>

<file path=ppt/slides/_rels/slide25.xml.rels><?xml version="1.0" encoding="UTF-8" standalone="yes"?>
<Relationships xmlns="http://schemas.openxmlformats.org/package/2006/relationships"><Relationship Id="rId3" Type="http://schemas.openxmlformats.org/officeDocument/2006/relationships/customXml" Target="../ink/ink11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customXml" Target="../ink/ink116.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1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customXml" Target="../ink/ink118.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customXml" Target="../ink/ink11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customXml" Target="../ink/ink120.xml"/><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customXml" Target="../ink/ink12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customXml" Target="../ink/ink122.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adoop.apache.org/docs/r2.7.2/hadoop-project-dist/hadoop-common/core-default.x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adoop.apache.org/docs/r2.4.1/hadoop-project-dist/hadoop-hdfs/hdfs-default.x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0D569-5641-491A-8911-7E14E40FB6DC}"/>
              </a:ext>
            </a:extLst>
          </p:cNvPr>
          <p:cNvSpPr>
            <a:spLocks noGrp="1"/>
          </p:cNvSpPr>
          <p:nvPr>
            <p:ph type="ctrTitle"/>
          </p:nvPr>
        </p:nvSpPr>
        <p:spPr>
          <a:xfrm>
            <a:off x="1524000" y="566056"/>
            <a:ext cx="9144000" cy="1136877"/>
          </a:xfrm>
        </p:spPr>
        <p:txBody>
          <a:bodyPr/>
          <a:lstStyle/>
          <a:p>
            <a:r>
              <a:rPr lang="en-CA" b="1" dirty="0">
                <a:solidFill>
                  <a:srgbClr val="FF0000"/>
                </a:solidFill>
                <a:latin typeface="Times New Roman" panose="02020603050405020304" pitchFamily="18" charset="0"/>
                <a:cs typeface="Times New Roman" panose="02020603050405020304" pitchFamily="18" charset="0"/>
              </a:rPr>
              <a:t>HDFS</a:t>
            </a:r>
          </a:p>
        </p:txBody>
      </p:sp>
      <p:pic>
        <p:nvPicPr>
          <p:cNvPr id="4" name="Picture 3">
            <a:extLst>
              <a:ext uri="{FF2B5EF4-FFF2-40B4-BE49-F238E27FC236}">
                <a16:creationId xmlns:a16="http://schemas.microsoft.com/office/drawing/2014/main" id="{8BA040C6-97C6-452A-A9B3-87D21F34B277}"/>
              </a:ext>
            </a:extLst>
          </p:cNvPr>
          <p:cNvPicPr>
            <a:picLocks noChangeAspect="1"/>
          </p:cNvPicPr>
          <p:nvPr/>
        </p:nvPicPr>
        <p:blipFill>
          <a:blip r:embed="rId2"/>
          <a:stretch>
            <a:fillRect/>
          </a:stretch>
        </p:blipFill>
        <p:spPr>
          <a:xfrm>
            <a:off x="840952" y="1796143"/>
            <a:ext cx="10510096" cy="4755017"/>
          </a:xfrm>
          <a:prstGeom prst="rect">
            <a:avLst/>
          </a:prstGeom>
        </p:spPr>
      </p:pic>
    </p:spTree>
    <p:extLst>
      <p:ext uri="{BB962C8B-B14F-4D97-AF65-F5344CB8AC3E}">
        <p14:creationId xmlns:p14="http://schemas.microsoft.com/office/powerpoint/2010/main" val="2601038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750850"/>
          </a:xfrm>
        </p:spPr>
        <p:txBody>
          <a:bodyPr>
            <a:normAutofit fontScale="90000"/>
          </a:bodyPr>
          <a:lstStyle/>
          <a:p>
            <a:r>
              <a:rPr lang="en-CA" sz="3200" dirty="0">
                <a:solidFill>
                  <a:srgbClr val="FF0000"/>
                </a:solidFill>
                <a:latin typeface="Times New Roman" panose="02020603050405020304" pitchFamily="18" charset="0"/>
                <a:cs typeface="Times New Roman" panose="02020603050405020304" pitchFamily="18" charset="0"/>
              </a:rPr>
              <a:t>Write Anatomy</a:t>
            </a:r>
            <a:br>
              <a:rPr lang="en-CA" sz="3200" dirty="0">
                <a:solidFill>
                  <a:srgbClr val="FF0000"/>
                </a:solidFill>
                <a:latin typeface="Times New Roman" panose="02020603050405020304" pitchFamily="18" charset="0"/>
                <a:cs typeface="Times New Roman" panose="02020603050405020304" pitchFamily="18" charset="0"/>
              </a:rPr>
            </a:br>
            <a:endParaRPr lang="en-CA"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8585432" y="287080"/>
            <a:ext cx="3645182" cy="2368647"/>
          </a:xfrm>
        </p:spPr>
        <p:txBody>
          <a:bodyPr>
            <a:normAutofit lnSpcReduction="10000"/>
          </a:bodyPr>
          <a:lstStyle/>
          <a:p>
            <a:r>
              <a:rPr lang="en-CA" sz="2000" dirty="0">
                <a:latin typeface="Times New Roman" panose="02020603050405020304" pitchFamily="18" charset="0"/>
                <a:cs typeface="Times New Roman" panose="02020603050405020304" pitchFamily="18" charset="0"/>
              </a:rPr>
              <a:t>Three process are running on the machine which you logged on</a:t>
            </a:r>
          </a:p>
          <a:p>
            <a:r>
              <a:rPr lang="en-CA" sz="2000" dirty="0">
                <a:solidFill>
                  <a:srgbClr val="FF0000"/>
                </a:solidFill>
                <a:latin typeface="Times New Roman" panose="02020603050405020304" pitchFamily="18" charset="0"/>
                <a:cs typeface="Times New Roman" panose="02020603050405020304" pitchFamily="18" charset="0"/>
              </a:rPr>
              <a:t>Data Queue</a:t>
            </a:r>
          </a:p>
          <a:p>
            <a:r>
              <a:rPr lang="en-CA" sz="2000" dirty="0">
                <a:solidFill>
                  <a:srgbClr val="FF0000"/>
                </a:solidFill>
                <a:latin typeface="Times New Roman" panose="02020603050405020304" pitchFamily="18" charset="0"/>
                <a:cs typeface="Times New Roman" panose="02020603050405020304" pitchFamily="18" charset="0"/>
              </a:rPr>
              <a:t>Data Streamer</a:t>
            </a:r>
          </a:p>
          <a:p>
            <a:r>
              <a:rPr lang="en-CA" sz="2000" dirty="0">
                <a:solidFill>
                  <a:srgbClr val="FF0000"/>
                </a:solidFill>
                <a:latin typeface="Times New Roman" panose="02020603050405020304" pitchFamily="18" charset="0"/>
                <a:cs typeface="Times New Roman" panose="02020603050405020304" pitchFamily="18" charset="0"/>
              </a:rPr>
              <a:t>Acknowledgement queue</a:t>
            </a:r>
          </a:p>
          <a:p>
            <a:r>
              <a:rPr lang="en-CA" sz="2000" dirty="0">
                <a:latin typeface="Times New Roman" panose="02020603050405020304" pitchFamily="18" charset="0"/>
                <a:cs typeface="Times New Roman" panose="02020603050405020304" pitchFamily="18" charset="0"/>
              </a:rPr>
              <a:t>We are only talking about B1</a:t>
            </a:r>
          </a:p>
          <a:p>
            <a:endParaRPr lang="en-CA"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906CA9-CC73-4575-9400-901F818CA85D}"/>
              </a:ext>
            </a:extLst>
          </p:cNvPr>
          <p:cNvSpPr/>
          <p:nvPr/>
        </p:nvSpPr>
        <p:spPr>
          <a:xfrm>
            <a:off x="435427" y="733021"/>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35427" y="1902914"/>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p:nvPr/>
        </p:nvCxnSpPr>
        <p:spPr>
          <a:xfrm>
            <a:off x="1783977" y="2537012"/>
            <a:ext cx="0" cy="715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r>
              <a:rPr lang="en-CA" sz="1200" b="1" dirty="0">
                <a:solidFill>
                  <a:schemeClr val="tx1"/>
                </a:solidFill>
                <a:latin typeface="Times New Roman" panose="02020603050405020304" pitchFamily="18" charset="0"/>
                <a:cs typeface="Times New Roman" panose="02020603050405020304" pitchFamily="18" charset="0"/>
              </a:rPr>
              <a:t>B1:3,2,6</a:t>
            </a:r>
          </a:p>
          <a:p>
            <a:pPr algn="ctr"/>
            <a:r>
              <a:rPr lang="en-CA" sz="1200" dirty="0">
                <a:solidFill>
                  <a:schemeClr val="tx1"/>
                </a:solidFill>
                <a:latin typeface="Times New Roman" panose="02020603050405020304" pitchFamily="18" charset="0"/>
                <a:cs typeface="Times New Roman" panose="02020603050405020304" pitchFamily="18" charset="0"/>
              </a:rPr>
              <a:t>B2:4,5,7</a:t>
            </a:r>
          </a:p>
          <a:p>
            <a:pPr algn="ctr"/>
            <a:r>
              <a:rPr lang="en-CA" sz="1200" dirty="0">
                <a:solidFill>
                  <a:schemeClr val="tx1"/>
                </a:solidFill>
                <a:latin typeface="Times New Roman" panose="02020603050405020304" pitchFamily="18" charset="0"/>
                <a:cs typeface="Times New Roman" panose="02020603050405020304" pitchFamily="18" charset="0"/>
              </a:rPr>
              <a:t>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439624" y="608096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a:t>
            </a:r>
          </a:p>
        </p:txBody>
      </p:sp>
      <p:sp>
        <p:nvSpPr>
          <p:cNvPr id="21" name="Rectangle 20">
            <a:extLst>
              <a:ext uri="{FF2B5EF4-FFF2-40B4-BE49-F238E27FC236}">
                <a16:creationId xmlns:a16="http://schemas.microsoft.com/office/drawing/2014/main" id="{5F48DE7C-27E1-454D-AB91-78EE28C9A5DB}"/>
              </a:ext>
            </a:extLst>
          </p:cNvPr>
          <p:cNvSpPr/>
          <p:nvPr/>
        </p:nvSpPr>
        <p:spPr>
          <a:xfrm>
            <a:off x="4294336" y="4790429"/>
            <a:ext cx="2003182" cy="176260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047431" y="4858870"/>
            <a:ext cx="2003182" cy="176260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934352" y="4942828"/>
            <a:ext cx="2003182" cy="176260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7920717" y="3142130"/>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833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750850"/>
          </a:xfrm>
        </p:spPr>
        <p:txBody>
          <a:bodyPr>
            <a:normAutofit fontScale="90000"/>
          </a:bodyPr>
          <a:lstStyle/>
          <a:p>
            <a:r>
              <a:rPr lang="en-CA" sz="3200" dirty="0">
                <a:solidFill>
                  <a:srgbClr val="FF0000"/>
                </a:solidFill>
                <a:latin typeface="Times New Roman" panose="02020603050405020304" pitchFamily="18" charset="0"/>
                <a:cs typeface="Times New Roman" panose="02020603050405020304" pitchFamily="18" charset="0"/>
              </a:rPr>
              <a:t>Write Anatomy</a:t>
            </a:r>
            <a:br>
              <a:rPr lang="en-CA" sz="3200" dirty="0">
                <a:solidFill>
                  <a:srgbClr val="FF0000"/>
                </a:solidFill>
                <a:latin typeface="Times New Roman" panose="02020603050405020304" pitchFamily="18" charset="0"/>
                <a:cs typeface="Times New Roman" panose="02020603050405020304" pitchFamily="18" charset="0"/>
              </a:rPr>
            </a:br>
            <a:endParaRPr lang="en-CA"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8585432" y="287080"/>
            <a:ext cx="3645182" cy="2368647"/>
          </a:xfrm>
        </p:spPr>
        <p:txBody>
          <a:bodyPr>
            <a:normAutofit/>
          </a:bodyPr>
          <a:lstStyle/>
          <a:p>
            <a:r>
              <a:rPr lang="en-CA" sz="2000" dirty="0">
                <a:latin typeface="Times New Roman" panose="02020603050405020304" pitchFamily="18" charset="0"/>
                <a:cs typeface="Times New Roman" panose="02020603050405020304" pitchFamily="18" charset="0"/>
              </a:rPr>
              <a:t>B1  IS 128 MB and its divided to 16 MB so 8 </a:t>
            </a:r>
            <a:r>
              <a:rPr lang="en-CA" sz="2000" dirty="0" err="1">
                <a:latin typeface="Times New Roman" panose="02020603050405020304" pitchFamily="18" charset="0"/>
                <a:cs typeface="Times New Roman" panose="02020603050405020304" pitchFamily="18" charset="0"/>
              </a:rPr>
              <a:t>section.those</a:t>
            </a:r>
            <a:r>
              <a:rPr lang="en-CA" sz="2000" dirty="0">
                <a:latin typeface="Times New Roman" panose="02020603050405020304" pitchFamily="18" charset="0"/>
                <a:cs typeface="Times New Roman" panose="02020603050405020304" pitchFamily="18" charset="0"/>
              </a:rPr>
              <a:t> packet (P1,P2,P3,P4,P5,P6,P7,P8) ARE part of DQ</a:t>
            </a:r>
          </a:p>
        </p:txBody>
      </p:sp>
      <p:sp>
        <p:nvSpPr>
          <p:cNvPr id="4" name="Rectangle 3">
            <a:extLst>
              <a:ext uri="{FF2B5EF4-FFF2-40B4-BE49-F238E27FC236}">
                <a16:creationId xmlns:a16="http://schemas.microsoft.com/office/drawing/2014/main" id="{A2906CA9-CC73-4575-9400-901F818CA85D}"/>
              </a:ext>
            </a:extLst>
          </p:cNvPr>
          <p:cNvSpPr/>
          <p:nvPr/>
        </p:nvSpPr>
        <p:spPr>
          <a:xfrm>
            <a:off x="435427" y="733021"/>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35427" y="1902914"/>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p:nvPr/>
        </p:nvCxnSpPr>
        <p:spPr>
          <a:xfrm>
            <a:off x="1783977" y="2537012"/>
            <a:ext cx="0" cy="715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r>
              <a:rPr lang="en-CA" sz="1200" dirty="0">
                <a:solidFill>
                  <a:schemeClr val="tx1"/>
                </a:solidFill>
                <a:latin typeface="Times New Roman" panose="02020603050405020304" pitchFamily="18" charset="0"/>
                <a:cs typeface="Times New Roman" panose="02020603050405020304" pitchFamily="18" charset="0"/>
              </a:rPr>
              <a:t>B1:3,2,6</a:t>
            </a:r>
          </a:p>
          <a:p>
            <a:pPr algn="ctr"/>
            <a:r>
              <a:rPr lang="en-CA" sz="1200" dirty="0">
                <a:solidFill>
                  <a:schemeClr val="tx1"/>
                </a:solidFill>
                <a:latin typeface="Times New Roman" panose="02020603050405020304" pitchFamily="18" charset="0"/>
                <a:cs typeface="Times New Roman" panose="02020603050405020304" pitchFamily="18" charset="0"/>
              </a:rPr>
              <a:t>B2:4,5,7</a:t>
            </a:r>
          </a:p>
          <a:p>
            <a:pPr algn="ctr"/>
            <a:r>
              <a:rPr lang="en-CA" sz="1200" dirty="0">
                <a:solidFill>
                  <a:schemeClr val="tx1"/>
                </a:solidFill>
                <a:latin typeface="Times New Roman" panose="02020603050405020304" pitchFamily="18" charset="0"/>
                <a:cs typeface="Times New Roman" panose="02020603050405020304" pitchFamily="18" charset="0"/>
              </a:rPr>
              <a:t>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439624" y="608096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a:t>
            </a:r>
          </a:p>
        </p:txBody>
      </p:sp>
      <p:sp>
        <p:nvSpPr>
          <p:cNvPr id="21" name="Rectangle 20">
            <a:extLst>
              <a:ext uri="{FF2B5EF4-FFF2-40B4-BE49-F238E27FC236}">
                <a16:creationId xmlns:a16="http://schemas.microsoft.com/office/drawing/2014/main" id="{5F48DE7C-27E1-454D-AB91-78EE28C9A5DB}"/>
              </a:ext>
            </a:extLst>
          </p:cNvPr>
          <p:cNvSpPr/>
          <p:nvPr/>
        </p:nvSpPr>
        <p:spPr>
          <a:xfrm>
            <a:off x="4294336" y="4790429"/>
            <a:ext cx="2003182" cy="176260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047431" y="4858870"/>
            <a:ext cx="2003182" cy="176260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934352" y="4942828"/>
            <a:ext cx="2003182" cy="176260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7920717" y="3142130"/>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67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750850"/>
          </a:xfrm>
        </p:spPr>
        <p:txBody>
          <a:bodyPr>
            <a:normAutofit fontScale="90000"/>
          </a:bodyPr>
          <a:lstStyle/>
          <a:p>
            <a:r>
              <a:rPr lang="en-CA" sz="3200" dirty="0">
                <a:solidFill>
                  <a:srgbClr val="FF0000"/>
                </a:solidFill>
                <a:latin typeface="Times New Roman" panose="02020603050405020304" pitchFamily="18" charset="0"/>
                <a:cs typeface="Times New Roman" panose="02020603050405020304" pitchFamily="18" charset="0"/>
              </a:rPr>
              <a:t>Write Anatomy</a:t>
            </a:r>
            <a:br>
              <a:rPr lang="en-CA" sz="3200" dirty="0">
                <a:solidFill>
                  <a:srgbClr val="FF0000"/>
                </a:solidFill>
                <a:latin typeface="Times New Roman" panose="02020603050405020304" pitchFamily="18" charset="0"/>
                <a:cs typeface="Times New Roman" panose="02020603050405020304" pitchFamily="18" charset="0"/>
              </a:rPr>
            </a:br>
            <a:endParaRPr lang="en-CA"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8585432" y="287080"/>
            <a:ext cx="3645182" cy="2368647"/>
          </a:xfrm>
        </p:spPr>
        <p:txBody>
          <a:bodyPr>
            <a:normAutofit fontScale="92500" lnSpcReduction="20000"/>
          </a:bodyPr>
          <a:lstStyle/>
          <a:p>
            <a:r>
              <a:rPr lang="en-CA" sz="2000" dirty="0">
                <a:latin typeface="Times New Roman" panose="02020603050405020304" pitchFamily="18" charset="0"/>
                <a:cs typeface="Times New Roman" panose="02020603050405020304" pitchFamily="18" charset="0"/>
              </a:rPr>
              <a:t>Data Streamer will get meta data from B1 and write it to Machine 3</a:t>
            </a:r>
          </a:p>
          <a:p>
            <a:r>
              <a:rPr lang="en-CA" sz="2000" dirty="0">
                <a:latin typeface="Times New Roman" panose="02020603050405020304" pitchFamily="18" charset="0"/>
                <a:cs typeface="Times New Roman" panose="02020603050405020304" pitchFamily="18" charset="0"/>
              </a:rPr>
              <a:t>DS will take P1 and put it in AQ</a:t>
            </a:r>
          </a:p>
          <a:p>
            <a:r>
              <a:rPr lang="en-CA" sz="2000" dirty="0">
                <a:latin typeface="Times New Roman" panose="02020603050405020304" pitchFamily="18" charset="0"/>
                <a:cs typeface="Times New Roman" panose="02020603050405020304" pitchFamily="18" charset="0"/>
              </a:rPr>
              <a:t>DS will keep in touch with M3 and create a file there (in the Local file system  )   and name it as B1then it writes this packet P1 on this</a:t>
            </a:r>
          </a:p>
        </p:txBody>
      </p:sp>
      <p:sp>
        <p:nvSpPr>
          <p:cNvPr id="4" name="Rectangle 3">
            <a:extLst>
              <a:ext uri="{FF2B5EF4-FFF2-40B4-BE49-F238E27FC236}">
                <a16:creationId xmlns:a16="http://schemas.microsoft.com/office/drawing/2014/main" id="{A2906CA9-CC73-4575-9400-901F818CA85D}"/>
              </a:ext>
            </a:extLst>
          </p:cNvPr>
          <p:cNvSpPr/>
          <p:nvPr/>
        </p:nvSpPr>
        <p:spPr>
          <a:xfrm>
            <a:off x="435427" y="733021"/>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35427" y="1902914"/>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p:nvPr/>
        </p:nvCxnSpPr>
        <p:spPr>
          <a:xfrm>
            <a:off x="1783977" y="2537012"/>
            <a:ext cx="0" cy="715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2912" y="6077392"/>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(AQ)P1</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32331" y="2977835"/>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stCxn id="20" idx="3"/>
            <a:endCxn id="38" idx="2"/>
          </p:cNvCxnSpPr>
          <p:nvPr/>
        </p:nvCxnSpPr>
        <p:spPr>
          <a:xfrm flipV="1">
            <a:off x="3989212" y="5452663"/>
            <a:ext cx="1228096" cy="860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73112" y="5557641"/>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7" name="Ink 46">
                <a:extLst>
                  <a:ext uri="{FF2B5EF4-FFF2-40B4-BE49-F238E27FC236}">
                    <a16:creationId xmlns:a16="http://schemas.microsoft.com/office/drawing/2014/main" id="{CC89CE50-4835-4B32-A025-AAB988893C24}"/>
                  </a:ext>
                </a:extLst>
              </p14:cNvPr>
              <p14:cNvContentPartPr/>
              <p14:nvPr/>
            </p14:nvContentPartPr>
            <p14:xfrm>
              <a:off x="4550258" y="4837479"/>
              <a:ext cx="83520" cy="169560"/>
            </p14:xfrm>
          </p:contentPart>
        </mc:Choice>
        <mc:Fallback xmlns="">
          <p:pic>
            <p:nvPicPr>
              <p:cNvPr id="47" name="Ink 46">
                <a:extLst>
                  <a:ext uri="{FF2B5EF4-FFF2-40B4-BE49-F238E27FC236}">
                    <a16:creationId xmlns:a16="http://schemas.microsoft.com/office/drawing/2014/main" id="{CC89CE50-4835-4B32-A025-AAB988893C24}"/>
                  </a:ext>
                </a:extLst>
              </p:cNvPr>
              <p:cNvPicPr/>
              <p:nvPr/>
            </p:nvPicPr>
            <p:blipFill>
              <a:blip r:embed="rId4"/>
              <a:stretch>
                <a:fillRect/>
              </a:stretch>
            </p:blipFill>
            <p:spPr>
              <a:xfrm>
                <a:off x="4532618" y="4801479"/>
                <a:ext cx="1191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8" name="Ink 47">
                <a:extLst>
                  <a:ext uri="{FF2B5EF4-FFF2-40B4-BE49-F238E27FC236}">
                    <a16:creationId xmlns:a16="http://schemas.microsoft.com/office/drawing/2014/main" id="{363B2139-B564-4F6D-B2E4-4B2DDE2E627D}"/>
                  </a:ext>
                </a:extLst>
              </p14:cNvPr>
              <p14:cNvContentPartPr/>
              <p14:nvPr/>
            </p14:nvContentPartPr>
            <p14:xfrm>
              <a:off x="2582858" y="5782839"/>
              <a:ext cx="128160" cy="204840"/>
            </p14:xfrm>
          </p:contentPart>
        </mc:Choice>
        <mc:Fallback xmlns="">
          <p:pic>
            <p:nvPicPr>
              <p:cNvPr id="48" name="Ink 47">
                <a:extLst>
                  <a:ext uri="{FF2B5EF4-FFF2-40B4-BE49-F238E27FC236}">
                    <a16:creationId xmlns:a16="http://schemas.microsoft.com/office/drawing/2014/main" id="{363B2139-B564-4F6D-B2E4-4B2DDE2E627D}"/>
                  </a:ext>
                </a:extLst>
              </p:cNvPr>
              <p:cNvPicPr/>
              <p:nvPr/>
            </p:nvPicPr>
            <p:blipFill>
              <a:blip r:embed="rId6"/>
              <a:stretch>
                <a:fillRect/>
              </a:stretch>
            </p:blipFill>
            <p:spPr>
              <a:xfrm>
                <a:off x="2565218" y="5746839"/>
                <a:ext cx="1638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9" name="Ink 48">
                <a:extLst>
                  <a:ext uri="{FF2B5EF4-FFF2-40B4-BE49-F238E27FC236}">
                    <a16:creationId xmlns:a16="http://schemas.microsoft.com/office/drawing/2014/main" id="{B4EFFF15-6D7B-4A77-AED8-934E44F0F901}"/>
                  </a:ext>
                </a:extLst>
              </p14:cNvPr>
              <p14:cNvContentPartPr/>
              <p14:nvPr/>
            </p14:nvContentPartPr>
            <p14:xfrm>
              <a:off x="4476098" y="5337519"/>
              <a:ext cx="87480" cy="267120"/>
            </p14:xfrm>
          </p:contentPart>
        </mc:Choice>
        <mc:Fallback xmlns="">
          <p:pic>
            <p:nvPicPr>
              <p:cNvPr id="49" name="Ink 48">
                <a:extLst>
                  <a:ext uri="{FF2B5EF4-FFF2-40B4-BE49-F238E27FC236}">
                    <a16:creationId xmlns:a16="http://schemas.microsoft.com/office/drawing/2014/main" id="{B4EFFF15-6D7B-4A77-AED8-934E44F0F901}"/>
                  </a:ext>
                </a:extLst>
              </p:cNvPr>
              <p:cNvPicPr/>
              <p:nvPr/>
            </p:nvPicPr>
            <p:blipFill>
              <a:blip r:embed="rId8"/>
              <a:stretch>
                <a:fillRect/>
              </a:stretch>
            </p:blipFill>
            <p:spPr>
              <a:xfrm>
                <a:off x="4458098" y="5301519"/>
                <a:ext cx="1231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0" name="Ink 49">
                <a:extLst>
                  <a:ext uri="{FF2B5EF4-FFF2-40B4-BE49-F238E27FC236}">
                    <a16:creationId xmlns:a16="http://schemas.microsoft.com/office/drawing/2014/main" id="{54D10E0D-B8EB-4635-B08F-51F11151CEC0}"/>
                  </a:ext>
                </a:extLst>
              </p14:cNvPr>
              <p14:cNvContentPartPr/>
              <p14:nvPr/>
            </p14:nvContentPartPr>
            <p14:xfrm>
              <a:off x="4351178" y="5906679"/>
              <a:ext cx="219600" cy="248760"/>
            </p14:xfrm>
          </p:contentPart>
        </mc:Choice>
        <mc:Fallback xmlns="">
          <p:pic>
            <p:nvPicPr>
              <p:cNvPr id="50" name="Ink 49">
                <a:extLst>
                  <a:ext uri="{FF2B5EF4-FFF2-40B4-BE49-F238E27FC236}">
                    <a16:creationId xmlns:a16="http://schemas.microsoft.com/office/drawing/2014/main" id="{54D10E0D-B8EB-4635-B08F-51F11151CEC0}"/>
                  </a:ext>
                </a:extLst>
              </p:cNvPr>
              <p:cNvPicPr/>
              <p:nvPr/>
            </p:nvPicPr>
            <p:blipFill>
              <a:blip r:embed="rId10"/>
              <a:stretch>
                <a:fillRect/>
              </a:stretch>
            </p:blipFill>
            <p:spPr>
              <a:xfrm>
                <a:off x="4333178" y="5870679"/>
                <a:ext cx="255240" cy="320400"/>
              </a:xfrm>
              <a:prstGeom prst="rect">
                <a:avLst/>
              </a:prstGeom>
            </p:spPr>
          </p:pic>
        </mc:Fallback>
      </mc:AlternateContent>
      <p:cxnSp>
        <p:nvCxnSpPr>
          <p:cNvPr id="53" name="Straight Arrow Connector 52">
            <a:extLst>
              <a:ext uri="{FF2B5EF4-FFF2-40B4-BE49-F238E27FC236}">
                <a16:creationId xmlns:a16="http://schemas.microsoft.com/office/drawing/2014/main" id="{E4B7D25B-F1DC-4C22-83B6-328950FC112A}"/>
              </a:ext>
            </a:extLst>
          </p:cNvPr>
          <p:cNvCxnSpPr>
            <a:cxnSpLocks/>
          </p:cNvCxnSpPr>
          <p:nvPr/>
        </p:nvCxnSpPr>
        <p:spPr>
          <a:xfrm>
            <a:off x="2869926" y="4572000"/>
            <a:ext cx="0" cy="546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7791F06-1587-48AF-AA7F-0DBF275C8C8C}"/>
              </a:ext>
            </a:extLst>
          </p:cNvPr>
          <p:cNvCxnSpPr>
            <a:cxnSpLocks/>
          </p:cNvCxnSpPr>
          <p:nvPr/>
        </p:nvCxnSpPr>
        <p:spPr>
          <a:xfrm>
            <a:off x="2913885" y="5204275"/>
            <a:ext cx="0" cy="546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514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8585432" y="287080"/>
            <a:ext cx="3645182" cy="2368647"/>
          </a:xfrm>
        </p:spPr>
        <p:txBody>
          <a:bodyPr>
            <a:normAutofit lnSpcReduction="10000"/>
          </a:bodyPr>
          <a:lstStyle/>
          <a:p>
            <a:r>
              <a:rPr lang="en-CA" sz="2000" dirty="0">
                <a:latin typeface="Times New Roman" panose="02020603050405020304" pitchFamily="18" charset="0"/>
                <a:cs typeface="Times New Roman" panose="02020603050405020304" pitchFamily="18" charset="0"/>
              </a:rPr>
              <a:t>After the packet is written the Machine number 3 will keep in touch with Machine number 2</a:t>
            </a:r>
          </a:p>
          <a:p>
            <a:r>
              <a:rPr lang="en-CA" sz="2000" dirty="0">
                <a:latin typeface="Times New Roman" panose="02020603050405020304" pitchFamily="18" charset="0"/>
                <a:cs typeface="Times New Roman" panose="02020603050405020304" pitchFamily="18" charset="0"/>
              </a:rPr>
              <a:t>And it will do the same thing and put packet P1 there</a:t>
            </a:r>
          </a:p>
          <a:p>
            <a:r>
              <a:rPr lang="en-CA" sz="2000" dirty="0">
                <a:latin typeface="Times New Roman" panose="02020603050405020304" pitchFamily="18" charset="0"/>
                <a:cs typeface="Times New Roman" panose="02020603050405020304" pitchFamily="18" charset="0"/>
              </a:rPr>
              <a:t>Now M2 will contact M6 and create a file there and put P1 there. </a:t>
            </a:r>
          </a:p>
        </p:txBody>
      </p:sp>
      <p:sp>
        <p:nvSpPr>
          <p:cNvPr id="4" name="Rectangle 3">
            <a:extLst>
              <a:ext uri="{FF2B5EF4-FFF2-40B4-BE49-F238E27FC236}">
                <a16:creationId xmlns:a16="http://schemas.microsoft.com/office/drawing/2014/main" id="{A2906CA9-CC73-4575-9400-901F818CA85D}"/>
              </a:ext>
            </a:extLst>
          </p:cNvPr>
          <p:cNvSpPr/>
          <p:nvPr/>
        </p:nvSpPr>
        <p:spPr>
          <a:xfrm>
            <a:off x="435427" y="733021"/>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35427" y="1902914"/>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p:nvPr/>
        </p:nvCxnSpPr>
        <p:spPr>
          <a:xfrm>
            <a:off x="1783977" y="2537012"/>
            <a:ext cx="0" cy="715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(AQ)P1</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32331" y="2977835"/>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stCxn id="20" idx="3"/>
            <a:endCxn id="38" idx="2"/>
          </p:cNvCxnSpPr>
          <p:nvPr/>
        </p:nvCxnSpPr>
        <p:spPr>
          <a:xfrm flipV="1">
            <a:off x="3990986" y="5452663"/>
            <a:ext cx="1226322" cy="880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7" name="Ink 46">
                <a:extLst>
                  <a:ext uri="{FF2B5EF4-FFF2-40B4-BE49-F238E27FC236}">
                    <a16:creationId xmlns:a16="http://schemas.microsoft.com/office/drawing/2014/main" id="{CC89CE50-4835-4B32-A025-AAB988893C24}"/>
                  </a:ext>
                </a:extLst>
              </p14:cNvPr>
              <p14:cNvContentPartPr/>
              <p14:nvPr/>
            </p14:nvContentPartPr>
            <p14:xfrm>
              <a:off x="4550258" y="4837479"/>
              <a:ext cx="83520" cy="169560"/>
            </p14:xfrm>
          </p:contentPart>
        </mc:Choice>
        <mc:Fallback xmlns="">
          <p:pic>
            <p:nvPicPr>
              <p:cNvPr id="47" name="Ink 46">
                <a:extLst>
                  <a:ext uri="{FF2B5EF4-FFF2-40B4-BE49-F238E27FC236}">
                    <a16:creationId xmlns:a16="http://schemas.microsoft.com/office/drawing/2014/main" id="{CC89CE50-4835-4B32-A025-AAB988893C24}"/>
                  </a:ext>
                </a:extLst>
              </p:cNvPr>
              <p:cNvPicPr/>
              <p:nvPr/>
            </p:nvPicPr>
            <p:blipFill>
              <a:blip r:embed="rId3"/>
              <a:stretch>
                <a:fillRect/>
              </a:stretch>
            </p:blipFill>
            <p:spPr>
              <a:xfrm>
                <a:off x="4532618" y="4801479"/>
                <a:ext cx="1191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8" name="Ink 47">
                <a:extLst>
                  <a:ext uri="{FF2B5EF4-FFF2-40B4-BE49-F238E27FC236}">
                    <a16:creationId xmlns:a16="http://schemas.microsoft.com/office/drawing/2014/main" id="{363B2139-B564-4F6D-B2E4-4B2DDE2E627D}"/>
                  </a:ext>
                </a:extLst>
              </p14:cNvPr>
              <p14:cNvContentPartPr/>
              <p14:nvPr/>
            </p14:nvContentPartPr>
            <p14:xfrm>
              <a:off x="2582858" y="5782839"/>
              <a:ext cx="128160" cy="204840"/>
            </p14:xfrm>
          </p:contentPart>
        </mc:Choice>
        <mc:Fallback xmlns="">
          <p:pic>
            <p:nvPicPr>
              <p:cNvPr id="48" name="Ink 47">
                <a:extLst>
                  <a:ext uri="{FF2B5EF4-FFF2-40B4-BE49-F238E27FC236}">
                    <a16:creationId xmlns:a16="http://schemas.microsoft.com/office/drawing/2014/main" id="{363B2139-B564-4F6D-B2E4-4B2DDE2E627D}"/>
                  </a:ext>
                </a:extLst>
              </p:cNvPr>
              <p:cNvPicPr/>
              <p:nvPr/>
            </p:nvPicPr>
            <p:blipFill>
              <a:blip r:embed="rId5"/>
              <a:stretch>
                <a:fillRect/>
              </a:stretch>
            </p:blipFill>
            <p:spPr>
              <a:xfrm>
                <a:off x="2565218" y="5746839"/>
                <a:ext cx="1638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9" name="Ink 48">
                <a:extLst>
                  <a:ext uri="{FF2B5EF4-FFF2-40B4-BE49-F238E27FC236}">
                    <a16:creationId xmlns:a16="http://schemas.microsoft.com/office/drawing/2014/main" id="{B4EFFF15-6D7B-4A77-AED8-934E44F0F901}"/>
                  </a:ext>
                </a:extLst>
              </p14:cNvPr>
              <p14:cNvContentPartPr/>
              <p14:nvPr/>
            </p14:nvContentPartPr>
            <p14:xfrm>
              <a:off x="4476098" y="5337519"/>
              <a:ext cx="87480" cy="267120"/>
            </p14:xfrm>
          </p:contentPart>
        </mc:Choice>
        <mc:Fallback xmlns="">
          <p:pic>
            <p:nvPicPr>
              <p:cNvPr id="49" name="Ink 48">
                <a:extLst>
                  <a:ext uri="{FF2B5EF4-FFF2-40B4-BE49-F238E27FC236}">
                    <a16:creationId xmlns:a16="http://schemas.microsoft.com/office/drawing/2014/main" id="{B4EFFF15-6D7B-4A77-AED8-934E44F0F901}"/>
                  </a:ext>
                </a:extLst>
              </p:cNvPr>
              <p:cNvPicPr/>
              <p:nvPr/>
            </p:nvPicPr>
            <p:blipFill>
              <a:blip r:embed="rId7"/>
              <a:stretch>
                <a:fillRect/>
              </a:stretch>
            </p:blipFill>
            <p:spPr>
              <a:xfrm>
                <a:off x="4458098" y="5301519"/>
                <a:ext cx="1231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0" name="Ink 49">
                <a:extLst>
                  <a:ext uri="{FF2B5EF4-FFF2-40B4-BE49-F238E27FC236}">
                    <a16:creationId xmlns:a16="http://schemas.microsoft.com/office/drawing/2014/main" id="{54D10E0D-B8EB-4635-B08F-51F11151CEC0}"/>
                  </a:ext>
                </a:extLst>
              </p14:cNvPr>
              <p14:cNvContentPartPr/>
              <p14:nvPr/>
            </p14:nvContentPartPr>
            <p14:xfrm>
              <a:off x="4351178" y="5906679"/>
              <a:ext cx="219600" cy="248760"/>
            </p14:xfrm>
          </p:contentPart>
        </mc:Choice>
        <mc:Fallback xmlns="">
          <p:pic>
            <p:nvPicPr>
              <p:cNvPr id="50" name="Ink 49">
                <a:extLst>
                  <a:ext uri="{FF2B5EF4-FFF2-40B4-BE49-F238E27FC236}">
                    <a16:creationId xmlns:a16="http://schemas.microsoft.com/office/drawing/2014/main" id="{54D10E0D-B8EB-4635-B08F-51F11151CEC0}"/>
                  </a:ext>
                </a:extLst>
              </p:cNvPr>
              <p:cNvPicPr/>
              <p:nvPr/>
            </p:nvPicPr>
            <p:blipFill>
              <a:blip r:embed="rId9"/>
              <a:stretch>
                <a:fillRect/>
              </a:stretch>
            </p:blipFill>
            <p:spPr>
              <a:xfrm>
                <a:off x="4333178" y="5870679"/>
                <a:ext cx="255240" cy="320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11"/>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a:off x="6208596" y="5697656"/>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C43485AE-EA30-4C2F-91F7-8882A50D67F6}"/>
                  </a:ext>
                </a:extLst>
              </p14:cNvPr>
              <p14:cNvContentPartPr/>
              <p14:nvPr/>
            </p14:nvContentPartPr>
            <p14:xfrm>
              <a:off x="6881618" y="5453632"/>
              <a:ext cx="181080" cy="226800"/>
            </p14:xfrm>
          </p:contentPart>
        </mc:Choice>
        <mc:Fallback xmlns="">
          <p:pic>
            <p:nvPicPr>
              <p:cNvPr id="45" name="Ink 44">
                <a:extLst>
                  <a:ext uri="{FF2B5EF4-FFF2-40B4-BE49-F238E27FC236}">
                    <a16:creationId xmlns:a16="http://schemas.microsoft.com/office/drawing/2014/main" id="{C43485AE-EA30-4C2F-91F7-8882A50D67F6}"/>
                  </a:ext>
                </a:extLst>
              </p:cNvPr>
              <p:cNvPicPr/>
              <p:nvPr/>
            </p:nvPicPr>
            <p:blipFill>
              <a:blip r:embed="rId13"/>
              <a:stretch>
                <a:fillRect/>
              </a:stretch>
            </p:blipFill>
            <p:spPr>
              <a:xfrm>
                <a:off x="6863978" y="5417992"/>
                <a:ext cx="216720" cy="298440"/>
              </a:xfrm>
              <a:prstGeom prst="rect">
                <a:avLst/>
              </a:prstGeom>
            </p:spPr>
          </p:pic>
        </mc:Fallback>
      </mc:AlternateContent>
      <p:cxnSp>
        <p:nvCxnSpPr>
          <p:cNvPr id="53" name="Straight Arrow Connector 52">
            <a:extLst>
              <a:ext uri="{FF2B5EF4-FFF2-40B4-BE49-F238E27FC236}">
                <a16:creationId xmlns:a16="http://schemas.microsoft.com/office/drawing/2014/main" id="{E07951B9-4A29-4521-9EF6-62B1BA385FC8}"/>
              </a:ext>
            </a:extLst>
          </p:cNvPr>
          <p:cNvCxnSpPr>
            <a:cxnSpLocks/>
          </p:cNvCxnSpPr>
          <p:nvPr/>
        </p:nvCxnSpPr>
        <p:spPr>
          <a:xfrm>
            <a:off x="8585432" y="5710303"/>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4">
            <p14:nvContentPartPr>
              <p14:cNvPr id="54" name="Ink 53">
                <a:extLst>
                  <a:ext uri="{FF2B5EF4-FFF2-40B4-BE49-F238E27FC236}">
                    <a16:creationId xmlns:a16="http://schemas.microsoft.com/office/drawing/2014/main" id="{47BB3D59-A759-4FF7-B240-D37155DED869}"/>
                  </a:ext>
                </a:extLst>
              </p14:cNvPr>
              <p14:cNvContentPartPr/>
              <p14:nvPr/>
            </p14:nvContentPartPr>
            <p14:xfrm>
              <a:off x="9428618" y="5371552"/>
              <a:ext cx="172440" cy="308520"/>
            </p14:xfrm>
          </p:contentPart>
        </mc:Choice>
        <mc:Fallback xmlns="">
          <p:pic>
            <p:nvPicPr>
              <p:cNvPr id="54" name="Ink 53">
                <a:extLst>
                  <a:ext uri="{FF2B5EF4-FFF2-40B4-BE49-F238E27FC236}">
                    <a16:creationId xmlns:a16="http://schemas.microsoft.com/office/drawing/2014/main" id="{47BB3D59-A759-4FF7-B240-D37155DED869}"/>
                  </a:ext>
                </a:extLst>
              </p:cNvPr>
              <p:cNvPicPr/>
              <p:nvPr/>
            </p:nvPicPr>
            <p:blipFill>
              <a:blip r:embed="rId15"/>
              <a:stretch>
                <a:fillRect/>
              </a:stretch>
            </p:blipFill>
            <p:spPr>
              <a:xfrm>
                <a:off x="9410978" y="5335912"/>
                <a:ext cx="20808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5" name="Ink 54">
                <a:extLst>
                  <a:ext uri="{FF2B5EF4-FFF2-40B4-BE49-F238E27FC236}">
                    <a16:creationId xmlns:a16="http://schemas.microsoft.com/office/drawing/2014/main" id="{7D218F77-ABB8-46E4-9C19-6C0D546B8028}"/>
                  </a:ext>
                </a:extLst>
              </p14:cNvPr>
              <p14:cNvContentPartPr/>
              <p14:nvPr/>
            </p14:nvContentPartPr>
            <p14:xfrm>
              <a:off x="9972938" y="4390552"/>
              <a:ext cx="360" cy="360"/>
            </p14:xfrm>
          </p:contentPart>
        </mc:Choice>
        <mc:Fallback xmlns="">
          <p:pic>
            <p:nvPicPr>
              <p:cNvPr id="55" name="Ink 54">
                <a:extLst>
                  <a:ext uri="{FF2B5EF4-FFF2-40B4-BE49-F238E27FC236}">
                    <a16:creationId xmlns:a16="http://schemas.microsoft.com/office/drawing/2014/main" id="{7D218F77-ABB8-46E4-9C19-6C0D546B8028}"/>
                  </a:ext>
                </a:extLst>
              </p:cNvPr>
              <p:cNvPicPr/>
              <p:nvPr/>
            </p:nvPicPr>
            <p:blipFill>
              <a:blip r:embed="rId17"/>
              <a:stretch>
                <a:fillRect/>
              </a:stretch>
            </p:blipFill>
            <p:spPr>
              <a:xfrm>
                <a:off x="9955298" y="4354912"/>
                <a:ext cx="36000" cy="72000"/>
              </a:xfrm>
              <a:prstGeom prst="rect">
                <a:avLst/>
              </a:prstGeom>
            </p:spPr>
          </p:pic>
        </mc:Fallback>
      </mc:AlternateContent>
    </p:spTree>
    <p:extLst>
      <p:ext uri="{BB962C8B-B14F-4D97-AF65-F5344CB8AC3E}">
        <p14:creationId xmlns:p14="http://schemas.microsoft.com/office/powerpoint/2010/main" val="111153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8585432" y="287080"/>
            <a:ext cx="3645182" cy="2368647"/>
          </a:xfrm>
        </p:spPr>
        <p:txBody>
          <a:bodyPr>
            <a:normAutofit lnSpcReduction="10000"/>
          </a:bodyPr>
          <a:lstStyle/>
          <a:p>
            <a:r>
              <a:rPr lang="en-CA" sz="2000" dirty="0">
                <a:latin typeface="Times New Roman" panose="02020603050405020304" pitchFamily="18" charset="0"/>
                <a:cs typeface="Times New Roman" panose="02020603050405020304" pitchFamily="18" charset="0"/>
              </a:rPr>
              <a:t>After this is done .M6 will response back to M2 and says I am done with it </a:t>
            </a:r>
          </a:p>
          <a:p>
            <a:r>
              <a:rPr lang="en-CA" sz="2000" dirty="0">
                <a:latin typeface="Times New Roman" panose="02020603050405020304" pitchFamily="18" charset="0"/>
                <a:cs typeface="Times New Roman" panose="02020603050405020304" pitchFamily="18" charset="0"/>
              </a:rPr>
              <a:t>M2 will reply back to M3 </a:t>
            </a:r>
          </a:p>
          <a:p>
            <a:r>
              <a:rPr lang="en-CA" sz="2000" dirty="0">
                <a:latin typeface="Times New Roman" panose="02020603050405020304" pitchFamily="18" charset="0"/>
                <a:cs typeface="Times New Roman" panose="02020603050405020304" pitchFamily="18" charset="0"/>
              </a:rPr>
              <a:t>Then M3 will response to DS and confirm P1 has successfully written in all machines </a:t>
            </a:r>
          </a:p>
        </p:txBody>
      </p:sp>
      <p:sp>
        <p:nvSpPr>
          <p:cNvPr id="4" name="Rectangle 3">
            <a:extLst>
              <a:ext uri="{FF2B5EF4-FFF2-40B4-BE49-F238E27FC236}">
                <a16:creationId xmlns:a16="http://schemas.microsoft.com/office/drawing/2014/main" id="{A2906CA9-CC73-4575-9400-901F818CA85D}"/>
              </a:ext>
            </a:extLst>
          </p:cNvPr>
          <p:cNvSpPr/>
          <p:nvPr/>
        </p:nvSpPr>
        <p:spPr>
          <a:xfrm>
            <a:off x="435427" y="733021"/>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35427" y="1902914"/>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p:nvPr/>
        </p:nvCxnSpPr>
        <p:spPr>
          <a:xfrm>
            <a:off x="1783977" y="2537012"/>
            <a:ext cx="0" cy="715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(AQ)P1</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32331" y="2977835"/>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stCxn id="20" idx="3"/>
            <a:endCxn id="38" idx="2"/>
          </p:cNvCxnSpPr>
          <p:nvPr/>
        </p:nvCxnSpPr>
        <p:spPr>
          <a:xfrm flipV="1">
            <a:off x="3990986" y="5452663"/>
            <a:ext cx="1226322" cy="880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7" name="Ink 46">
                <a:extLst>
                  <a:ext uri="{FF2B5EF4-FFF2-40B4-BE49-F238E27FC236}">
                    <a16:creationId xmlns:a16="http://schemas.microsoft.com/office/drawing/2014/main" id="{CC89CE50-4835-4B32-A025-AAB988893C24}"/>
                  </a:ext>
                </a:extLst>
              </p14:cNvPr>
              <p14:cNvContentPartPr/>
              <p14:nvPr/>
            </p14:nvContentPartPr>
            <p14:xfrm>
              <a:off x="4550258" y="4837479"/>
              <a:ext cx="83520" cy="169560"/>
            </p14:xfrm>
          </p:contentPart>
        </mc:Choice>
        <mc:Fallback xmlns="">
          <p:pic>
            <p:nvPicPr>
              <p:cNvPr id="47" name="Ink 46">
                <a:extLst>
                  <a:ext uri="{FF2B5EF4-FFF2-40B4-BE49-F238E27FC236}">
                    <a16:creationId xmlns:a16="http://schemas.microsoft.com/office/drawing/2014/main" id="{CC89CE50-4835-4B32-A025-AAB988893C24}"/>
                  </a:ext>
                </a:extLst>
              </p:cNvPr>
              <p:cNvPicPr/>
              <p:nvPr/>
            </p:nvPicPr>
            <p:blipFill>
              <a:blip r:embed="rId3"/>
              <a:stretch>
                <a:fillRect/>
              </a:stretch>
            </p:blipFill>
            <p:spPr>
              <a:xfrm>
                <a:off x="4532618" y="4801479"/>
                <a:ext cx="1191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8" name="Ink 47">
                <a:extLst>
                  <a:ext uri="{FF2B5EF4-FFF2-40B4-BE49-F238E27FC236}">
                    <a16:creationId xmlns:a16="http://schemas.microsoft.com/office/drawing/2014/main" id="{363B2139-B564-4F6D-B2E4-4B2DDE2E627D}"/>
                  </a:ext>
                </a:extLst>
              </p14:cNvPr>
              <p14:cNvContentPartPr/>
              <p14:nvPr/>
            </p14:nvContentPartPr>
            <p14:xfrm>
              <a:off x="2582858" y="5782839"/>
              <a:ext cx="128160" cy="204840"/>
            </p14:xfrm>
          </p:contentPart>
        </mc:Choice>
        <mc:Fallback xmlns="">
          <p:pic>
            <p:nvPicPr>
              <p:cNvPr id="48" name="Ink 47">
                <a:extLst>
                  <a:ext uri="{FF2B5EF4-FFF2-40B4-BE49-F238E27FC236}">
                    <a16:creationId xmlns:a16="http://schemas.microsoft.com/office/drawing/2014/main" id="{363B2139-B564-4F6D-B2E4-4B2DDE2E627D}"/>
                  </a:ext>
                </a:extLst>
              </p:cNvPr>
              <p:cNvPicPr/>
              <p:nvPr/>
            </p:nvPicPr>
            <p:blipFill>
              <a:blip r:embed="rId5"/>
              <a:stretch>
                <a:fillRect/>
              </a:stretch>
            </p:blipFill>
            <p:spPr>
              <a:xfrm>
                <a:off x="2565218" y="5746839"/>
                <a:ext cx="1638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9" name="Ink 48">
                <a:extLst>
                  <a:ext uri="{FF2B5EF4-FFF2-40B4-BE49-F238E27FC236}">
                    <a16:creationId xmlns:a16="http://schemas.microsoft.com/office/drawing/2014/main" id="{B4EFFF15-6D7B-4A77-AED8-934E44F0F901}"/>
                  </a:ext>
                </a:extLst>
              </p14:cNvPr>
              <p14:cNvContentPartPr/>
              <p14:nvPr/>
            </p14:nvContentPartPr>
            <p14:xfrm>
              <a:off x="4476098" y="5337519"/>
              <a:ext cx="87480" cy="267120"/>
            </p14:xfrm>
          </p:contentPart>
        </mc:Choice>
        <mc:Fallback xmlns="">
          <p:pic>
            <p:nvPicPr>
              <p:cNvPr id="49" name="Ink 48">
                <a:extLst>
                  <a:ext uri="{FF2B5EF4-FFF2-40B4-BE49-F238E27FC236}">
                    <a16:creationId xmlns:a16="http://schemas.microsoft.com/office/drawing/2014/main" id="{B4EFFF15-6D7B-4A77-AED8-934E44F0F901}"/>
                  </a:ext>
                </a:extLst>
              </p:cNvPr>
              <p:cNvPicPr/>
              <p:nvPr/>
            </p:nvPicPr>
            <p:blipFill>
              <a:blip r:embed="rId7"/>
              <a:stretch>
                <a:fillRect/>
              </a:stretch>
            </p:blipFill>
            <p:spPr>
              <a:xfrm>
                <a:off x="4458098" y="5301519"/>
                <a:ext cx="1231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0" name="Ink 49">
                <a:extLst>
                  <a:ext uri="{FF2B5EF4-FFF2-40B4-BE49-F238E27FC236}">
                    <a16:creationId xmlns:a16="http://schemas.microsoft.com/office/drawing/2014/main" id="{54D10E0D-B8EB-4635-B08F-51F11151CEC0}"/>
                  </a:ext>
                </a:extLst>
              </p14:cNvPr>
              <p14:cNvContentPartPr/>
              <p14:nvPr/>
            </p14:nvContentPartPr>
            <p14:xfrm>
              <a:off x="4351178" y="5906679"/>
              <a:ext cx="219600" cy="248760"/>
            </p14:xfrm>
          </p:contentPart>
        </mc:Choice>
        <mc:Fallback xmlns="">
          <p:pic>
            <p:nvPicPr>
              <p:cNvPr id="50" name="Ink 49">
                <a:extLst>
                  <a:ext uri="{FF2B5EF4-FFF2-40B4-BE49-F238E27FC236}">
                    <a16:creationId xmlns:a16="http://schemas.microsoft.com/office/drawing/2014/main" id="{54D10E0D-B8EB-4635-B08F-51F11151CEC0}"/>
                  </a:ext>
                </a:extLst>
              </p:cNvPr>
              <p:cNvPicPr/>
              <p:nvPr/>
            </p:nvPicPr>
            <p:blipFill>
              <a:blip r:embed="rId9"/>
              <a:stretch>
                <a:fillRect/>
              </a:stretch>
            </p:blipFill>
            <p:spPr>
              <a:xfrm>
                <a:off x="4333178" y="5870679"/>
                <a:ext cx="255240" cy="320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11"/>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a:off x="6208596" y="5697656"/>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C43485AE-EA30-4C2F-91F7-8882A50D67F6}"/>
                  </a:ext>
                </a:extLst>
              </p14:cNvPr>
              <p14:cNvContentPartPr/>
              <p14:nvPr/>
            </p14:nvContentPartPr>
            <p14:xfrm>
              <a:off x="6881618" y="5453632"/>
              <a:ext cx="181080" cy="226800"/>
            </p14:xfrm>
          </p:contentPart>
        </mc:Choice>
        <mc:Fallback xmlns="">
          <p:pic>
            <p:nvPicPr>
              <p:cNvPr id="45" name="Ink 44">
                <a:extLst>
                  <a:ext uri="{FF2B5EF4-FFF2-40B4-BE49-F238E27FC236}">
                    <a16:creationId xmlns:a16="http://schemas.microsoft.com/office/drawing/2014/main" id="{C43485AE-EA30-4C2F-91F7-8882A50D67F6}"/>
                  </a:ext>
                </a:extLst>
              </p:cNvPr>
              <p:cNvPicPr/>
              <p:nvPr/>
            </p:nvPicPr>
            <p:blipFill>
              <a:blip r:embed="rId13"/>
              <a:stretch>
                <a:fillRect/>
              </a:stretch>
            </p:blipFill>
            <p:spPr>
              <a:xfrm>
                <a:off x="6863978" y="5417992"/>
                <a:ext cx="216720" cy="298440"/>
              </a:xfrm>
              <a:prstGeom prst="rect">
                <a:avLst/>
              </a:prstGeom>
            </p:spPr>
          </p:pic>
        </mc:Fallback>
      </mc:AlternateContent>
      <p:cxnSp>
        <p:nvCxnSpPr>
          <p:cNvPr id="53" name="Straight Arrow Connector 52">
            <a:extLst>
              <a:ext uri="{FF2B5EF4-FFF2-40B4-BE49-F238E27FC236}">
                <a16:creationId xmlns:a16="http://schemas.microsoft.com/office/drawing/2014/main" id="{E07951B9-4A29-4521-9EF6-62B1BA385FC8}"/>
              </a:ext>
            </a:extLst>
          </p:cNvPr>
          <p:cNvCxnSpPr>
            <a:cxnSpLocks/>
          </p:cNvCxnSpPr>
          <p:nvPr/>
        </p:nvCxnSpPr>
        <p:spPr>
          <a:xfrm>
            <a:off x="8585432" y="5710303"/>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4">
            <p14:nvContentPartPr>
              <p14:cNvPr id="54" name="Ink 53">
                <a:extLst>
                  <a:ext uri="{FF2B5EF4-FFF2-40B4-BE49-F238E27FC236}">
                    <a16:creationId xmlns:a16="http://schemas.microsoft.com/office/drawing/2014/main" id="{47BB3D59-A759-4FF7-B240-D37155DED869}"/>
                  </a:ext>
                </a:extLst>
              </p14:cNvPr>
              <p14:cNvContentPartPr/>
              <p14:nvPr/>
            </p14:nvContentPartPr>
            <p14:xfrm>
              <a:off x="9428618" y="5371552"/>
              <a:ext cx="172440" cy="308520"/>
            </p14:xfrm>
          </p:contentPart>
        </mc:Choice>
        <mc:Fallback xmlns="">
          <p:pic>
            <p:nvPicPr>
              <p:cNvPr id="54" name="Ink 53">
                <a:extLst>
                  <a:ext uri="{FF2B5EF4-FFF2-40B4-BE49-F238E27FC236}">
                    <a16:creationId xmlns:a16="http://schemas.microsoft.com/office/drawing/2014/main" id="{47BB3D59-A759-4FF7-B240-D37155DED869}"/>
                  </a:ext>
                </a:extLst>
              </p:cNvPr>
              <p:cNvPicPr/>
              <p:nvPr/>
            </p:nvPicPr>
            <p:blipFill>
              <a:blip r:embed="rId15"/>
              <a:stretch>
                <a:fillRect/>
              </a:stretch>
            </p:blipFill>
            <p:spPr>
              <a:xfrm>
                <a:off x="9410978" y="5335912"/>
                <a:ext cx="20808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5" name="Ink 54">
                <a:extLst>
                  <a:ext uri="{FF2B5EF4-FFF2-40B4-BE49-F238E27FC236}">
                    <a16:creationId xmlns:a16="http://schemas.microsoft.com/office/drawing/2014/main" id="{7D218F77-ABB8-46E4-9C19-6C0D546B8028}"/>
                  </a:ext>
                </a:extLst>
              </p14:cNvPr>
              <p14:cNvContentPartPr/>
              <p14:nvPr/>
            </p14:nvContentPartPr>
            <p14:xfrm>
              <a:off x="9972938" y="4390552"/>
              <a:ext cx="360" cy="360"/>
            </p14:xfrm>
          </p:contentPart>
        </mc:Choice>
        <mc:Fallback xmlns="">
          <p:pic>
            <p:nvPicPr>
              <p:cNvPr id="55" name="Ink 54">
                <a:extLst>
                  <a:ext uri="{FF2B5EF4-FFF2-40B4-BE49-F238E27FC236}">
                    <a16:creationId xmlns:a16="http://schemas.microsoft.com/office/drawing/2014/main" id="{7D218F77-ABB8-46E4-9C19-6C0D546B8028}"/>
                  </a:ext>
                </a:extLst>
              </p:cNvPr>
              <p:cNvPicPr/>
              <p:nvPr/>
            </p:nvPicPr>
            <p:blipFill>
              <a:blip r:embed="rId17"/>
              <a:stretch>
                <a:fillRect/>
              </a:stretch>
            </p:blipFill>
            <p:spPr>
              <a:xfrm>
                <a:off x="9955298" y="4354912"/>
                <a:ext cx="36000" cy="72000"/>
              </a:xfrm>
              <a:prstGeom prst="rect">
                <a:avLst/>
              </a:prstGeom>
            </p:spPr>
          </p:pic>
        </mc:Fallback>
      </mc:AlternateContent>
      <p:cxnSp>
        <p:nvCxnSpPr>
          <p:cNvPr id="56" name="Straight Arrow Connector 55">
            <a:extLst>
              <a:ext uri="{FF2B5EF4-FFF2-40B4-BE49-F238E27FC236}">
                <a16:creationId xmlns:a16="http://schemas.microsoft.com/office/drawing/2014/main" id="{36FEF5F5-48A6-4E99-8BFA-C28D2DEC91A5}"/>
              </a:ext>
            </a:extLst>
          </p:cNvPr>
          <p:cNvCxnSpPr>
            <a:cxnSpLocks/>
          </p:cNvCxnSpPr>
          <p:nvPr/>
        </p:nvCxnSpPr>
        <p:spPr>
          <a:xfrm flipH="1" flipV="1">
            <a:off x="8695328" y="6158331"/>
            <a:ext cx="1375060" cy="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5464F7-19D3-42B4-A1F6-A703727D58A0}"/>
              </a:ext>
            </a:extLst>
          </p:cNvPr>
          <p:cNvCxnSpPr>
            <a:cxnSpLocks/>
          </p:cNvCxnSpPr>
          <p:nvPr/>
        </p:nvCxnSpPr>
        <p:spPr>
          <a:xfrm flipH="1" flipV="1">
            <a:off x="6287164" y="6193026"/>
            <a:ext cx="1375060" cy="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F265A7-972B-4BE4-8C91-F106DA29D1FB}"/>
              </a:ext>
            </a:extLst>
          </p:cNvPr>
          <p:cNvCxnSpPr>
            <a:cxnSpLocks/>
          </p:cNvCxnSpPr>
          <p:nvPr/>
        </p:nvCxnSpPr>
        <p:spPr>
          <a:xfrm flipH="1" flipV="1">
            <a:off x="3980679" y="5829440"/>
            <a:ext cx="1788473" cy="370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56C391DB-654B-4299-AD82-0EE5C47D28B4}"/>
                  </a:ext>
                </a:extLst>
              </p14:cNvPr>
              <p14:cNvContentPartPr/>
              <p14:nvPr/>
            </p14:nvContentPartPr>
            <p14:xfrm>
              <a:off x="9326738" y="5995432"/>
              <a:ext cx="189720" cy="317880"/>
            </p14:xfrm>
          </p:contentPart>
        </mc:Choice>
        <mc:Fallback xmlns="">
          <p:pic>
            <p:nvPicPr>
              <p:cNvPr id="46" name="Ink 45">
                <a:extLst>
                  <a:ext uri="{FF2B5EF4-FFF2-40B4-BE49-F238E27FC236}">
                    <a16:creationId xmlns:a16="http://schemas.microsoft.com/office/drawing/2014/main" id="{56C391DB-654B-4299-AD82-0EE5C47D28B4}"/>
                  </a:ext>
                </a:extLst>
              </p:cNvPr>
              <p:cNvPicPr/>
              <p:nvPr/>
            </p:nvPicPr>
            <p:blipFill>
              <a:blip r:embed="rId19"/>
              <a:stretch>
                <a:fillRect/>
              </a:stretch>
            </p:blipFill>
            <p:spPr>
              <a:xfrm>
                <a:off x="9309098" y="5959792"/>
                <a:ext cx="2253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9" name="Ink 58">
                <a:extLst>
                  <a:ext uri="{FF2B5EF4-FFF2-40B4-BE49-F238E27FC236}">
                    <a16:creationId xmlns:a16="http://schemas.microsoft.com/office/drawing/2014/main" id="{08956462-D6E8-44D5-AB9C-E83893026795}"/>
                  </a:ext>
                </a:extLst>
              </p14:cNvPr>
              <p14:cNvContentPartPr/>
              <p14:nvPr/>
            </p14:nvContentPartPr>
            <p14:xfrm>
              <a:off x="9303338" y="6167152"/>
              <a:ext cx="170280" cy="31320"/>
            </p14:xfrm>
          </p:contentPart>
        </mc:Choice>
        <mc:Fallback xmlns="">
          <p:pic>
            <p:nvPicPr>
              <p:cNvPr id="59" name="Ink 58">
                <a:extLst>
                  <a:ext uri="{FF2B5EF4-FFF2-40B4-BE49-F238E27FC236}">
                    <a16:creationId xmlns:a16="http://schemas.microsoft.com/office/drawing/2014/main" id="{08956462-D6E8-44D5-AB9C-E83893026795}"/>
                  </a:ext>
                </a:extLst>
              </p:cNvPr>
              <p:cNvPicPr/>
              <p:nvPr/>
            </p:nvPicPr>
            <p:blipFill>
              <a:blip r:embed="rId21"/>
              <a:stretch>
                <a:fillRect/>
              </a:stretch>
            </p:blipFill>
            <p:spPr>
              <a:xfrm>
                <a:off x="9285338" y="6131512"/>
                <a:ext cx="2059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0" name="Ink 59">
                <a:extLst>
                  <a:ext uri="{FF2B5EF4-FFF2-40B4-BE49-F238E27FC236}">
                    <a16:creationId xmlns:a16="http://schemas.microsoft.com/office/drawing/2014/main" id="{A6C96FEB-25EE-435D-B8A2-D70AB76EEDB3}"/>
                  </a:ext>
                </a:extLst>
              </p14:cNvPr>
              <p14:cNvContentPartPr/>
              <p14:nvPr/>
            </p14:nvContentPartPr>
            <p14:xfrm>
              <a:off x="6932018" y="6006952"/>
              <a:ext cx="360" cy="360"/>
            </p14:xfrm>
          </p:contentPart>
        </mc:Choice>
        <mc:Fallback xmlns="">
          <p:pic>
            <p:nvPicPr>
              <p:cNvPr id="60" name="Ink 59">
                <a:extLst>
                  <a:ext uri="{FF2B5EF4-FFF2-40B4-BE49-F238E27FC236}">
                    <a16:creationId xmlns:a16="http://schemas.microsoft.com/office/drawing/2014/main" id="{A6C96FEB-25EE-435D-B8A2-D70AB76EEDB3}"/>
                  </a:ext>
                </a:extLst>
              </p:cNvPr>
              <p:cNvPicPr/>
              <p:nvPr/>
            </p:nvPicPr>
            <p:blipFill>
              <a:blip r:embed="rId17"/>
              <a:stretch>
                <a:fillRect/>
              </a:stretch>
            </p:blipFill>
            <p:spPr>
              <a:xfrm>
                <a:off x="6914378" y="5971312"/>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1" name="Ink 60">
                <a:extLst>
                  <a:ext uri="{FF2B5EF4-FFF2-40B4-BE49-F238E27FC236}">
                    <a16:creationId xmlns:a16="http://schemas.microsoft.com/office/drawing/2014/main" id="{27C30D0C-4F16-4CBE-AD21-8A3C22D4BEED}"/>
                  </a:ext>
                </a:extLst>
              </p14:cNvPr>
              <p14:cNvContentPartPr/>
              <p14:nvPr/>
            </p14:nvContentPartPr>
            <p14:xfrm>
              <a:off x="6887738" y="5964112"/>
              <a:ext cx="153360" cy="281160"/>
            </p14:xfrm>
          </p:contentPart>
        </mc:Choice>
        <mc:Fallback xmlns="">
          <p:pic>
            <p:nvPicPr>
              <p:cNvPr id="61" name="Ink 60">
                <a:extLst>
                  <a:ext uri="{FF2B5EF4-FFF2-40B4-BE49-F238E27FC236}">
                    <a16:creationId xmlns:a16="http://schemas.microsoft.com/office/drawing/2014/main" id="{27C30D0C-4F16-4CBE-AD21-8A3C22D4BEED}"/>
                  </a:ext>
                </a:extLst>
              </p:cNvPr>
              <p:cNvPicPr/>
              <p:nvPr/>
            </p:nvPicPr>
            <p:blipFill>
              <a:blip r:embed="rId24"/>
              <a:stretch>
                <a:fillRect/>
              </a:stretch>
            </p:blipFill>
            <p:spPr>
              <a:xfrm>
                <a:off x="6869738" y="5928472"/>
                <a:ext cx="1890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2" name="Ink 61">
                <a:extLst>
                  <a:ext uri="{FF2B5EF4-FFF2-40B4-BE49-F238E27FC236}">
                    <a16:creationId xmlns:a16="http://schemas.microsoft.com/office/drawing/2014/main" id="{8E4DCBC1-1A73-4163-95DA-AC850E5272E5}"/>
                  </a:ext>
                </a:extLst>
              </p14:cNvPr>
              <p14:cNvContentPartPr/>
              <p14:nvPr/>
            </p14:nvContentPartPr>
            <p14:xfrm>
              <a:off x="5157218" y="5966992"/>
              <a:ext cx="246240" cy="244080"/>
            </p14:xfrm>
          </p:contentPart>
        </mc:Choice>
        <mc:Fallback xmlns="">
          <p:pic>
            <p:nvPicPr>
              <p:cNvPr id="62" name="Ink 61">
                <a:extLst>
                  <a:ext uri="{FF2B5EF4-FFF2-40B4-BE49-F238E27FC236}">
                    <a16:creationId xmlns:a16="http://schemas.microsoft.com/office/drawing/2014/main" id="{8E4DCBC1-1A73-4163-95DA-AC850E5272E5}"/>
                  </a:ext>
                </a:extLst>
              </p:cNvPr>
              <p:cNvPicPr/>
              <p:nvPr/>
            </p:nvPicPr>
            <p:blipFill>
              <a:blip r:embed="rId26"/>
              <a:stretch>
                <a:fillRect/>
              </a:stretch>
            </p:blipFill>
            <p:spPr>
              <a:xfrm>
                <a:off x="5139578" y="5931352"/>
                <a:ext cx="281880" cy="315720"/>
              </a:xfrm>
              <a:prstGeom prst="rect">
                <a:avLst/>
              </a:prstGeom>
            </p:spPr>
          </p:pic>
        </mc:Fallback>
      </mc:AlternateContent>
    </p:spTree>
    <p:extLst>
      <p:ext uri="{BB962C8B-B14F-4D97-AF65-F5344CB8AC3E}">
        <p14:creationId xmlns:p14="http://schemas.microsoft.com/office/powerpoint/2010/main" val="4167994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8585432" y="287080"/>
            <a:ext cx="3645182" cy="2368647"/>
          </a:xfrm>
        </p:spPr>
        <p:txBody>
          <a:bodyPr>
            <a:normAutofit/>
          </a:bodyPr>
          <a:lstStyle/>
          <a:p>
            <a:r>
              <a:rPr lang="en-CA" sz="2000" dirty="0">
                <a:latin typeface="Times New Roman" panose="02020603050405020304" pitchFamily="18" charset="0"/>
                <a:cs typeface="Times New Roman" panose="02020603050405020304" pitchFamily="18" charset="0"/>
              </a:rPr>
              <a:t>After DS receive acknowledgement it will delete p1 from AQ and put p2 and do the same procedure </a:t>
            </a:r>
          </a:p>
        </p:txBody>
      </p:sp>
      <p:sp>
        <p:nvSpPr>
          <p:cNvPr id="4" name="Rectangle 3">
            <a:extLst>
              <a:ext uri="{FF2B5EF4-FFF2-40B4-BE49-F238E27FC236}">
                <a16:creationId xmlns:a16="http://schemas.microsoft.com/office/drawing/2014/main" id="{A2906CA9-CC73-4575-9400-901F818CA85D}"/>
              </a:ext>
            </a:extLst>
          </p:cNvPr>
          <p:cNvSpPr/>
          <p:nvPr/>
        </p:nvSpPr>
        <p:spPr>
          <a:xfrm>
            <a:off x="435427" y="733021"/>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35427" y="1902914"/>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p:nvPr/>
        </p:nvCxnSpPr>
        <p:spPr>
          <a:xfrm>
            <a:off x="1783977" y="2537012"/>
            <a:ext cx="0" cy="715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(AQ)P2</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32331" y="2977835"/>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695859" cy="38133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B1(p2)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cxnSpLocks/>
            <a:stCxn id="20" idx="3"/>
            <a:endCxn id="38" idx="2"/>
          </p:cNvCxnSpPr>
          <p:nvPr/>
        </p:nvCxnSpPr>
        <p:spPr>
          <a:xfrm flipV="1">
            <a:off x="3990986" y="5460293"/>
            <a:ext cx="1396879" cy="87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7" name="Ink 46">
                <a:extLst>
                  <a:ext uri="{FF2B5EF4-FFF2-40B4-BE49-F238E27FC236}">
                    <a16:creationId xmlns:a16="http://schemas.microsoft.com/office/drawing/2014/main" id="{CC89CE50-4835-4B32-A025-AAB988893C24}"/>
                  </a:ext>
                </a:extLst>
              </p14:cNvPr>
              <p14:cNvContentPartPr/>
              <p14:nvPr/>
            </p14:nvContentPartPr>
            <p14:xfrm>
              <a:off x="4550258" y="4837479"/>
              <a:ext cx="83520" cy="169560"/>
            </p14:xfrm>
          </p:contentPart>
        </mc:Choice>
        <mc:Fallback xmlns="">
          <p:pic>
            <p:nvPicPr>
              <p:cNvPr id="47" name="Ink 46">
                <a:extLst>
                  <a:ext uri="{FF2B5EF4-FFF2-40B4-BE49-F238E27FC236}">
                    <a16:creationId xmlns:a16="http://schemas.microsoft.com/office/drawing/2014/main" id="{CC89CE50-4835-4B32-A025-AAB988893C24}"/>
                  </a:ext>
                </a:extLst>
              </p:cNvPr>
              <p:cNvPicPr/>
              <p:nvPr/>
            </p:nvPicPr>
            <p:blipFill>
              <a:blip r:embed="rId3"/>
              <a:stretch>
                <a:fillRect/>
              </a:stretch>
            </p:blipFill>
            <p:spPr>
              <a:xfrm>
                <a:off x="4532618" y="4801479"/>
                <a:ext cx="1191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8" name="Ink 47">
                <a:extLst>
                  <a:ext uri="{FF2B5EF4-FFF2-40B4-BE49-F238E27FC236}">
                    <a16:creationId xmlns:a16="http://schemas.microsoft.com/office/drawing/2014/main" id="{363B2139-B564-4F6D-B2E4-4B2DDE2E627D}"/>
                  </a:ext>
                </a:extLst>
              </p14:cNvPr>
              <p14:cNvContentPartPr/>
              <p14:nvPr/>
            </p14:nvContentPartPr>
            <p14:xfrm>
              <a:off x="2582858" y="5782839"/>
              <a:ext cx="128160" cy="204840"/>
            </p14:xfrm>
          </p:contentPart>
        </mc:Choice>
        <mc:Fallback xmlns="">
          <p:pic>
            <p:nvPicPr>
              <p:cNvPr id="48" name="Ink 47">
                <a:extLst>
                  <a:ext uri="{FF2B5EF4-FFF2-40B4-BE49-F238E27FC236}">
                    <a16:creationId xmlns:a16="http://schemas.microsoft.com/office/drawing/2014/main" id="{363B2139-B564-4F6D-B2E4-4B2DDE2E627D}"/>
                  </a:ext>
                </a:extLst>
              </p:cNvPr>
              <p:cNvPicPr/>
              <p:nvPr/>
            </p:nvPicPr>
            <p:blipFill>
              <a:blip r:embed="rId5"/>
              <a:stretch>
                <a:fillRect/>
              </a:stretch>
            </p:blipFill>
            <p:spPr>
              <a:xfrm>
                <a:off x="2565218" y="5746839"/>
                <a:ext cx="1638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9" name="Ink 48">
                <a:extLst>
                  <a:ext uri="{FF2B5EF4-FFF2-40B4-BE49-F238E27FC236}">
                    <a16:creationId xmlns:a16="http://schemas.microsoft.com/office/drawing/2014/main" id="{B4EFFF15-6D7B-4A77-AED8-934E44F0F901}"/>
                  </a:ext>
                </a:extLst>
              </p14:cNvPr>
              <p14:cNvContentPartPr/>
              <p14:nvPr/>
            </p14:nvContentPartPr>
            <p14:xfrm>
              <a:off x="4476098" y="5337519"/>
              <a:ext cx="87480" cy="267120"/>
            </p14:xfrm>
          </p:contentPart>
        </mc:Choice>
        <mc:Fallback xmlns="">
          <p:pic>
            <p:nvPicPr>
              <p:cNvPr id="49" name="Ink 48">
                <a:extLst>
                  <a:ext uri="{FF2B5EF4-FFF2-40B4-BE49-F238E27FC236}">
                    <a16:creationId xmlns:a16="http://schemas.microsoft.com/office/drawing/2014/main" id="{B4EFFF15-6D7B-4A77-AED8-934E44F0F901}"/>
                  </a:ext>
                </a:extLst>
              </p:cNvPr>
              <p:cNvPicPr/>
              <p:nvPr/>
            </p:nvPicPr>
            <p:blipFill>
              <a:blip r:embed="rId7"/>
              <a:stretch>
                <a:fillRect/>
              </a:stretch>
            </p:blipFill>
            <p:spPr>
              <a:xfrm>
                <a:off x="4458098" y="5301519"/>
                <a:ext cx="1231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0" name="Ink 49">
                <a:extLst>
                  <a:ext uri="{FF2B5EF4-FFF2-40B4-BE49-F238E27FC236}">
                    <a16:creationId xmlns:a16="http://schemas.microsoft.com/office/drawing/2014/main" id="{54D10E0D-B8EB-4635-B08F-51F11151CEC0}"/>
                  </a:ext>
                </a:extLst>
              </p14:cNvPr>
              <p14:cNvContentPartPr/>
              <p14:nvPr/>
            </p14:nvContentPartPr>
            <p14:xfrm>
              <a:off x="4351178" y="5906679"/>
              <a:ext cx="219600" cy="248760"/>
            </p14:xfrm>
          </p:contentPart>
        </mc:Choice>
        <mc:Fallback xmlns="">
          <p:pic>
            <p:nvPicPr>
              <p:cNvPr id="50" name="Ink 49">
                <a:extLst>
                  <a:ext uri="{FF2B5EF4-FFF2-40B4-BE49-F238E27FC236}">
                    <a16:creationId xmlns:a16="http://schemas.microsoft.com/office/drawing/2014/main" id="{54D10E0D-B8EB-4635-B08F-51F11151CEC0}"/>
                  </a:ext>
                </a:extLst>
              </p:cNvPr>
              <p:cNvPicPr/>
              <p:nvPr/>
            </p:nvPicPr>
            <p:blipFill>
              <a:blip r:embed="rId9"/>
              <a:stretch>
                <a:fillRect/>
              </a:stretch>
            </p:blipFill>
            <p:spPr>
              <a:xfrm>
                <a:off x="4333178" y="5870679"/>
                <a:ext cx="255240" cy="320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11"/>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a:off x="6208596" y="5697656"/>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C43485AE-EA30-4C2F-91F7-8882A50D67F6}"/>
                  </a:ext>
                </a:extLst>
              </p14:cNvPr>
              <p14:cNvContentPartPr/>
              <p14:nvPr/>
            </p14:nvContentPartPr>
            <p14:xfrm>
              <a:off x="6881618" y="5453632"/>
              <a:ext cx="181080" cy="226800"/>
            </p14:xfrm>
          </p:contentPart>
        </mc:Choice>
        <mc:Fallback xmlns="">
          <p:pic>
            <p:nvPicPr>
              <p:cNvPr id="45" name="Ink 44">
                <a:extLst>
                  <a:ext uri="{FF2B5EF4-FFF2-40B4-BE49-F238E27FC236}">
                    <a16:creationId xmlns:a16="http://schemas.microsoft.com/office/drawing/2014/main" id="{C43485AE-EA30-4C2F-91F7-8882A50D67F6}"/>
                  </a:ext>
                </a:extLst>
              </p:cNvPr>
              <p:cNvPicPr/>
              <p:nvPr/>
            </p:nvPicPr>
            <p:blipFill>
              <a:blip r:embed="rId13"/>
              <a:stretch>
                <a:fillRect/>
              </a:stretch>
            </p:blipFill>
            <p:spPr>
              <a:xfrm>
                <a:off x="6863978" y="5417992"/>
                <a:ext cx="216720" cy="298440"/>
              </a:xfrm>
              <a:prstGeom prst="rect">
                <a:avLst/>
              </a:prstGeom>
            </p:spPr>
          </p:pic>
        </mc:Fallback>
      </mc:AlternateContent>
      <p:cxnSp>
        <p:nvCxnSpPr>
          <p:cNvPr id="53" name="Straight Arrow Connector 52">
            <a:extLst>
              <a:ext uri="{FF2B5EF4-FFF2-40B4-BE49-F238E27FC236}">
                <a16:creationId xmlns:a16="http://schemas.microsoft.com/office/drawing/2014/main" id="{E07951B9-4A29-4521-9EF6-62B1BA385FC8}"/>
              </a:ext>
            </a:extLst>
          </p:cNvPr>
          <p:cNvCxnSpPr>
            <a:cxnSpLocks/>
          </p:cNvCxnSpPr>
          <p:nvPr/>
        </p:nvCxnSpPr>
        <p:spPr>
          <a:xfrm>
            <a:off x="8585432" y="5710303"/>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4">
            <p14:nvContentPartPr>
              <p14:cNvPr id="54" name="Ink 53">
                <a:extLst>
                  <a:ext uri="{FF2B5EF4-FFF2-40B4-BE49-F238E27FC236}">
                    <a16:creationId xmlns:a16="http://schemas.microsoft.com/office/drawing/2014/main" id="{47BB3D59-A759-4FF7-B240-D37155DED869}"/>
                  </a:ext>
                </a:extLst>
              </p14:cNvPr>
              <p14:cNvContentPartPr/>
              <p14:nvPr/>
            </p14:nvContentPartPr>
            <p14:xfrm>
              <a:off x="9428618" y="5371552"/>
              <a:ext cx="172440" cy="308520"/>
            </p14:xfrm>
          </p:contentPart>
        </mc:Choice>
        <mc:Fallback xmlns="">
          <p:pic>
            <p:nvPicPr>
              <p:cNvPr id="54" name="Ink 53">
                <a:extLst>
                  <a:ext uri="{FF2B5EF4-FFF2-40B4-BE49-F238E27FC236}">
                    <a16:creationId xmlns:a16="http://schemas.microsoft.com/office/drawing/2014/main" id="{47BB3D59-A759-4FF7-B240-D37155DED869}"/>
                  </a:ext>
                </a:extLst>
              </p:cNvPr>
              <p:cNvPicPr/>
              <p:nvPr/>
            </p:nvPicPr>
            <p:blipFill>
              <a:blip r:embed="rId15"/>
              <a:stretch>
                <a:fillRect/>
              </a:stretch>
            </p:blipFill>
            <p:spPr>
              <a:xfrm>
                <a:off x="9410978" y="5335912"/>
                <a:ext cx="20808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5" name="Ink 54">
                <a:extLst>
                  <a:ext uri="{FF2B5EF4-FFF2-40B4-BE49-F238E27FC236}">
                    <a16:creationId xmlns:a16="http://schemas.microsoft.com/office/drawing/2014/main" id="{7D218F77-ABB8-46E4-9C19-6C0D546B8028}"/>
                  </a:ext>
                </a:extLst>
              </p14:cNvPr>
              <p14:cNvContentPartPr/>
              <p14:nvPr/>
            </p14:nvContentPartPr>
            <p14:xfrm>
              <a:off x="9972938" y="4390552"/>
              <a:ext cx="360" cy="360"/>
            </p14:xfrm>
          </p:contentPart>
        </mc:Choice>
        <mc:Fallback xmlns="">
          <p:pic>
            <p:nvPicPr>
              <p:cNvPr id="55" name="Ink 54">
                <a:extLst>
                  <a:ext uri="{FF2B5EF4-FFF2-40B4-BE49-F238E27FC236}">
                    <a16:creationId xmlns:a16="http://schemas.microsoft.com/office/drawing/2014/main" id="{7D218F77-ABB8-46E4-9C19-6C0D546B8028}"/>
                  </a:ext>
                </a:extLst>
              </p:cNvPr>
              <p:cNvPicPr/>
              <p:nvPr/>
            </p:nvPicPr>
            <p:blipFill>
              <a:blip r:embed="rId17"/>
              <a:stretch>
                <a:fillRect/>
              </a:stretch>
            </p:blipFill>
            <p:spPr>
              <a:xfrm>
                <a:off x="9955298" y="4354912"/>
                <a:ext cx="36000" cy="72000"/>
              </a:xfrm>
              <a:prstGeom prst="rect">
                <a:avLst/>
              </a:prstGeom>
            </p:spPr>
          </p:pic>
        </mc:Fallback>
      </mc:AlternateContent>
      <p:cxnSp>
        <p:nvCxnSpPr>
          <p:cNvPr id="56" name="Straight Arrow Connector 55">
            <a:extLst>
              <a:ext uri="{FF2B5EF4-FFF2-40B4-BE49-F238E27FC236}">
                <a16:creationId xmlns:a16="http://schemas.microsoft.com/office/drawing/2014/main" id="{36FEF5F5-48A6-4E99-8BFA-C28D2DEC91A5}"/>
              </a:ext>
            </a:extLst>
          </p:cNvPr>
          <p:cNvCxnSpPr>
            <a:cxnSpLocks/>
          </p:cNvCxnSpPr>
          <p:nvPr/>
        </p:nvCxnSpPr>
        <p:spPr>
          <a:xfrm flipH="1" flipV="1">
            <a:off x="8695328" y="6158331"/>
            <a:ext cx="1375060" cy="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5464F7-19D3-42B4-A1F6-A703727D58A0}"/>
              </a:ext>
            </a:extLst>
          </p:cNvPr>
          <p:cNvCxnSpPr>
            <a:cxnSpLocks/>
          </p:cNvCxnSpPr>
          <p:nvPr/>
        </p:nvCxnSpPr>
        <p:spPr>
          <a:xfrm flipH="1" flipV="1">
            <a:off x="6287164" y="6193026"/>
            <a:ext cx="1375060" cy="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F265A7-972B-4BE4-8C91-F106DA29D1FB}"/>
              </a:ext>
            </a:extLst>
          </p:cNvPr>
          <p:cNvCxnSpPr>
            <a:cxnSpLocks/>
          </p:cNvCxnSpPr>
          <p:nvPr/>
        </p:nvCxnSpPr>
        <p:spPr>
          <a:xfrm flipH="1" flipV="1">
            <a:off x="3980679" y="5829440"/>
            <a:ext cx="1788473" cy="370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56C391DB-654B-4299-AD82-0EE5C47D28B4}"/>
                  </a:ext>
                </a:extLst>
              </p14:cNvPr>
              <p14:cNvContentPartPr/>
              <p14:nvPr/>
            </p14:nvContentPartPr>
            <p14:xfrm>
              <a:off x="9326738" y="5995432"/>
              <a:ext cx="189720" cy="317880"/>
            </p14:xfrm>
          </p:contentPart>
        </mc:Choice>
        <mc:Fallback xmlns="">
          <p:pic>
            <p:nvPicPr>
              <p:cNvPr id="46" name="Ink 45">
                <a:extLst>
                  <a:ext uri="{FF2B5EF4-FFF2-40B4-BE49-F238E27FC236}">
                    <a16:creationId xmlns:a16="http://schemas.microsoft.com/office/drawing/2014/main" id="{56C391DB-654B-4299-AD82-0EE5C47D28B4}"/>
                  </a:ext>
                </a:extLst>
              </p:cNvPr>
              <p:cNvPicPr/>
              <p:nvPr/>
            </p:nvPicPr>
            <p:blipFill>
              <a:blip r:embed="rId19"/>
              <a:stretch>
                <a:fillRect/>
              </a:stretch>
            </p:blipFill>
            <p:spPr>
              <a:xfrm>
                <a:off x="9309098" y="5959792"/>
                <a:ext cx="2253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9" name="Ink 58">
                <a:extLst>
                  <a:ext uri="{FF2B5EF4-FFF2-40B4-BE49-F238E27FC236}">
                    <a16:creationId xmlns:a16="http://schemas.microsoft.com/office/drawing/2014/main" id="{08956462-D6E8-44D5-AB9C-E83893026795}"/>
                  </a:ext>
                </a:extLst>
              </p14:cNvPr>
              <p14:cNvContentPartPr/>
              <p14:nvPr/>
            </p14:nvContentPartPr>
            <p14:xfrm>
              <a:off x="9303338" y="6167152"/>
              <a:ext cx="170280" cy="31320"/>
            </p14:xfrm>
          </p:contentPart>
        </mc:Choice>
        <mc:Fallback xmlns="">
          <p:pic>
            <p:nvPicPr>
              <p:cNvPr id="59" name="Ink 58">
                <a:extLst>
                  <a:ext uri="{FF2B5EF4-FFF2-40B4-BE49-F238E27FC236}">
                    <a16:creationId xmlns:a16="http://schemas.microsoft.com/office/drawing/2014/main" id="{08956462-D6E8-44D5-AB9C-E83893026795}"/>
                  </a:ext>
                </a:extLst>
              </p:cNvPr>
              <p:cNvPicPr/>
              <p:nvPr/>
            </p:nvPicPr>
            <p:blipFill>
              <a:blip r:embed="rId21"/>
              <a:stretch>
                <a:fillRect/>
              </a:stretch>
            </p:blipFill>
            <p:spPr>
              <a:xfrm>
                <a:off x="9285338" y="6131512"/>
                <a:ext cx="2059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0" name="Ink 59">
                <a:extLst>
                  <a:ext uri="{FF2B5EF4-FFF2-40B4-BE49-F238E27FC236}">
                    <a16:creationId xmlns:a16="http://schemas.microsoft.com/office/drawing/2014/main" id="{A6C96FEB-25EE-435D-B8A2-D70AB76EEDB3}"/>
                  </a:ext>
                </a:extLst>
              </p14:cNvPr>
              <p14:cNvContentPartPr/>
              <p14:nvPr/>
            </p14:nvContentPartPr>
            <p14:xfrm>
              <a:off x="6932018" y="6006952"/>
              <a:ext cx="360" cy="360"/>
            </p14:xfrm>
          </p:contentPart>
        </mc:Choice>
        <mc:Fallback xmlns="">
          <p:pic>
            <p:nvPicPr>
              <p:cNvPr id="60" name="Ink 59">
                <a:extLst>
                  <a:ext uri="{FF2B5EF4-FFF2-40B4-BE49-F238E27FC236}">
                    <a16:creationId xmlns:a16="http://schemas.microsoft.com/office/drawing/2014/main" id="{A6C96FEB-25EE-435D-B8A2-D70AB76EEDB3}"/>
                  </a:ext>
                </a:extLst>
              </p:cNvPr>
              <p:cNvPicPr/>
              <p:nvPr/>
            </p:nvPicPr>
            <p:blipFill>
              <a:blip r:embed="rId17"/>
              <a:stretch>
                <a:fillRect/>
              </a:stretch>
            </p:blipFill>
            <p:spPr>
              <a:xfrm>
                <a:off x="6914378" y="5971312"/>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1" name="Ink 60">
                <a:extLst>
                  <a:ext uri="{FF2B5EF4-FFF2-40B4-BE49-F238E27FC236}">
                    <a16:creationId xmlns:a16="http://schemas.microsoft.com/office/drawing/2014/main" id="{27C30D0C-4F16-4CBE-AD21-8A3C22D4BEED}"/>
                  </a:ext>
                </a:extLst>
              </p14:cNvPr>
              <p14:cNvContentPartPr/>
              <p14:nvPr/>
            </p14:nvContentPartPr>
            <p14:xfrm>
              <a:off x="6887738" y="5964112"/>
              <a:ext cx="153360" cy="281160"/>
            </p14:xfrm>
          </p:contentPart>
        </mc:Choice>
        <mc:Fallback xmlns="">
          <p:pic>
            <p:nvPicPr>
              <p:cNvPr id="61" name="Ink 60">
                <a:extLst>
                  <a:ext uri="{FF2B5EF4-FFF2-40B4-BE49-F238E27FC236}">
                    <a16:creationId xmlns:a16="http://schemas.microsoft.com/office/drawing/2014/main" id="{27C30D0C-4F16-4CBE-AD21-8A3C22D4BEED}"/>
                  </a:ext>
                </a:extLst>
              </p:cNvPr>
              <p:cNvPicPr/>
              <p:nvPr/>
            </p:nvPicPr>
            <p:blipFill>
              <a:blip r:embed="rId24"/>
              <a:stretch>
                <a:fillRect/>
              </a:stretch>
            </p:blipFill>
            <p:spPr>
              <a:xfrm>
                <a:off x="6869738" y="5928472"/>
                <a:ext cx="1890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2" name="Ink 61">
                <a:extLst>
                  <a:ext uri="{FF2B5EF4-FFF2-40B4-BE49-F238E27FC236}">
                    <a16:creationId xmlns:a16="http://schemas.microsoft.com/office/drawing/2014/main" id="{8E4DCBC1-1A73-4163-95DA-AC850E5272E5}"/>
                  </a:ext>
                </a:extLst>
              </p14:cNvPr>
              <p14:cNvContentPartPr/>
              <p14:nvPr/>
            </p14:nvContentPartPr>
            <p14:xfrm>
              <a:off x="5157218" y="5966992"/>
              <a:ext cx="246240" cy="244080"/>
            </p14:xfrm>
          </p:contentPart>
        </mc:Choice>
        <mc:Fallback xmlns="">
          <p:pic>
            <p:nvPicPr>
              <p:cNvPr id="62" name="Ink 61">
                <a:extLst>
                  <a:ext uri="{FF2B5EF4-FFF2-40B4-BE49-F238E27FC236}">
                    <a16:creationId xmlns:a16="http://schemas.microsoft.com/office/drawing/2014/main" id="{8E4DCBC1-1A73-4163-95DA-AC850E5272E5}"/>
                  </a:ext>
                </a:extLst>
              </p:cNvPr>
              <p:cNvPicPr/>
              <p:nvPr/>
            </p:nvPicPr>
            <p:blipFill>
              <a:blip r:embed="rId26"/>
              <a:stretch>
                <a:fillRect/>
              </a:stretch>
            </p:blipFill>
            <p:spPr>
              <a:xfrm>
                <a:off x="5139578" y="5931352"/>
                <a:ext cx="281880" cy="315720"/>
              </a:xfrm>
              <a:prstGeom prst="rect">
                <a:avLst/>
              </a:prstGeom>
            </p:spPr>
          </p:pic>
        </mc:Fallback>
      </mc:AlternateContent>
      <p:cxnSp>
        <p:nvCxnSpPr>
          <p:cNvPr id="63" name="Straight Arrow Connector 62">
            <a:extLst>
              <a:ext uri="{FF2B5EF4-FFF2-40B4-BE49-F238E27FC236}">
                <a16:creationId xmlns:a16="http://schemas.microsoft.com/office/drawing/2014/main" id="{6BC564DC-1B94-4C0B-8054-3F943CF2D31E}"/>
              </a:ext>
            </a:extLst>
          </p:cNvPr>
          <p:cNvCxnSpPr>
            <a:cxnSpLocks/>
          </p:cNvCxnSpPr>
          <p:nvPr/>
        </p:nvCxnSpPr>
        <p:spPr>
          <a:xfrm>
            <a:off x="2868675" y="4572000"/>
            <a:ext cx="0" cy="5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037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8585432" y="287080"/>
            <a:ext cx="3645182" cy="2368647"/>
          </a:xfrm>
        </p:spPr>
        <p:txBody>
          <a:bodyPr>
            <a:normAutofit/>
          </a:bodyPr>
          <a:lstStyle/>
          <a:p>
            <a:r>
              <a:rPr lang="en-CA" sz="2000" dirty="0">
                <a:latin typeface="Times New Roman" panose="02020603050405020304" pitchFamily="18" charset="0"/>
                <a:cs typeface="Times New Roman" panose="02020603050405020304" pitchFamily="18" charset="0"/>
              </a:rPr>
              <a:t>After DS receive acknowledgement it will delete p2 from AQ and put p3 and do the same procedure </a:t>
            </a:r>
          </a:p>
        </p:txBody>
      </p:sp>
      <p:sp>
        <p:nvSpPr>
          <p:cNvPr id="4" name="Rectangle 3">
            <a:extLst>
              <a:ext uri="{FF2B5EF4-FFF2-40B4-BE49-F238E27FC236}">
                <a16:creationId xmlns:a16="http://schemas.microsoft.com/office/drawing/2014/main" id="{A2906CA9-CC73-4575-9400-901F818CA85D}"/>
              </a:ext>
            </a:extLst>
          </p:cNvPr>
          <p:cNvSpPr/>
          <p:nvPr/>
        </p:nvSpPr>
        <p:spPr>
          <a:xfrm>
            <a:off x="435427" y="733021"/>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35427" y="1902914"/>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p:nvPr/>
        </p:nvCxnSpPr>
        <p:spPr>
          <a:xfrm>
            <a:off x="1783977" y="2537012"/>
            <a:ext cx="0" cy="715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(AQ)P3</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32331" y="2977835"/>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695859" cy="38133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B1(p3)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cxnSpLocks/>
            <a:stCxn id="20" idx="3"/>
            <a:endCxn id="38" idx="2"/>
          </p:cNvCxnSpPr>
          <p:nvPr/>
        </p:nvCxnSpPr>
        <p:spPr>
          <a:xfrm flipV="1">
            <a:off x="3990986" y="5460293"/>
            <a:ext cx="1396879" cy="87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7" name="Ink 46">
                <a:extLst>
                  <a:ext uri="{FF2B5EF4-FFF2-40B4-BE49-F238E27FC236}">
                    <a16:creationId xmlns:a16="http://schemas.microsoft.com/office/drawing/2014/main" id="{CC89CE50-4835-4B32-A025-AAB988893C24}"/>
                  </a:ext>
                </a:extLst>
              </p14:cNvPr>
              <p14:cNvContentPartPr/>
              <p14:nvPr/>
            </p14:nvContentPartPr>
            <p14:xfrm>
              <a:off x="4550258" y="4837479"/>
              <a:ext cx="83520" cy="169560"/>
            </p14:xfrm>
          </p:contentPart>
        </mc:Choice>
        <mc:Fallback xmlns="">
          <p:pic>
            <p:nvPicPr>
              <p:cNvPr id="47" name="Ink 46">
                <a:extLst>
                  <a:ext uri="{FF2B5EF4-FFF2-40B4-BE49-F238E27FC236}">
                    <a16:creationId xmlns:a16="http://schemas.microsoft.com/office/drawing/2014/main" id="{CC89CE50-4835-4B32-A025-AAB988893C24}"/>
                  </a:ext>
                </a:extLst>
              </p:cNvPr>
              <p:cNvPicPr/>
              <p:nvPr/>
            </p:nvPicPr>
            <p:blipFill>
              <a:blip r:embed="rId3"/>
              <a:stretch>
                <a:fillRect/>
              </a:stretch>
            </p:blipFill>
            <p:spPr>
              <a:xfrm>
                <a:off x="4532618" y="4801479"/>
                <a:ext cx="1191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8" name="Ink 47">
                <a:extLst>
                  <a:ext uri="{FF2B5EF4-FFF2-40B4-BE49-F238E27FC236}">
                    <a16:creationId xmlns:a16="http://schemas.microsoft.com/office/drawing/2014/main" id="{363B2139-B564-4F6D-B2E4-4B2DDE2E627D}"/>
                  </a:ext>
                </a:extLst>
              </p14:cNvPr>
              <p14:cNvContentPartPr/>
              <p14:nvPr/>
            </p14:nvContentPartPr>
            <p14:xfrm>
              <a:off x="2582858" y="5782839"/>
              <a:ext cx="128160" cy="204840"/>
            </p14:xfrm>
          </p:contentPart>
        </mc:Choice>
        <mc:Fallback xmlns="">
          <p:pic>
            <p:nvPicPr>
              <p:cNvPr id="48" name="Ink 47">
                <a:extLst>
                  <a:ext uri="{FF2B5EF4-FFF2-40B4-BE49-F238E27FC236}">
                    <a16:creationId xmlns:a16="http://schemas.microsoft.com/office/drawing/2014/main" id="{363B2139-B564-4F6D-B2E4-4B2DDE2E627D}"/>
                  </a:ext>
                </a:extLst>
              </p:cNvPr>
              <p:cNvPicPr/>
              <p:nvPr/>
            </p:nvPicPr>
            <p:blipFill>
              <a:blip r:embed="rId5"/>
              <a:stretch>
                <a:fillRect/>
              </a:stretch>
            </p:blipFill>
            <p:spPr>
              <a:xfrm>
                <a:off x="2565218" y="5746839"/>
                <a:ext cx="1638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9" name="Ink 48">
                <a:extLst>
                  <a:ext uri="{FF2B5EF4-FFF2-40B4-BE49-F238E27FC236}">
                    <a16:creationId xmlns:a16="http://schemas.microsoft.com/office/drawing/2014/main" id="{B4EFFF15-6D7B-4A77-AED8-934E44F0F901}"/>
                  </a:ext>
                </a:extLst>
              </p14:cNvPr>
              <p14:cNvContentPartPr/>
              <p14:nvPr/>
            </p14:nvContentPartPr>
            <p14:xfrm>
              <a:off x="4476098" y="5337519"/>
              <a:ext cx="87480" cy="267120"/>
            </p14:xfrm>
          </p:contentPart>
        </mc:Choice>
        <mc:Fallback xmlns="">
          <p:pic>
            <p:nvPicPr>
              <p:cNvPr id="49" name="Ink 48">
                <a:extLst>
                  <a:ext uri="{FF2B5EF4-FFF2-40B4-BE49-F238E27FC236}">
                    <a16:creationId xmlns:a16="http://schemas.microsoft.com/office/drawing/2014/main" id="{B4EFFF15-6D7B-4A77-AED8-934E44F0F901}"/>
                  </a:ext>
                </a:extLst>
              </p:cNvPr>
              <p:cNvPicPr/>
              <p:nvPr/>
            </p:nvPicPr>
            <p:blipFill>
              <a:blip r:embed="rId7"/>
              <a:stretch>
                <a:fillRect/>
              </a:stretch>
            </p:blipFill>
            <p:spPr>
              <a:xfrm>
                <a:off x="4458098" y="5301519"/>
                <a:ext cx="1231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0" name="Ink 49">
                <a:extLst>
                  <a:ext uri="{FF2B5EF4-FFF2-40B4-BE49-F238E27FC236}">
                    <a16:creationId xmlns:a16="http://schemas.microsoft.com/office/drawing/2014/main" id="{54D10E0D-B8EB-4635-B08F-51F11151CEC0}"/>
                  </a:ext>
                </a:extLst>
              </p14:cNvPr>
              <p14:cNvContentPartPr/>
              <p14:nvPr/>
            </p14:nvContentPartPr>
            <p14:xfrm>
              <a:off x="4351178" y="5906679"/>
              <a:ext cx="219600" cy="248760"/>
            </p14:xfrm>
          </p:contentPart>
        </mc:Choice>
        <mc:Fallback xmlns="">
          <p:pic>
            <p:nvPicPr>
              <p:cNvPr id="50" name="Ink 49">
                <a:extLst>
                  <a:ext uri="{FF2B5EF4-FFF2-40B4-BE49-F238E27FC236}">
                    <a16:creationId xmlns:a16="http://schemas.microsoft.com/office/drawing/2014/main" id="{54D10E0D-B8EB-4635-B08F-51F11151CEC0}"/>
                  </a:ext>
                </a:extLst>
              </p:cNvPr>
              <p:cNvPicPr/>
              <p:nvPr/>
            </p:nvPicPr>
            <p:blipFill>
              <a:blip r:embed="rId9"/>
              <a:stretch>
                <a:fillRect/>
              </a:stretch>
            </p:blipFill>
            <p:spPr>
              <a:xfrm>
                <a:off x="4333178" y="5870679"/>
                <a:ext cx="255240" cy="320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11"/>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a:off x="6208596" y="5697656"/>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C43485AE-EA30-4C2F-91F7-8882A50D67F6}"/>
                  </a:ext>
                </a:extLst>
              </p14:cNvPr>
              <p14:cNvContentPartPr/>
              <p14:nvPr/>
            </p14:nvContentPartPr>
            <p14:xfrm>
              <a:off x="6881618" y="5453632"/>
              <a:ext cx="181080" cy="226800"/>
            </p14:xfrm>
          </p:contentPart>
        </mc:Choice>
        <mc:Fallback xmlns="">
          <p:pic>
            <p:nvPicPr>
              <p:cNvPr id="45" name="Ink 44">
                <a:extLst>
                  <a:ext uri="{FF2B5EF4-FFF2-40B4-BE49-F238E27FC236}">
                    <a16:creationId xmlns:a16="http://schemas.microsoft.com/office/drawing/2014/main" id="{C43485AE-EA30-4C2F-91F7-8882A50D67F6}"/>
                  </a:ext>
                </a:extLst>
              </p:cNvPr>
              <p:cNvPicPr/>
              <p:nvPr/>
            </p:nvPicPr>
            <p:blipFill>
              <a:blip r:embed="rId13"/>
              <a:stretch>
                <a:fillRect/>
              </a:stretch>
            </p:blipFill>
            <p:spPr>
              <a:xfrm>
                <a:off x="6863978" y="5417992"/>
                <a:ext cx="216720" cy="298440"/>
              </a:xfrm>
              <a:prstGeom prst="rect">
                <a:avLst/>
              </a:prstGeom>
            </p:spPr>
          </p:pic>
        </mc:Fallback>
      </mc:AlternateContent>
      <p:cxnSp>
        <p:nvCxnSpPr>
          <p:cNvPr id="53" name="Straight Arrow Connector 52">
            <a:extLst>
              <a:ext uri="{FF2B5EF4-FFF2-40B4-BE49-F238E27FC236}">
                <a16:creationId xmlns:a16="http://schemas.microsoft.com/office/drawing/2014/main" id="{E07951B9-4A29-4521-9EF6-62B1BA385FC8}"/>
              </a:ext>
            </a:extLst>
          </p:cNvPr>
          <p:cNvCxnSpPr>
            <a:cxnSpLocks/>
          </p:cNvCxnSpPr>
          <p:nvPr/>
        </p:nvCxnSpPr>
        <p:spPr>
          <a:xfrm>
            <a:off x="8585432" y="5710303"/>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4">
            <p14:nvContentPartPr>
              <p14:cNvPr id="54" name="Ink 53">
                <a:extLst>
                  <a:ext uri="{FF2B5EF4-FFF2-40B4-BE49-F238E27FC236}">
                    <a16:creationId xmlns:a16="http://schemas.microsoft.com/office/drawing/2014/main" id="{47BB3D59-A759-4FF7-B240-D37155DED869}"/>
                  </a:ext>
                </a:extLst>
              </p14:cNvPr>
              <p14:cNvContentPartPr/>
              <p14:nvPr/>
            </p14:nvContentPartPr>
            <p14:xfrm>
              <a:off x="9428618" y="5371552"/>
              <a:ext cx="172440" cy="308520"/>
            </p14:xfrm>
          </p:contentPart>
        </mc:Choice>
        <mc:Fallback xmlns="">
          <p:pic>
            <p:nvPicPr>
              <p:cNvPr id="54" name="Ink 53">
                <a:extLst>
                  <a:ext uri="{FF2B5EF4-FFF2-40B4-BE49-F238E27FC236}">
                    <a16:creationId xmlns:a16="http://schemas.microsoft.com/office/drawing/2014/main" id="{47BB3D59-A759-4FF7-B240-D37155DED869}"/>
                  </a:ext>
                </a:extLst>
              </p:cNvPr>
              <p:cNvPicPr/>
              <p:nvPr/>
            </p:nvPicPr>
            <p:blipFill>
              <a:blip r:embed="rId15"/>
              <a:stretch>
                <a:fillRect/>
              </a:stretch>
            </p:blipFill>
            <p:spPr>
              <a:xfrm>
                <a:off x="9410978" y="5335912"/>
                <a:ext cx="20808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5" name="Ink 54">
                <a:extLst>
                  <a:ext uri="{FF2B5EF4-FFF2-40B4-BE49-F238E27FC236}">
                    <a16:creationId xmlns:a16="http://schemas.microsoft.com/office/drawing/2014/main" id="{7D218F77-ABB8-46E4-9C19-6C0D546B8028}"/>
                  </a:ext>
                </a:extLst>
              </p14:cNvPr>
              <p14:cNvContentPartPr/>
              <p14:nvPr/>
            </p14:nvContentPartPr>
            <p14:xfrm>
              <a:off x="9972938" y="4390552"/>
              <a:ext cx="360" cy="360"/>
            </p14:xfrm>
          </p:contentPart>
        </mc:Choice>
        <mc:Fallback xmlns="">
          <p:pic>
            <p:nvPicPr>
              <p:cNvPr id="55" name="Ink 54">
                <a:extLst>
                  <a:ext uri="{FF2B5EF4-FFF2-40B4-BE49-F238E27FC236}">
                    <a16:creationId xmlns:a16="http://schemas.microsoft.com/office/drawing/2014/main" id="{7D218F77-ABB8-46E4-9C19-6C0D546B8028}"/>
                  </a:ext>
                </a:extLst>
              </p:cNvPr>
              <p:cNvPicPr/>
              <p:nvPr/>
            </p:nvPicPr>
            <p:blipFill>
              <a:blip r:embed="rId17"/>
              <a:stretch>
                <a:fillRect/>
              </a:stretch>
            </p:blipFill>
            <p:spPr>
              <a:xfrm>
                <a:off x="9955298" y="4354912"/>
                <a:ext cx="36000" cy="72000"/>
              </a:xfrm>
              <a:prstGeom prst="rect">
                <a:avLst/>
              </a:prstGeom>
            </p:spPr>
          </p:pic>
        </mc:Fallback>
      </mc:AlternateContent>
      <p:cxnSp>
        <p:nvCxnSpPr>
          <p:cNvPr id="56" name="Straight Arrow Connector 55">
            <a:extLst>
              <a:ext uri="{FF2B5EF4-FFF2-40B4-BE49-F238E27FC236}">
                <a16:creationId xmlns:a16="http://schemas.microsoft.com/office/drawing/2014/main" id="{36FEF5F5-48A6-4E99-8BFA-C28D2DEC91A5}"/>
              </a:ext>
            </a:extLst>
          </p:cNvPr>
          <p:cNvCxnSpPr>
            <a:cxnSpLocks/>
          </p:cNvCxnSpPr>
          <p:nvPr/>
        </p:nvCxnSpPr>
        <p:spPr>
          <a:xfrm flipH="1" flipV="1">
            <a:off x="8695328" y="6158331"/>
            <a:ext cx="1375060" cy="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5464F7-19D3-42B4-A1F6-A703727D58A0}"/>
              </a:ext>
            </a:extLst>
          </p:cNvPr>
          <p:cNvCxnSpPr>
            <a:cxnSpLocks/>
          </p:cNvCxnSpPr>
          <p:nvPr/>
        </p:nvCxnSpPr>
        <p:spPr>
          <a:xfrm flipH="1" flipV="1">
            <a:off x="6287164" y="6193026"/>
            <a:ext cx="1375060" cy="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F265A7-972B-4BE4-8C91-F106DA29D1FB}"/>
              </a:ext>
            </a:extLst>
          </p:cNvPr>
          <p:cNvCxnSpPr>
            <a:cxnSpLocks/>
          </p:cNvCxnSpPr>
          <p:nvPr/>
        </p:nvCxnSpPr>
        <p:spPr>
          <a:xfrm flipH="1" flipV="1">
            <a:off x="3980679" y="5829440"/>
            <a:ext cx="1788473" cy="370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56C391DB-654B-4299-AD82-0EE5C47D28B4}"/>
                  </a:ext>
                </a:extLst>
              </p14:cNvPr>
              <p14:cNvContentPartPr/>
              <p14:nvPr/>
            </p14:nvContentPartPr>
            <p14:xfrm>
              <a:off x="9326738" y="5995432"/>
              <a:ext cx="189720" cy="317880"/>
            </p14:xfrm>
          </p:contentPart>
        </mc:Choice>
        <mc:Fallback xmlns="">
          <p:pic>
            <p:nvPicPr>
              <p:cNvPr id="46" name="Ink 45">
                <a:extLst>
                  <a:ext uri="{FF2B5EF4-FFF2-40B4-BE49-F238E27FC236}">
                    <a16:creationId xmlns:a16="http://schemas.microsoft.com/office/drawing/2014/main" id="{56C391DB-654B-4299-AD82-0EE5C47D28B4}"/>
                  </a:ext>
                </a:extLst>
              </p:cNvPr>
              <p:cNvPicPr/>
              <p:nvPr/>
            </p:nvPicPr>
            <p:blipFill>
              <a:blip r:embed="rId19"/>
              <a:stretch>
                <a:fillRect/>
              </a:stretch>
            </p:blipFill>
            <p:spPr>
              <a:xfrm>
                <a:off x="9309098" y="5959792"/>
                <a:ext cx="2253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9" name="Ink 58">
                <a:extLst>
                  <a:ext uri="{FF2B5EF4-FFF2-40B4-BE49-F238E27FC236}">
                    <a16:creationId xmlns:a16="http://schemas.microsoft.com/office/drawing/2014/main" id="{08956462-D6E8-44D5-AB9C-E83893026795}"/>
                  </a:ext>
                </a:extLst>
              </p14:cNvPr>
              <p14:cNvContentPartPr/>
              <p14:nvPr/>
            </p14:nvContentPartPr>
            <p14:xfrm>
              <a:off x="9303338" y="6167152"/>
              <a:ext cx="170280" cy="31320"/>
            </p14:xfrm>
          </p:contentPart>
        </mc:Choice>
        <mc:Fallback xmlns="">
          <p:pic>
            <p:nvPicPr>
              <p:cNvPr id="59" name="Ink 58">
                <a:extLst>
                  <a:ext uri="{FF2B5EF4-FFF2-40B4-BE49-F238E27FC236}">
                    <a16:creationId xmlns:a16="http://schemas.microsoft.com/office/drawing/2014/main" id="{08956462-D6E8-44D5-AB9C-E83893026795}"/>
                  </a:ext>
                </a:extLst>
              </p:cNvPr>
              <p:cNvPicPr/>
              <p:nvPr/>
            </p:nvPicPr>
            <p:blipFill>
              <a:blip r:embed="rId21"/>
              <a:stretch>
                <a:fillRect/>
              </a:stretch>
            </p:blipFill>
            <p:spPr>
              <a:xfrm>
                <a:off x="9285338" y="6131512"/>
                <a:ext cx="2059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0" name="Ink 59">
                <a:extLst>
                  <a:ext uri="{FF2B5EF4-FFF2-40B4-BE49-F238E27FC236}">
                    <a16:creationId xmlns:a16="http://schemas.microsoft.com/office/drawing/2014/main" id="{A6C96FEB-25EE-435D-B8A2-D70AB76EEDB3}"/>
                  </a:ext>
                </a:extLst>
              </p14:cNvPr>
              <p14:cNvContentPartPr/>
              <p14:nvPr/>
            </p14:nvContentPartPr>
            <p14:xfrm>
              <a:off x="6932018" y="6006952"/>
              <a:ext cx="360" cy="360"/>
            </p14:xfrm>
          </p:contentPart>
        </mc:Choice>
        <mc:Fallback xmlns="">
          <p:pic>
            <p:nvPicPr>
              <p:cNvPr id="60" name="Ink 59">
                <a:extLst>
                  <a:ext uri="{FF2B5EF4-FFF2-40B4-BE49-F238E27FC236}">
                    <a16:creationId xmlns:a16="http://schemas.microsoft.com/office/drawing/2014/main" id="{A6C96FEB-25EE-435D-B8A2-D70AB76EEDB3}"/>
                  </a:ext>
                </a:extLst>
              </p:cNvPr>
              <p:cNvPicPr/>
              <p:nvPr/>
            </p:nvPicPr>
            <p:blipFill>
              <a:blip r:embed="rId17"/>
              <a:stretch>
                <a:fillRect/>
              </a:stretch>
            </p:blipFill>
            <p:spPr>
              <a:xfrm>
                <a:off x="6914378" y="5971312"/>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1" name="Ink 60">
                <a:extLst>
                  <a:ext uri="{FF2B5EF4-FFF2-40B4-BE49-F238E27FC236}">
                    <a16:creationId xmlns:a16="http://schemas.microsoft.com/office/drawing/2014/main" id="{27C30D0C-4F16-4CBE-AD21-8A3C22D4BEED}"/>
                  </a:ext>
                </a:extLst>
              </p14:cNvPr>
              <p14:cNvContentPartPr/>
              <p14:nvPr/>
            </p14:nvContentPartPr>
            <p14:xfrm>
              <a:off x="6887738" y="5964112"/>
              <a:ext cx="153360" cy="281160"/>
            </p14:xfrm>
          </p:contentPart>
        </mc:Choice>
        <mc:Fallback xmlns="">
          <p:pic>
            <p:nvPicPr>
              <p:cNvPr id="61" name="Ink 60">
                <a:extLst>
                  <a:ext uri="{FF2B5EF4-FFF2-40B4-BE49-F238E27FC236}">
                    <a16:creationId xmlns:a16="http://schemas.microsoft.com/office/drawing/2014/main" id="{27C30D0C-4F16-4CBE-AD21-8A3C22D4BEED}"/>
                  </a:ext>
                </a:extLst>
              </p:cNvPr>
              <p:cNvPicPr/>
              <p:nvPr/>
            </p:nvPicPr>
            <p:blipFill>
              <a:blip r:embed="rId24"/>
              <a:stretch>
                <a:fillRect/>
              </a:stretch>
            </p:blipFill>
            <p:spPr>
              <a:xfrm>
                <a:off x="6869738" y="5928472"/>
                <a:ext cx="1890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2" name="Ink 61">
                <a:extLst>
                  <a:ext uri="{FF2B5EF4-FFF2-40B4-BE49-F238E27FC236}">
                    <a16:creationId xmlns:a16="http://schemas.microsoft.com/office/drawing/2014/main" id="{8E4DCBC1-1A73-4163-95DA-AC850E5272E5}"/>
                  </a:ext>
                </a:extLst>
              </p14:cNvPr>
              <p14:cNvContentPartPr/>
              <p14:nvPr/>
            </p14:nvContentPartPr>
            <p14:xfrm>
              <a:off x="5157218" y="5966992"/>
              <a:ext cx="246240" cy="244080"/>
            </p14:xfrm>
          </p:contentPart>
        </mc:Choice>
        <mc:Fallback xmlns="">
          <p:pic>
            <p:nvPicPr>
              <p:cNvPr id="62" name="Ink 61">
                <a:extLst>
                  <a:ext uri="{FF2B5EF4-FFF2-40B4-BE49-F238E27FC236}">
                    <a16:creationId xmlns:a16="http://schemas.microsoft.com/office/drawing/2014/main" id="{8E4DCBC1-1A73-4163-95DA-AC850E5272E5}"/>
                  </a:ext>
                </a:extLst>
              </p:cNvPr>
              <p:cNvPicPr/>
              <p:nvPr/>
            </p:nvPicPr>
            <p:blipFill>
              <a:blip r:embed="rId26"/>
              <a:stretch>
                <a:fillRect/>
              </a:stretch>
            </p:blipFill>
            <p:spPr>
              <a:xfrm>
                <a:off x="5139578" y="5931352"/>
                <a:ext cx="281880" cy="315720"/>
              </a:xfrm>
              <a:prstGeom prst="rect">
                <a:avLst/>
              </a:prstGeom>
            </p:spPr>
          </p:pic>
        </mc:Fallback>
      </mc:AlternateContent>
      <p:cxnSp>
        <p:nvCxnSpPr>
          <p:cNvPr id="63" name="Straight Arrow Connector 62">
            <a:extLst>
              <a:ext uri="{FF2B5EF4-FFF2-40B4-BE49-F238E27FC236}">
                <a16:creationId xmlns:a16="http://schemas.microsoft.com/office/drawing/2014/main" id="{6BC564DC-1B94-4C0B-8054-3F943CF2D31E}"/>
              </a:ext>
            </a:extLst>
          </p:cNvPr>
          <p:cNvCxnSpPr>
            <a:cxnSpLocks/>
          </p:cNvCxnSpPr>
          <p:nvPr/>
        </p:nvCxnSpPr>
        <p:spPr>
          <a:xfrm>
            <a:off x="2868675" y="4572000"/>
            <a:ext cx="0" cy="5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331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8585432" y="287080"/>
            <a:ext cx="3645182" cy="2368647"/>
          </a:xfrm>
        </p:spPr>
        <p:txBody>
          <a:bodyPr>
            <a:normAutofit fontScale="92500" lnSpcReduction="10000"/>
          </a:bodyPr>
          <a:lstStyle/>
          <a:p>
            <a:r>
              <a:rPr lang="en-CA" sz="2000" dirty="0">
                <a:latin typeface="Times New Roman" panose="02020603050405020304" pitchFamily="18" charset="0"/>
                <a:cs typeface="Times New Roman" panose="02020603050405020304" pitchFamily="18" charset="0"/>
              </a:rPr>
              <a:t>After DS receive acknowledgement it will delete p7 from AQ and put p8 and do the same procedure </a:t>
            </a:r>
          </a:p>
          <a:p>
            <a:r>
              <a:rPr lang="en-CA" sz="2000" dirty="0">
                <a:latin typeface="Times New Roman" panose="02020603050405020304" pitchFamily="18" charset="0"/>
                <a:cs typeface="Times New Roman" panose="02020603050405020304" pitchFamily="18" charset="0"/>
              </a:rPr>
              <a:t>DS will receive ack For P8 so DS will  contact NameNode and confirimB1 has been written successfully .I have written the data based on this Meta DATA </a:t>
            </a:r>
          </a:p>
        </p:txBody>
      </p:sp>
      <p:sp>
        <p:nvSpPr>
          <p:cNvPr id="4" name="Rectangle 3">
            <a:extLst>
              <a:ext uri="{FF2B5EF4-FFF2-40B4-BE49-F238E27FC236}">
                <a16:creationId xmlns:a16="http://schemas.microsoft.com/office/drawing/2014/main" id="{A2906CA9-CC73-4575-9400-901F818CA85D}"/>
              </a:ext>
            </a:extLst>
          </p:cNvPr>
          <p:cNvSpPr/>
          <p:nvPr/>
        </p:nvSpPr>
        <p:spPr>
          <a:xfrm>
            <a:off x="435427" y="733021"/>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35427" y="1902914"/>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p:nvPr/>
        </p:nvCxnSpPr>
        <p:spPr>
          <a:xfrm>
            <a:off x="1783977" y="2537012"/>
            <a:ext cx="0" cy="715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(AQ)P8</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32331" y="2977835"/>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695859" cy="38133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B1(p8)</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cxnSpLocks/>
            <a:stCxn id="20" idx="3"/>
            <a:endCxn id="38" idx="2"/>
          </p:cNvCxnSpPr>
          <p:nvPr/>
        </p:nvCxnSpPr>
        <p:spPr>
          <a:xfrm flipV="1">
            <a:off x="3990986" y="5460293"/>
            <a:ext cx="1396879" cy="87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8" name="Ink 47">
                <a:extLst>
                  <a:ext uri="{FF2B5EF4-FFF2-40B4-BE49-F238E27FC236}">
                    <a16:creationId xmlns:a16="http://schemas.microsoft.com/office/drawing/2014/main" id="{363B2139-B564-4F6D-B2E4-4B2DDE2E627D}"/>
                  </a:ext>
                </a:extLst>
              </p14:cNvPr>
              <p14:cNvContentPartPr/>
              <p14:nvPr/>
            </p14:nvContentPartPr>
            <p14:xfrm>
              <a:off x="2582858" y="5782839"/>
              <a:ext cx="128160" cy="204840"/>
            </p14:xfrm>
          </p:contentPart>
        </mc:Choice>
        <mc:Fallback xmlns="">
          <p:pic>
            <p:nvPicPr>
              <p:cNvPr id="48" name="Ink 47">
                <a:extLst>
                  <a:ext uri="{FF2B5EF4-FFF2-40B4-BE49-F238E27FC236}">
                    <a16:creationId xmlns:a16="http://schemas.microsoft.com/office/drawing/2014/main" id="{363B2139-B564-4F6D-B2E4-4B2DDE2E627D}"/>
                  </a:ext>
                </a:extLst>
              </p:cNvPr>
              <p:cNvPicPr/>
              <p:nvPr/>
            </p:nvPicPr>
            <p:blipFill>
              <a:blip r:embed="rId3"/>
              <a:stretch>
                <a:fillRect/>
              </a:stretch>
            </p:blipFill>
            <p:spPr>
              <a:xfrm>
                <a:off x="2565218" y="5746839"/>
                <a:ext cx="1638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9" name="Ink 48">
                <a:extLst>
                  <a:ext uri="{FF2B5EF4-FFF2-40B4-BE49-F238E27FC236}">
                    <a16:creationId xmlns:a16="http://schemas.microsoft.com/office/drawing/2014/main" id="{B4EFFF15-6D7B-4A77-AED8-934E44F0F901}"/>
                  </a:ext>
                </a:extLst>
              </p14:cNvPr>
              <p14:cNvContentPartPr/>
              <p14:nvPr/>
            </p14:nvContentPartPr>
            <p14:xfrm>
              <a:off x="4476098" y="5337519"/>
              <a:ext cx="87480" cy="267120"/>
            </p14:xfrm>
          </p:contentPart>
        </mc:Choice>
        <mc:Fallback xmlns="">
          <p:pic>
            <p:nvPicPr>
              <p:cNvPr id="49" name="Ink 48">
                <a:extLst>
                  <a:ext uri="{FF2B5EF4-FFF2-40B4-BE49-F238E27FC236}">
                    <a16:creationId xmlns:a16="http://schemas.microsoft.com/office/drawing/2014/main" id="{B4EFFF15-6D7B-4A77-AED8-934E44F0F901}"/>
                  </a:ext>
                </a:extLst>
              </p:cNvPr>
              <p:cNvPicPr/>
              <p:nvPr/>
            </p:nvPicPr>
            <p:blipFill>
              <a:blip r:embed="rId5"/>
              <a:stretch>
                <a:fillRect/>
              </a:stretch>
            </p:blipFill>
            <p:spPr>
              <a:xfrm>
                <a:off x="4458098" y="5301519"/>
                <a:ext cx="1231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0" name="Ink 49">
                <a:extLst>
                  <a:ext uri="{FF2B5EF4-FFF2-40B4-BE49-F238E27FC236}">
                    <a16:creationId xmlns:a16="http://schemas.microsoft.com/office/drawing/2014/main" id="{54D10E0D-B8EB-4635-B08F-51F11151CEC0}"/>
                  </a:ext>
                </a:extLst>
              </p14:cNvPr>
              <p14:cNvContentPartPr/>
              <p14:nvPr/>
            </p14:nvContentPartPr>
            <p14:xfrm>
              <a:off x="4351178" y="5906679"/>
              <a:ext cx="219600" cy="248760"/>
            </p14:xfrm>
          </p:contentPart>
        </mc:Choice>
        <mc:Fallback xmlns="">
          <p:pic>
            <p:nvPicPr>
              <p:cNvPr id="50" name="Ink 49">
                <a:extLst>
                  <a:ext uri="{FF2B5EF4-FFF2-40B4-BE49-F238E27FC236}">
                    <a16:creationId xmlns:a16="http://schemas.microsoft.com/office/drawing/2014/main" id="{54D10E0D-B8EB-4635-B08F-51F11151CEC0}"/>
                  </a:ext>
                </a:extLst>
              </p:cNvPr>
              <p:cNvPicPr/>
              <p:nvPr/>
            </p:nvPicPr>
            <p:blipFill>
              <a:blip r:embed="rId7"/>
              <a:stretch>
                <a:fillRect/>
              </a:stretch>
            </p:blipFill>
            <p:spPr>
              <a:xfrm>
                <a:off x="4333178" y="5870679"/>
                <a:ext cx="255240" cy="320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9"/>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a:off x="6208596" y="5697656"/>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0">
            <p14:nvContentPartPr>
              <p14:cNvPr id="45" name="Ink 44">
                <a:extLst>
                  <a:ext uri="{FF2B5EF4-FFF2-40B4-BE49-F238E27FC236}">
                    <a16:creationId xmlns:a16="http://schemas.microsoft.com/office/drawing/2014/main" id="{C43485AE-EA30-4C2F-91F7-8882A50D67F6}"/>
                  </a:ext>
                </a:extLst>
              </p14:cNvPr>
              <p14:cNvContentPartPr/>
              <p14:nvPr/>
            </p14:nvContentPartPr>
            <p14:xfrm>
              <a:off x="6881618" y="5453632"/>
              <a:ext cx="181080" cy="226800"/>
            </p14:xfrm>
          </p:contentPart>
        </mc:Choice>
        <mc:Fallback xmlns="">
          <p:pic>
            <p:nvPicPr>
              <p:cNvPr id="45" name="Ink 44">
                <a:extLst>
                  <a:ext uri="{FF2B5EF4-FFF2-40B4-BE49-F238E27FC236}">
                    <a16:creationId xmlns:a16="http://schemas.microsoft.com/office/drawing/2014/main" id="{C43485AE-EA30-4C2F-91F7-8882A50D67F6}"/>
                  </a:ext>
                </a:extLst>
              </p:cNvPr>
              <p:cNvPicPr/>
              <p:nvPr/>
            </p:nvPicPr>
            <p:blipFill>
              <a:blip r:embed="rId11"/>
              <a:stretch>
                <a:fillRect/>
              </a:stretch>
            </p:blipFill>
            <p:spPr>
              <a:xfrm>
                <a:off x="6863978" y="5417992"/>
                <a:ext cx="216720" cy="298440"/>
              </a:xfrm>
              <a:prstGeom prst="rect">
                <a:avLst/>
              </a:prstGeom>
            </p:spPr>
          </p:pic>
        </mc:Fallback>
      </mc:AlternateContent>
      <p:cxnSp>
        <p:nvCxnSpPr>
          <p:cNvPr id="53" name="Straight Arrow Connector 52">
            <a:extLst>
              <a:ext uri="{FF2B5EF4-FFF2-40B4-BE49-F238E27FC236}">
                <a16:creationId xmlns:a16="http://schemas.microsoft.com/office/drawing/2014/main" id="{E07951B9-4A29-4521-9EF6-62B1BA385FC8}"/>
              </a:ext>
            </a:extLst>
          </p:cNvPr>
          <p:cNvCxnSpPr>
            <a:cxnSpLocks/>
          </p:cNvCxnSpPr>
          <p:nvPr/>
        </p:nvCxnSpPr>
        <p:spPr>
          <a:xfrm>
            <a:off x="8585432" y="5710303"/>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2">
            <p14:nvContentPartPr>
              <p14:cNvPr id="54" name="Ink 53">
                <a:extLst>
                  <a:ext uri="{FF2B5EF4-FFF2-40B4-BE49-F238E27FC236}">
                    <a16:creationId xmlns:a16="http://schemas.microsoft.com/office/drawing/2014/main" id="{47BB3D59-A759-4FF7-B240-D37155DED869}"/>
                  </a:ext>
                </a:extLst>
              </p14:cNvPr>
              <p14:cNvContentPartPr/>
              <p14:nvPr/>
            </p14:nvContentPartPr>
            <p14:xfrm>
              <a:off x="9428618" y="5371552"/>
              <a:ext cx="172440" cy="308520"/>
            </p14:xfrm>
          </p:contentPart>
        </mc:Choice>
        <mc:Fallback xmlns="">
          <p:pic>
            <p:nvPicPr>
              <p:cNvPr id="54" name="Ink 53">
                <a:extLst>
                  <a:ext uri="{FF2B5EF4-FFF2-40B4-BE49-F238E27FC236}">
                    <a16:creationId xmlns:a16="http://schemas.microsoft.com/office/drawing/2014/main" id="{47BB3D59-A759-4FF7-B240-D37155DED869}"/>
                  </a:ext>
                </a:extLst>
              </p:cNvPr>
              <p:cNvPicPr/>
              <p:nvPr/>
            </p:nvPicPr>
            <p:blipFill>
              <a:blip r:embed="rId13"/>
              <a:stretch>
                <a:fillRect/>
              </a:stretch>
            </p:blipFill>
            <p:spPr>
              <a:xfrm>
                <a:off x="9410978" y="5335912"/>
                <a:ext cx="20808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5" name="Ink 54">
                <a:extLst>
                  <a:ext uri="{FF2B5EF4-FFF2-40B4-BE49-F238E27FC236}">
                    <a16:creationId xmlns:a16="http://schemas.microsoft.com/office/drawing/2014/main" id="{7D218F77-ABB8-46E4-9C19-6C0D546B8028}"/>
                  </a:ext>
                </a:extLst>
              </p14:cNvPr>
              <p14:cNvContentPartPr/>
              <p14:nvPr/>
            </p14:nvContentPartPr>
            <p14:xfrm>
              <a:off x="9972938" y="4390552"/>
              <a:ext cx="360" cy="360"/>
            </p14:xfrm>
          </p:contentPart>
        </mc:Choice>
        <mc:Fallback xmlns="">
          <p:pic>
            <p:nvPicPr>
              <p:cNvPr id="55" name="Ink 54">
                <a:extLst>
                  <a:ext uri="{FF2B5EF4-FFF2-40B4-BE49-F238E27FC236}">
                    <a16:creationId xmlns:a16="http://schemas.microsoft.com/office/drawing/2014/main" id="{7D218F77-ABB8-46E4-9C19-6C0D546B8028}"/>
                  </a:ext>
                </a:extLst>
              </p:cNvPr>
              <p:cNvPicPr/>
              <p:nvPr/>
            </p:nvPicPr>
            <p:blipFill>
              <a:blip r:embed="rId15"/>
              <a:stretch>
                <a:fillRect/>
              </a:stretch>
            </p:blipFill>
            <p:spPr>
              <a:xfrm>
                <a:off x="9955298" y="4354912"/>
                <a:ext cx="36000" cy="72000"/>
              </a:xfrm>
              <a:prstGeom prst="rect">
                <a:avLst/>
              </a:prstGeom>
            </p:spPr>
          </p:pic>
        </mc:Fallback>
      </mc:AlternateContent>
      <p:cxnSp>
        <p:nvCxnSpPr>
          <p:cNvPr id="56" name="Straight Arrow Connector 55">
            <a:extLst>
              <a:ext uri="{FF2B5EF4-FFF2-40B4-BE49-F238E27FC236}">
                <a16:creationId xmlns:a16="http://schemas.microsoft.com/office/drawing/2014/main" id="{36FEF5F5-48A6-4E99-8BFA-C28D2DEC91A5}"/>
              </a:ext>
            </a:extLst>
          </p:cNvPr>
          <p:cNvCxnSpPr>
            <a:cxnSpLocks/>
          </p:cNvCxnSpPr>
          <p:nvPr/>
        </p:nvCxnSpPr>
        <p:spPr>
          <a:xfrm flipH="1" flipV="1">
            <a:off x="8695328" y="6158331"/>
            <a:ext cx="1375060" cy="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5464F7-19D3-42B4-A1F6-A703727D58A0}"/>
              </a:ext>
            </a:extLst>
          </p:cNvPr>
          <p:cNvCxnSpPr>
            <a:cxnSpLocks/>
          </p:cNvCxnSpPr>
          <p:nvPr/>
        </p:nvCxnSpPr>
        <p:spPr>
          <a:xfrm flipH="1" flipV="1">
            <a:off x="6287164" y="6193026"/>
            <a:ext cx="1375060" cy="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F265A7-972B-4BE4-8C91-F106DA29D1FB}"/>
              </a:ext>
            </a:extLst>
          </p:cNvPr>
          <p:cNvCxnSpPr>
            <a:cxnSpLocks/>
          </p:cNvCxnSpPr>
          <p:nvPr/>
        </p:nvCxnSpPr>
        <p:spPr>
          <a:xfrm flipH="1" flipV="1">
            <a:off x="3980679" y="5829440"/>
            <a:ext cx="1788473" cy="370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6">
            <p14:nvContentPartPr>
              <p14:cNvPr id="46" name="Ink 45">
                <a:extLst>
                  <a:ext uri="{FF2B5EF4-FFF2-40B4-BE49-F238E27FC236}">
                    <a16:creationId xmlns:a16="http://schemas.microsoft.com/office/drawing/2014/main" id="{56C391DB-654B-4299-AD82-0EE5C47D28B4}"/>
                  </a:ext>
                </a:extLst>
              </p14:cNvPr>
              <p14:cNvContentPartPr/>
              <p14:nvPr/>
            </p14:nvContentPartPr>
            <p14:xfrm>
              <a:off x="9326738" y="5995432"/>
              <a:ext cx="189720" cy="317880"/>
            </p14:xfrm>
          </p:contentPart>
        </mc:Choice>
        <mc:Fallback xmlns="">
          <p:pic>
            <p:nvPicPr>
              <p:cNvPr id="46" name="Ink 45">
                <a:extLst>
                  <a:ext uri="{FF2B5EF4-FFF2-40B4-BE49-F238E27FC236}">
                    <a16:creationId xmlns:a16="http://schemas.microsoft.com/office/drawing/2014/main" id="{56C391DB-654B-4299-AD82-0EE5C47D28B4}"/>
                  </a:ext>
                </a:extLst>
              </p:cNvPr>
              <p:cNvPicPr/>
              <p:nvPr/>
            </p:nvPicPr>
            <p:blipFill>
              <a:blip r:embed="rId17"/>
              <a:stretch>
                <a:fillRect/>
              </a:stretch>
            </p:blipFill>
            <p:spPr>
              <a:xfrm>
                <a:off x="9309098" y="5959792"/>
                <a:ext cx="2253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9" name="Ink 58">
                <a:extLst>
                  <a:ext uri="{FF2B5EF4-FFF2-40B4-BE49-F238E27FC236}">
                    <a16:creationId xmlns:a16="http://schemas.microsoft.com/office/drawing/2014/main" id="{08956462-D6E8-44D5-AB9C-E83893026795}"/>
                  </a:ext>
                </a:extLst>
              </p14:cNvPr>
              <p14:cNvContentPartPr/>
              <p14:nvPr/>
            </p14:nvContentPartPr>
            <p14:xfrm>
              <a:off x="9303338" y="6167152"/>
              <a:ext cx="170280" cy="31320"/>
            </p14:xfrm>
          </p:contentPart>
        </mc:Choice>
        <mc:Fallback xmlns="">
          <p:pic>
            <p:nvPicPr>
              <p:cNvPr id="59" name="Ink 58">
                <a:extLst>
                  <a:ext uri="{FF2B5EF4-FFF2-40B4-BE49-F238E27FC236}">
                    <a16:creationId xmlns:a16="http://schemas.microsoft.com/office/drawing/2014/main" id="{08956462-D6E8-44D5-AB9C-E83893026795}"/>
                  </a:ext>
                </a:extLst>
              </p:cNvPr>
              <p:cNvPicPr/>
              <p:nvPr/>
            </p:nvPicPr>
            <p:blipFill>
              <a:blip r:embed="rId19"/>
              <a:stretch>
                <a:fillRect/>
              </a:stretch>
            </p:blipFill>
            <p:spPr>
              <a:xfrm>
                <a:off x="9285338" y="6131512"/>
                <a:ext cx="2059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0" name="Ink 59">
                <a:extLst>
                  <a:ext uri="{FF2B5EF4-FFF2-40B4-BE49-F238E27FC236}">
                    <a16:creationId xmlns:a16="http://schemas.microsoft.com/office/drawing/2014/main" id="{A6C96FEB-25EE-435D-B8A2-D70AB76EEDB3}"/>
                  </a:ext>
                </a:extLst>
              </p14:cNvPr>
              <p14:cNvContentPartPr/>
              <p14:nvPr/>
            </p14:nvContentPartPr>
            <p14:xfrm>
              <a:off x="6932018" y="6006952"/>
              <a:ext cx="360" cy="360"/>
            </p14:xfrm>
          </p:contentPart>
        </mc:Choice>
        <mc:Fallback xmlns="">
          <p:pic>
            <p:nvPicPr>
              <p:cNvPr id="60" name="Ink 59">
                <a:extLst>
                  <a:ext uri="{FF2B5EF4-FFF2-40B4-BE49-F238E27FC236}">
                    <a16:creationId xmlns:a16="http://schemas.microsoft.com/office/drawing/2014/main" id="{A6C96FEB-25EE-435D-B8A2-D70AB76EEDB3}"/>
                  </a:ext>
                </a:extLst>
              </p:cNvPr>
              <p:cNvPicPr/>
              <p:nvPr/>
            </p:nvPicPr>
            <p:blipFill>
              <a:blip r:embed="rId15"/>
              <a:stretch>
                <a:fillRect/>
              </a:stretch>
            </p:blipFill>
            <p:spPr>
              <a:xfrm>
                <a:off x="6914378" y="5971312"/>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1" name="Ink 60">
                <a:extLst>
                  <a:ext uri="{FF2B5EF4-FFF2-40B4-BE49-F238E27FC236}">
                    <a16:creationId xmlns:a16="http://schemas.microsoft.com/office/drawing/2014/main" id="{27C30D0C-4F16-4CBE-AD21-8A3C22D4BEED}"/>
                  </a:ext>
                </a:extLst>
              </p14:cNvPr>
              <p14:cNvContentPartPr/>
              <p14:nvPr/>
            </p14:nvContentPartPr>
            <p14:xfrm>
              <a:off x="6887738" y="5964112"/>
              <a:ext cx="153360" cy="281160"/>
            </p14:xfrm>
          </p:contentPart>
        </mc:Choice>
        <mc:Fallback xmlns="">
          <p:pic>
            <p:nvPicPr>
              <p:cNvPr id="61" name="Ink 60">
                <a:extLst>
                  <a:ext uri="{FF2B5EF4-FFF2-40B4-BE49-F238E27FC236}">
                    <a16:creationId xmlns:a16="http://schemas.microsoft.com/office/drawing/2014/main" id="{27C30D0C-4F16-4CBE-AD21-8A3C22D4BEED}"/>
                  </a:ext>
                </a:extLst>
              </p:cNvPr>
              <p:cNvPicPr/>
              <p:nvPr/>
            </p:nvPicPr>
            <p:blipFill>
              <a:blip r:embed="rId22"/>
              <a:stretch>
                <a:fillRect/>
              </a:stretch>
            </p:blipFill>
            <p:spPr>
              <a:xfrm>
                <a:off x="6869738" y="5928472"/>
                <a:ext cx="1890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2" name="Ink 61">
                <a:extLst>
                  <a:ext uri="{FF2B5EF4-FFF2-40B4-BE49-F238E27FC236}">
                    <a16:creationId xmlns:a16="http://schemas.microsoft.com/office/drawing/2014/main" id="{8E4DCBC1-1A73-4163-95DA-AC850E5272E5}"/>
                  </a:ext>
                </a:extLst>
              </p14:cNvPr>
              <p14:cNvContentPartPr/>
              <p14:nvPr/>
            </p14:nvContentPartPr>
            <p14:xfrm>
              <a:off x="5157218" y="5966992"/>
              <a:ext cx="246240" cy="244080"/>
            </p14:xfrm>
          </p:contentPart>
        </mc:Choice>
        <mc:Fallback xmlns="">
          <p:pic>
            <p:nvPicPr>
              <p:cNvPr id="62" name="Ink 61">
                <a:extLst>
                  <a:ext uri="{FF2B5EF4-FFF2-40B4-BE49-F238E27FC236}">
                    <a16:creationId xmlns:a16="http://schemas.microsoft.com/office/drawing/2014/main" id="{8E4DCBC1-1A73-4163-95DA-AC850E5272E5}"/>
                  </a:ext>
                </a:extLst>
              </p:cNvPr>
              <p:cNvPicPr/>
              <p:nvPr/>
            </p:nvPicPr>
            <p:blipFill>
              <a:blip r:embed="rId24"/>
              <a:stretch>
                <a:fillRect/>
              </a:stretch>
            </p:blipFill>
            <p:spPr>
              <a:xfrm>
                <a:off x="5139578" y="5931352"/>
                <a:ext cx="281880" cy="315720"/>
              </a:xfrm>
              <a:prstGeom prst="rect">
                <a:avLst/>
              </a:prstGeom>
            </p:spPr>
          </p:pic>
        </mc:Fallback>
      </mc:AlternateContent>
      <p:cxnSp>
        <p:nvCxnSpPr>
          <p:cNvPr id="63" name="Straight Arrow Connector 62">
            <a:extLst>
              <a:ext uri="{FF2B5EF4-FFF2-40B4-BE49-F238E27FC236}">
                <a16:creationId xmlns:a16="http://schemas.microsoft.com/office/drawing/2014/main" id="{6BC564DC-1B94-4C0B-8054-3F943CF2D31E}"/>
              </a:ext>
            </a:extLst>
          </p:cNvPr>
          <p:cNvCxnSpPr>
            <a:cxnSpLocks/>
          </p:cNvCxnSpPr>
          <p:nvPr/>
        </p:nvCxnSpPr>
        <p:spPr>
          <a:xfrm>
            <a:off x="2868675" y="4572000"/>
            <a:ext cx="0" cy="5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7EA7A8A-FBA1-4158-AB2C-1A548CE0B1AB}"/>
              </a:ext>
            </a:extLst>
          </p:cNvPr>
          <p:cNvCxnSpPr>
            <a:cxnSpLocks/>
          </p:cNvCxnSpPr>
          <p:nvPr/>
        </p:nvCxnSpPr>
        <p:spPr>
          <a:xfrm flipV="1">
            <a:off x="3609699" y="4111861"/>
            <a:ext cx="1700389" cy="1469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024DD1E2-0934-45D9-8F03-7BA6F7E958E1}"/>
                  </a:ext>
                </a:extLst>
              </p14:cNvPr>
              <p14:cNvContentPartPr/>
              <p14:nvPr/>
            </p14:nvContentPartPr>
            <p14:xfrm>
              <a:off x="4210058" y="4709872"/>
              <a:ext cx="164160" cy="144000"/>
            </p14:xfrm>
          </p:contentPart>
        </mc:Choice>
        <mc:Fallback xmlns="">
          <p:pic>
            <p:nvPicPr>
              <p:cNvPr id="29" name="Ink 28">
                <a:extLst>
                  <a:ext uri="{FF2B5EF4-FFF2-40B4-BE49-F238E27FC236}">
                    <a16:creationId xmlns:a16="http://schemas.microsoft.com/office/drawing/2014/main" id="{024DD1E2-0934-45D9-8F03-7BA6F7E958E1}"/>
                  </a:ext>
                </a:extLst>
              </p:cNvPr>
              <p:cNvPicPr/>
              <p:nvPr/>
            </p:nvPicPr>
            <p:blipFill>
              <a:blip r:embed="rId26"/>
              <a:stretch>
                <a:fillRect/>
              </a:stretch>
            </p:blipFill>
            <p:spPr>
              <a:xfrm>
                <a:off x="4192058" y="4673872"/>
                <a:ext cx="19980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D264FB60-F096-4A9D-9A34-9C897B6E43EF}"/>
                  </a:ext>
                </a:extLst>
              </p14:cNvPr>
              <p14:cNvContentPartPr/>
              <p14:nvPr/>
            </p14:nvContentPartPr>
            <p14:xfrm>
              <a:off x="4345418" y="4571272"/>
              <a:ext cx="164520" cy="157680"/>
            </p14:xfrm>
          </p:contentPart>
        </mc:Choice>
        <mc:Fallback xmlns="">
          <p:pic>
            <p:nvPicPr>
              <p:cNvPr id="39" name="Ink 38">
                <a:extLst>
                  <a:ext uri="{FF2B5EF4-FFF2-40B4-BE49-F238E27FC236}">
                    <a16:creationId xmlns:a16="http://schemas.microsoft.com/office/drawing/2014/main" id="{D264FB60-F096-4A9D-9A34-9C897B6E43EF}"/>
                  </a:ext>
                </a:extLst>
              </p:cNvPr>
              <p:cNvPicPr/>
              <p:nvPr/>
            </p:nvPicPr>
            <p:blipFill>
              <a:blip r:embed="rId28"/>
              <a:stretch>
                <a:fillRect/>
              </a:stretch>
            </p:blipFill>
            <p:spPr>
              <a:xfrm>
                <a:off x="4327418" y="4535632"/>
                <a:ext cx="200160" cy="229320"/>
              </a:xfrm>
              <a:prstGeom prst="rect">
                <a:avLst/>
              </a:prstGeom>
            </p:spPr>
          </p:pic>
        </mc:Fallback>
      </mc:AlternateContent>
    </p:spTree>
    <p:extLst>
      <p:ext uri="{BB962C8B-B14F-4D97-AF65-F5344CB8AC3E}">
        <p14:creationId xmlns:p14="http://schemas.microsoft.com/office/powerpoint/2010/main" val="184158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8585432" y="287080"/>
            <a:ext cx="3645182" cy="2368647"/>
          </a:xfrm>
        </p:spPr>
        <p:txBody>
          <a:bodyPr>
            <a:normAutofit/>
          </a:bodyPr>
          <a:lstStyle/>
          <a:p>
            <a:r>
              <a:rPr lang="en-CA" sz="2000" dirty="0">
                <a:latin typeface="Times New Roman" panose="02020603050405020304" pitchFamily="18" charset="0"/>
                <a:cs typeface="Times New Roman" panose="02020603050405020304" pitchFamily="18" charset="0"/>
              </a:rPr>
              <a:t>Same Operation for B2</a:t>
            </a:r>
          </a:p>
        </p:txBody>
      </p:sp>
      <p:sp>
        <p:nvSpPr>
          <p:cNvPr id="4" name="Rectangle 3">
            <a:extLst>
              <a:ext uri="{FF2B5EF4-FFF2-40B4-BE49-F238E27FC236}">
                <a16:creationId xmlns:a16="http://schemas.microsoft.com/office/drawing/2014/main" id="{A2906CA9-CC73-4575-9400-901F818CA85D}"/>
              </a:ext>
            </a:extLst>
          </p:cNvPr>
          <p:cNvSpPr/>
          <p:nvPr/>
        </p:nvSpPr>
        <p:spPr>
          <a:xfrm>
            <a:off x="435427" y="733021"/>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35427" y="1902914"/>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p:nvPr/>
        </p:nvCxnSpPr>
        <p:spPr>
          <a:xfrm>
            <a:off x="1783977" y="2537012"/>
            <a:ext cx="0" cy="715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(AQ)P(1-8)</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M4</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M5</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M7</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B2</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01592" y="3159192"/>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546305" cy="34007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 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cxnSpLocks/>
            <a:stCxn id="20" idx="3"/>
            <a:endCxn id="38" idx="2"/>
          </p:cNvCxnSpPr>
          <p:nvPr/>
        </p:nvCxnSpPr>
        <p:spPr>
          <a:xfrm flipV="1">
            <a:off x="3990986" y="5419036"/>
            <a:ext cx="1322102" cy="914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8" name="Ink 47">
                <a:extLst>
                  <a:ext uri="{FF2B5EF4-FFF2-40B4-BE49-F238E27FC236}">
                    <a16:creationId xmlns:a16="http://schemas.microsoft.com/office/drawing/2014/main" id="{363B2139-B564-4F6D-B2E4-4B2DDE2E627D}"/>
                  </a:ext>
                </a:extLst>
              </p14:cNvPr>
              <p14:cNvContentPartPr/>
              <p14:nvPr/>
            </p14:nvContentPartPr>
            <p14:xfrm>
              <a:off x="2582858" y="5782839"/>
              <a:ext cx="128160" cy="204840"/>
            </p14:xfrm>
          </p:contentPart>
        </mc:Choice>
        <mc:Fallback xmlns="">
          <p:pic>
            <p:nvPicPr>
              <p:cNvPr id="48" name="Ink 47">
                <a:extLst>
                  <a:ext uri="{FF2B5EF4-FFF2-40B4-BE49-F238E27FC236}">
                    <a16:creationId xmlns:a16="http://schemas.microsoft.com/office/drawing/2014/main" id="{363B2139-B564-4F6D-B2E4-4B2DDE2E627D}"/>
                  </a:ext>
                </a:extLst>
              </p:cNvPr>
              <p:cNvPicPr/>
              <p:nvPr/>
            </p:nvPicPr>
            <p:blipFill>
              <a:blip r:embed="rId3"/>
              <a:stretch>
                <a:fillRect/>
              </a:stretch>
            </p:blipFill>
            <p:spPr>
              <a:xfrm>
                <a:off x="2565218" y="5746839"/>
                <a:ext cx="1638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9" name="Ink 48">
                <a:extLst>
                  <a:ext uri="{FF2B5EF4-FFF2-40B4-BE49-F238E27FC236}">
                    <a16:creationId xmlns:a16="http://schemas.microsoft.com/office/drawing/2014/main" id="{B4EFFF15-6D7B-4A77-AED8-934E44F0F901}"/>
                  </a:ext>
                </a:extLst>
              </p14:cNvPr>
              <p14:cNvContentPartPr/>
              <p14:nvPr/>
            </p14:nvContentPartPr>
            <p14:xfrm>
              <a:off x="4476098" y="5337519"/>
              <a:ext cx="87480" cy="267120"/>
            </p14:xfrm>
          </p:contentPart>
        </mc:Choice>
        <mc:Fallback xmlns="">
          <p:pic>
            <p:nvPicPr>
              <p:cNvPr id="49" name="Ink 48">
                <a:extLst>
                  <a:ext uri="{FF2B5EF4-FFF2-40B4-BE49-F238E27FC236}">
                    <a16:creationId xmlns:a16="http://schemas.microsoft.com/office/drawing/2014/main" id="{B4EFFF15-6D7B-4A77-AED8-934E44F0F901}"/>
                  </a:ext>
                </a:extLst>
              </p:cNvPr>
              <p:cNvPicPr/>
              <p:nvPr/>
            </p:nvPicPr>
            <p:blipFill>
              <a:blip r:embed="rId5"/>
              <a:stretch>
                <a:fillRect/>
              </a:stretch>
            </p:blipFill>
            <p:spPr>
              <a:xfrm>
                <a:off x="4458098" y="5301519"/>
                <a:ext cx="1231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0" name="Ink 49">
                <a:extLst>
                  <a:ext uri="{FF2B5EF4-FFF2-40B4-BE49-F238E27FC236}">
                    <a16:creationId xmlns:a16="http://schemas.microsoft.com/office/drawing/2014/main" id="{54D10E0D-B8EB-4635-B08F-51F11151CEC0}"/>
                  </a:ext>
                </a:extLst>
              </p14:cNvPr>
              <p14:cNvContentPartPr/>
              <p14:nvPr/>
            </p14:nvContentPartPr>
            <p14:xfrm>
              <a:off x="4351178" y="5906679"/>
              <a:ext cx="219600" cy="248760"/>
            </p14:xfrm>
          </p:contentPart>
        </mc:Choice>
        <mc:Fallback xmlns="">
          <p:pic>
            <p:nvPicPr>
              <p:cNvPr id="50" name="Ink 49">
                <a:extLst>
                  <a:ext uri="{FF2B5EF4-FFF2-40B4-BE49-F238E27FC236}">
                    <a16:creationId xmlns:a16="http://schemas.microsoft.com/office/drawing/2014/main" id="{54D10E0D-B8EB-4635-B08F-51F11151CEC0}"/>
                  </a:ext>
                </a:extLst>
              </p:cNvPr>
              <p:cNvPicPr/>
              <p:nvPr/>
            </p:nvPicPr>
            <p:blipFill>
              <a:blip r:embed="rId7"/>
              <a:stretch>
                <a:fillRect/>
              </a:stretch>
            </p:blipFill>
            <p:spPr>
              <a:xfrm>
                <a:off x="4333178" y="5870679"/>
                <a:ext cx="255240" cy="320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9"/>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a:off x="6208596" y="5697656"/>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0">
            <p14:nvContentPartPr>
              <p14:cNvPr id="45" name="Ink 44">
                <a:extLst>
                  <a:ext uri="{FF2B5EF4-FFF2-40B4-BE49-F238E27FC236}">
                    <a16:creationId xmlns:a16="http://schemas.microsoft.com/office/drawing/2014/main" id="{C43485AE-EA30-4C2F-91F7-8882A50D67F6}"/>
                  </a:ext>
                </a:extLst>
              </p14:cNvPr>
              <p14:cNvContentPartPr/>
              <p14:nvPr/>
            </p14:nvContentPartPr>
            <p14:xfrm>
              <a:off x="6881618" y="5453632"/>
              <a:ext cx="181080" cy="226800"/>
            </p14:xfrm>
          </p:contentPart>
        </mc:Choice>
        <mc:Fallback xmlns="">
          <p:pic>
            <p:nvPicPr>
              <p:cNvPr id="45" name="Ink 44">
                <a:extLst>
                  <a:ext uri="{FF2B5EF4-FFF2-40B4-BE49-F238E27FC236}">
                    <a16:creationId xmlns:a16="http://schemas.microsoft.com/office/drawing/2014/main" id="{C43485AE-EA30-4C2F-91F7-8882A50D67F6}"/>
                  </a:ext>
                </a:extLst>
              </p:cNvPr>
              <p:cNvPicPr/>
              <p:nvPr/>
            </p:nvPicPr>
            <p:blipFill>
              <a:blip r:embed="rId11"/>
              <a:stretch>
                <a:fillRect/>
              </a:stretch>
            </p:blipFill>
            <p:spPr>
              <a:xfrm>
                <a:off x="6863978" y="5417992"/>
                <a:ext cx="216720" cy="298440"/>
              </a:xfrm>
              <a:prstGeom prst="rect">
                <a:avLst/>
              </a:prstGeom>
            </p:spPr>
          </p:pic>
        </mc:Fallback>
      </mc:AlternateContent>
      <p:cxnSp>
        <p:nvCxnSpPr>
          <p:cNvPr id="53" name="Straight Arrow Connector 52">
            <a:extLst>
              <a:ext uri="{FF2B5EF4-FFF2-40B4-BE49-F238E27FC236}">
                <a16:creationId xmlns:a16="http://schemas.microsoft.com/office/drawing/2014/main" id="{E07951B9-4A29-4521-9EF6-62B1BA385FC8}"/>
              </a:ext>
            </a:extLst>
          </p:cNvPr>
          <p:cNvCxnSpPr>
            <a:cxnSpLocks/>
          </p:cNvCxnSpPr>
          <p:nvPr/>
        </p:nvCxnSpPr>
        <p:spPr>
          <a:xfrm>
            <a:off x="8585432" y="5710303"/>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2">
            <p14:nvContentPartPr>
              <p14:cNvPr id="54" name="Ink 53">
                <a:extLst>
                  <a:ext uri="{FF2B5EF4-FFF2-40B4-BE49-F238E27FC236}">
                    <a16:creationId xmlns:a16="http://schemas.microsoft.com/office/drawing/2014/main" id="{47BB3D59-A759-4FF7-B240-D37155DED869}"/>
                  </a:ext>
                </a:extLst>
              </p14:cNvPr>
              <p14:cNvContentPartPr/>
              <p14:nvPr/>
            </p14:nvContentPartPr>
            <p14:xfrm>
              <a:off x="9428618" y="5371552"/>
              <a:ext cx="172440" cy="308520"/>
            </p14:xfrm>
          </p:contentPart>
        </mc:Choice>
        <mc:Fallback xmlns="">
          <p:pic>
            <p:nvPicPr>
              <p:cNvPr id="54" name="Ink 53">
                <a:extLst>
                  <a:ext uri="{FF2B5EF4-FFF2-40B4-BE49-F238E27FC236}">
                    <a16:creationId xmlns:a16="http://schemas.microsoft.com/office/drawing/2014/main" id="{47BB3D59-A759-4FF7-B240-D37155DED869}"/>
                  </a:ext>
                </a:extLst>
              </p:cNvPr>
              <p:cNvPicPr/>
              <p:nvPr/>
            </p:nvPicPr>
            <p:blipFill>
              <a:blip r:embed="rId13"/>
              <a:stretch>
                <a:fillRect/>
              </a:stretch>
            </p:blipFill>
            <p:spPr>
              <a:xfrm>
                <a:off x="9410978" y="5335912"/>
                <a:ext cx="20808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5" name="Ink 54">
                <a:extLst>
                  <a:ext uri="{FF2B5EF4-FFF2-40B4-BE49-F238E27FC236}">
                    <a16:creationId xmlns:a16="http://schemas.microsoft.com/office/drawing/2014/main" id="{7D218F77-ABB8-46E4-9C19-6C0D546B8028}"/>
                  </a:ext>
                </a:extLst>
              </p14:cNvPr>
              <p14:cNvContentPartPr/>
              <p14:nvPr/>
            </p14:nvContentPartPr>
            <p14:xfrm>
              <a:off x="9972938" y="4390552"/>
              <a:ext cx="360" cy="360"/>
            </p14:xfrm>
          </p:contentPart>
        </mc:Choice>
        <mc:Fallback xmlns="">
          <p:pic>
            <p:nvPicPr>
              <p:cNvPr id="55" name="Ink 54">
                <a:extLst>
                  <a:ext uri="{FF2B5EF4-FFF2-40B4-BE49-F238E27FC236}">
                    <a16:creationId xmlns:a16="http://schemas.microsoft.com/office/drawing/2014/main" id="{7D218F77-ABB8-46E4-9C19-6C0D546B8028}"/>
                  </a:ext>
                </a:extLst>
              </p:cNvPr>
              <p:cNvPicPr/>
              <p:nvPr/>
            </p:nvPicPr>
            <p:blipFill>
              <a:blip r:embed="rId15"/>
              <a:stretch>
                <a:fillRect/>
              </a:stretch>
            </p:blipFill>
            <p:spPr>
              <a:xfrm>
                <a:off x="9955298" y="4354912"/>
                <a:ext cx="36000" cy="72000"/>
              </a:xfrm>
              <a:prstGeom prst="rect">
                <a:avLst/>
              </a:prstGeom>
            </p:spPr>
          </p:pic>
        </mc:Fallback>
      </mc:AlternateContent>
      <p:cxnSp>
        <p:nvCxnSpPr>
          <p:cNvPr id="56" name="Straight Arrow Connector 55">
            <a:extLst>
              <a:ext uri="{FF2B5EF4-FFF2-40B4-BE49-F238E27FC236}">
                <a16:creationId xmlns:a16="http://schemas.microsoft.com/office/drawing/2014/main" id="{36FEF5F5-48A6-4E99-8BFA-C28D2DEC91A5}"/>
              </a:ext>
            </a:extLst>
          </p:cNvPr>
          <p:cNvCxnSpPr>
            <a:cxnSpLocks/>
          </p:cNvCxnSpPr>
          <p:nvPr/>
        </p:nvCxnSpPr>
        <p:spPr>
          <a:xfrm flipH="1" flipV="1">
            <a:off x="8695328" y="6158331"/>
            <a:ext cx="1375060" cy="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5464F7-19D3-42B4-A1F6-A703727D58A0}"/>
              </a:ext>
            </a:extLst>
          </p:cNvPr>
          <p:cNvCxnSpPr>
            <a:cxnSpLocks/>
          </p:cNvCxnSpPr>
          <p:nvPr/>
        </p:nvCxnSpPr>
        <p:spPr>
          <a:xfrm flipH="1" flipV="1">
            <a:off x="6287164" y="6193026"/>
            <a:ext cx="1375060" cy="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F265A7-972B-4BE4-8C91-F106DA29D1FB}"/>
              </a:ext>
            </a:extLst>
          </p:cNvPr>
          <p:cNvCxnSpPr>
            <a:cxnSpLocks/>
          </p:cNvCxnSpPr>
          <p:nvPr/>
        </p:nvCxnSpPr>
        <p:spPr>
          <a:xfrm flipH="1" flipV="1">
            <a:off x="3980679" y="5829440"/>
            <a:ext cx="1788473" cy="370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6">
            <p14:nvContentPartPr>
              <p14:cNvPr id="46" name="Ink 45">
                <a:extLst>
                  <a:ext uri="{FF2B5EF4-FFF2-40B4-BE49-F238E27FC236}">
                    <a16:creationId xmlns:a16="http://schemas.microsoft.com/office/drawing/2014/main" id="{56C391DB-654B-4299-AD82-0EE5C47D28B4}"/>
                  </a:ext>
                </a:extLst>
              </p14:cNvPr>
              <p14:cNvContentPartPr/>
              <p14:nvPr/>
            </p14:nvContentPartPr>
            <p14:xfrm>
              <a:off x="9326738" y="5995432"/>
              <a:ext cx="189720" cy="317880"/>
            </p14:xfrm>
          </p:contentPart>
        </mc:Choice>
        <mc:Fallback xmlns="">
          <p:pic>
            <p:nvPicPr>
              <p:cNvPr id="46" name="Ink 45">
                <a:extLst>
                  <a:ext uri="{FF2B5EF4-FFF2-40B4-BE49-F238E27FC236}">
                    <a16:creationId xmlns:a16="http://schemas.microsoft.com/office/drawing/2014/main" id="{56C391DB-654B-4299-AD82-0EE5C47D28B4}"/>
                  </a:ext>
                </a:extLst>
              </p:cNvPr>
              <p:cNvPicPr/>
              <p:nvPr/>
            </p:nvPicPr>
            <p:blipFill>
              <a:blip r:embed="rId17"/>
              <a:stretch>
                <a:fillRect/>
              </a:stretch>
            </p:blipFill>
            <p:spPr>
              <a:xfrm>
                <a:off x="9309098" y="5959792"/>
                <a:ext cx="2253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9" name="Ink 58">
                <a:extLst>
                  <a:ext uri="{FF2B5EF4-FFF2-40B4-BE49-F238E27FC236}">
                    <a16:creationId xmlns:a16="http://schemas.microsoft.com/office/drawing/2014/main" id="{08956462-D6E8-44D5-AB9C-E83893026795}"/>
                  </a:ext>
                </a:extLst>
              </p14:cNvPr>
              <p14:cNvContentPartPr/>
              <p14:nvPr/>
            </p14:nvContentPartPr>
            <p14:xfrm>
              <a:off x="9303338" y="6167152"/>
              <a:ext cx="170280" cy="31320"/>
            </p14:xfrm>
          </p:contentPart>
        </mc:Choice>
        <mc:Fallback xmlns="">
          <p:pic>
            <p:nvPicPr>
              <p:cNvPr id="59" name="Ink 58">
                <a:extLst>
                  <a:ext uri="{FF2B5EF4-FFF2-40B4-BE49-F238E27FC236}">
                    <a16:creationId xmlns:a16="http://schemas.microsoft.com/office/drawing/2014/main" id="{08956462-D6E8-44D5-AB9C-E83893026795}"/>
                  </a:ext>
                </a:extLst>
              </p:cNvPr>
              <p:cNvPicPr/>
              <p:nvPr/>
            </p:nvPicPr>
            <p:blipFill>
              <a:blip r:embed="rId19"/>
              <a:stretch>
                <a:fillRect/>
              </a:stretch>
            </p:blipFill>
            <p:spPr>
              <a:xfrm>
                <a:off x="9285338" y="6131512"/>
                <a:ext cx="2059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0" name="Ink 59">
                <a:extLst>
                  <a:ext uri="{FF2B5EF4-FFF2-40B4-BE49-F238E27FC236}">
                    <a16:creationId xmlns:a16="http://schemas.microsoft.com/office/drawing/2014/main" id="{A6C96FEB-25EE-435D-B8A2-D70AB76EEDB3}"/>
                  </a:ext>
                </a:extLst>
              </p14:cNvPr>
              <p14:cNvContentPartPr/>
              <p14:nvPr/>
            </p14:nvContentPartPr>
            <p14:xfrm>
              <a:off x="6932018" y="6006952"/>
              <a:ext cx="360" cy="360"/>
            </p14:xfrm>
          </p:contentPart>
        </mc:Choice>
        <mc:Fallback xmlns="">
          <p:pic>
            <p:nvPicPr>
              <p:cNvPr id="60" name="Ink 59">
                <a:extLst>
                  <a:ext uri="{FF2B5EF4-FFF2-40B4-BE49-F238E27FC236}">
                    <a16:creationId xmlns:a16="http://schemas.microsoft.com/office/drawing/2014/main" id="{A6C96FEB-25EE-435D-B8A2-D70AB76EEDB3}"/>
                  </a:ext>
                </a:extLst>
              </p:cNvPr>
              <p:cNvPicPr/>
              <p:nvPr/>
            </p:nvPicPr>
            <p:blipFill>
              <a:blip r:embed="rId15"/>
              <a:stretch>
                <a:fillRect/>
              </a:stretch>
            </p:blipFill>
            <p:spPr>
              <a:xfrm>
                <a:off x="6914378" y="5971312"/>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1" name="Ink 60">
                <a:extLst>
                  <a:ext uri="{FF2B5EF4-FFF2-40B4-BE49-F238E27FC236}">
                    <a16:creationId xmlns:a16="http://schemas.microsoft.com/office/drawing/2014/main" id="{27C30D0C-4F16-4CBE-AD21-8A3C22D4BEED}"/>
                  </a:ext>
                </a:extLst>
              </p14:cNvPr>
              <p14:cNvContentPartPr/>
              <p14:nvPr/>
            </p14:nvContentPartPr>
            <p14:xfrm>
              <a:off x="6887738" y="5964112"/>
              <a:ext cx="153360" cy="281160"/>
            </p14:xfrm>
          </p:contentPart>
        </mc:Choice>
        <mc:Fallback xmlns="">
          <p:pic>
            <p:nvPicPr>
              <p:cNvPr id="61" name="Ink 60">
                <a:extLst>
                  <a:ext uri="{FF2B5EF4-FFF2-40B4-BE49-F238E27FC236}">
                    <a16:creationId xmlns:a16="http://schemas.microsoft.com/office/drawing/2014/main" id="{27C30D0C-4F16-4CBE-AD21-8A3C22D4BEED}"/>
                  </a:ext>
                </a:extLst>
              </p:cNvPr>
              <p:cNvPicPr/>
              <p:nvPr/>
            </p:nvPicPr>
            <p:blipFill>
              <a:blip r:embed="rId22"/>
              <a:stretch>
                <a:fillRect/>
              </a:stretch>
            </p:blipFill>
            <p:spPr>
              <a:xfrm>
                <a:off x="6869738" y="5928472"/>
                <a:ext cx="1890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2" name="Ink 61">
                <a:extLst>
                  <a:ext uri="{FF2B5EF4-FFF2-40B4-BE49-F238E27FC236}">
                    <a16:creationId xmlns:a16="http://schemas.microsoft.com/office/drawing/2014/main" id="{8E4DCBC1-1A73-4163-95DA-AC850E5272E5}"/>
                  </a:ext>
                </a:extLst>
              </p14:cNvPr>
              <p14:cNvContentPartPr/>
              <p14:nvPr/>
            </p14:nvContentPartPr>
            <p14:xfrm>
              <a:off x="5157218" y="5966992"/>
              <a:ext cx="246240" cy="244080"/>
            </p14:xfrm>
          </p:contentPart>
        </mc:Choice>
        <mc:Fallback xmlns="">
          <p:pic>
            <p:nvPicPr>
              <p:cNvPr id="62" name="Ink 61">
                <a:extLst>
                  <a:ext uri="{FF2B5EF4-FFF2-40B4-BE49-F238E27FC236}">
                    <a16:creationId xmlns:a16="http://schemas.microsoft.com/office/drawing/2014/main" id="{8E4DCBC1-1A73-4163-95DA-AC850E5272E5}"/>
                  </a:ext>
                </a:extLst>
              </p:cNvPr>
              <p:cNvPicPr/>
              <p:nvPr/>
            </p:nvPicPr>
            <p:blipFill>
              <a:blip r:embed="rId24"/>
              <a:stretch>
                <a:fillRect/>
              </a:stretch>
            </p:blipFill>
            <p:spPr>
              <a:xfrm>
                <a:off x="5139578" y="5931352"/>
                <a:ext cx="281880" cy="315720"/>
              </a:xfrm>
              <a:prstGeom prst="rect">
                <a:avLst/>
              </a:prstGeom>
            </p:spPr>
          </p:pic>
        </mc:Fallback>
      </mc:AlternateContent>
      <p:cxnSp>
        <p:nvCxnSpPr>
          <p:cNvPr id="63" name="Straight Arrow Connector 62">
            <a:extLst>
              <a:ext uri="{FF2B5EF4-FFF2-40B4-BE49-F238E27FC236}">
                <a16:creationId xmlns:a16="http://schemas.microsoft.com/office/drawing/2014/main" id="{6BC564DC-1B94-4C0B-8054-3F943CF2D31E}"/>
              </a:ext>
            </a:extLst>
          </p:cNvPr>
          <p:cNvCxnSpPr>
            <a:cxnSpLocks/>
          </p:cNvCxnSpPr>
          <p:nvPr/>
        </p:nvCxnSpPr>
        <p:spPr>
          <a:xfrm>
            <a:off x="2868675" y="4572000"/>
            <a:ext cx="0" cy="5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7EA7A8A-FBA1-4158-AB2C-1A548CE0B1AB}"/>
              </a:ext>
            </a:extLst>
          </p:cNvPr>
          <p:cNvCxnSpPr>
            <a:cxnSpLocks/>
          </p:cNvCxnSpPr>
          <p:nvPr/>
        </p:nvCxnSpPr>
        <p:spPr>
          <a:xfrm flipV="1">
            <a:off x="3609699" y="4111861"/>
            <a:ext cx="1700389" cy="1469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024DD1E2-0934-45D9-8F03-7BA6F7E958E1}"/>
                  </a:ext>
                </a:extLst>
              </p14:cNvPr>
              <p14:cNvContentPartPr/>
              <p14:nvPr/>
            </p14:nvContentPartPr>
            <p14:xfrm>
              <a:off x="4210058" y="4709872"/>
              <a:ext cx="164160" cy="144000"/>
            </p14:xfrm>
          </p:contentPart>
        </mc:Choice>
        <mc:Fallback xmlns="">
          <p:pic>
            <p:nvPicPr>
              <p:cNvPr id="29" name="Ink 28">
                <a:extLst>
                  <a:ext uri="{FF2B5EF4-FFF2-40B4-BE49-F238E27FC236}">
                    <a16:creationId xmlns:a16="http://schemas.microsoft.com/office/drawing/2014/main" id="{024DD1E2-0934-45D9-8F03-7BA6F7E958E1}"/>
                  </a:ext>
                </a:extLst>
              </p:cNvPr>
              <p:cNvPicPr/>
              <p:nvPr/>
            </p:nvPicPr>
            <p:blipFill>
              <a:blip r:embed="rId26"/>
              <a:stretch>
                <a:fillRect/>
              </a:stretch>
            </p:blipFill>
            <p:spPr>
              <a:xfrm>
                <a:off x="4192058" y="4673872"/>
                <a:ext cx="19980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D264FB60-F096-4A9D-9A34-9C897B6E43EF}"/>
                  </a:ext>
                </a:extLst>
              </p14:cNvPr>
              <p14:cNvContentPartPr/>
              <p14:nvPr/>
            </p14:nvContentPartPr>
            <p14:xfrm>
              <a:off x="4345418" y="4571272"/>
              <a:ext cx="164520" cy="157680"/>
            </p14:xfrm>
          </p:contentPart>
        </mc:Choice>
        <mc:Fallback xmlns="">
          <p:pic>
            <p:nvPicPr>
              <p:cNvPr id="39" name="Ink 38">
                <a:extLst>
                  <a:ext uri="{FF2B5EF4-FFF2-40B4-BE49-F238E27FC236}">
                    <a16:creationId xmlns:a16="http://schemas.microsoft.com/office/drawing/2014/main" id="{D264FB60-F096-4A9D-9A34-9C897B6E43EF}"/>
                  </a:ext>
                </a:extLst>
              </p:cNvPr>
              <p:cNvPicPr/>
              <p:nvPr/>
            </p:nvPicPr>
            <p:blipFill>
              <a:blip r:embed="rId28"/>
              <a:stretch>
                <a:fillRect/>
              </a:stretch>
            </p:blipFill>
            <p:spPr>
              <a:xfrm>
                <a:off x="4327418" y="4535632"/>
                <a:ext cx="200160" cy="229320"/>
              </a:xfrm>
              <a:prstGeom prst="rect">
                <a:avLst/>
              </a:prstGeom>
            </p:spPr>
          </p:pic>
        </mc:Fallback>
      </mc:AlternateContent>
    </p:spTree>
    <p:extLst>
      <p:ext uri="{BB962C8B-B14F-4D97-AF65-F5344CB8AC3E}">
        <p14:creationId xmlns:p14="http://schemas.microsoft.com/office/powerpoint/2010/main" val="4135194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8585432" y="287080"/>
            <a:ext cx="3645182" cy="3000663"/>
          </a:xfrm>
        </p:spPr>
        <p:txBody>
          <a:bodyPr>
            <a:normAutofit/>
          </a:bodyPr>
          <a:lstStyle/>
          <a:p>
            <a:r>
              <a:rPr lang="en-CA" sz="2000" dirty="0">
                <a:latin typeface="Times New Roman" panose="02020603050405020304" pitchFamily="18" charset="0"/>
                <a:cs typeface="Times New Roman" panose="02020603050405020304" pitchFamily="18" charset="0"/>
              </a:rPr>
              <a:t>Same Operation for B3</a:t>
            </a: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Remember all operation happens simultaneously</a:t>
            </a:r>
          </a:p>
          <a:p>
            <a:r>
              <a:rPr lang="en-CA" sz="2000" dirty="0">
                <a:latin typeface="Times New Roman" panose="02020603050405020304" pitchFamily="18" charset="0"/>
                <a:cs typeface="Times New Roman" panose="02020603050405020304" pitchFamily="18" charset="0"/>
              </a:rPr>
              <a:t>B1,B2,B3 : are written in parallel </a:t>
            </a:r>
          </a:p>
          <a:p>
            <a:r>
              <a:rPr lang="en-CA" sz="2000" b="1" i="1" dirty="0">
                <a:solidFill>
                  <a:srgbClr val="FF0000"/>
                </a:solidFill>
                <a:latin typeface="Times New Roman" panose="02020603050405020304" pitchFamily="18" charset="0"/>
                <a:cs typeface="Times New Roman" panose="02020603050405020304" pitchFamily="18" charset="0"/>
              </a:rPr>
              <a:t>B1,B2,B3 :Parallel</a:t>
            </a:r>
          </a:p>
          <a:p>
            <a:r>
              <a:rPr lang="en-CA" sz="2000" b="1" i="1" dirty="0">
                <a:solidFill>
                  <a:srgbClr val="FF0000"/>
                </a:solidFill>
                <a:latin typeface="Times New Roman" panose="02020603050405020304" pitchFamily="18" charset="0"/>
                <a:cs typeface="Times New Roman" panose="02020603050405020304" pitchFamily="18" charset="0"/>
              </a:rPr>
              <a:t>B1:p1,P2,…P8 :Sequence</a:t>
            </a:r>
          </a:p>
        </p:txBody>
      </p:sp>
      <p:sp>
        <p:nvSpPr>
          <p:cNvPr id="4" name="Rectangle 3">
            <a:extLst>
              <a:ext uri="{FF2B5EF4-FFF2-40B4-BE49-F238E27FC236}">
                <a16:creationId xmlns:a16="http://schemas.microsoft.com/office/drawing/2014/main" id="{A2906CA9-CC73-4575-9400-901F818CA85D}"/>
              </a:ext>
            </a:extLst>
          </p:cNvPr>
          <p:cNvSpPr/>
          <p:nvPr/>
        </p:nvSpPr>
        <p:spPr>
          <a:xfrm>
            <a:off x="435427" y="733021"/>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35427" y="1902914"/>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p:nvPr/>
        </p:nvCxnSpPr>
        <p:spPr>
          <a:xfrm>
            <a:off x="1783977" y="2537012"/>
            <a:ext cx="0" cy="715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071583"/>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(AQ)P(1-8)</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M11</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M21</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M9</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49831" y="2992811"/>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B3</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313424" y="3108177"/>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546305" cy="34007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 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cxnSpLocks/>
            <a:stCxn id="20" idx="3"/>
            <a:endCxn id="38" idx="2"/>
          </p:cNvCxnSpPr>
          <p:nvPr/>
        </p:nvCxnSpPr>
        <p:spPr>
          <a:xfrm flipV="1">
            <a:off x="3990986" y="5419036"/>
            <a:ext cx="1322102" cy="914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8" name="Ink 47">
                <a:extLst>
                  <a:ext uri="{FF2B5EF4-FFF2-40B4-BE49-F238E27FC236}">
                    <a16:creationId xmlns:a16="http://schemas.microsoft.com/office/drawing/2014/main" id="{363B2139-B564-4F6D-B2E4-4B2DDE2E627D}"/>
                  </a:ext>
                </a:extLst>
              </p14:cNvPr>
              <p14:cNvContentPartPr/>
              <p14:nvPr/>
            </p14:nvContentPartPr>
            <p14:xfrm>
              <a:off x="2582858" y="5782839"/>
              <a:ext cx="128160" cy="204840"/>
            </p14:xfrm>
          </p:contentPart>
        </mc:Choice>
        <mc:Fallback xmlns="">
          <p:pic>
            <p:nvPicPr>
              <p:cNvPr id="48" name="Ink 47">
                <a:extLst>
                  <a:ext uri="{FF2B5EF4-FFF2-40B4-BE49-F238E27FC236}">
                    <a16:creationId xmlns:a16="http://schemas.microsoft.com/office/drawing/2014/main" id="{363B2139-B564-4F6D-B2E4-4B2DDE2E627D}"/>
                  </a:ext>
                </a:extLst>
              </p:cNvPr>
              <p:cNvPicPr/>
              <p:nvPr/>
            </p:nvPicPr>
            <p:blipFill>
              <a:blip r:embed="rId3"/>
              <a:stretch>
                <a:fillRect/>
              </a:stretch>
            </p:blipFill>
            <p:spPr>
              <a:xfrm>
                <a:off x="2565218" y="5746839"/>
                <a:ext cx="1638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9" name="Ink 48">
                <a:extLst>
                  <a:ext uri="{FF2B5EF4-FFF2-40B4-BE49-F238E27FC236}">
                    <a16:creationId xmlns:a16="http://schemas.microsoft.com/office/drawing/2014/main" id="{B4EFFF15-6D7B-4A77-AED8-934E44F0F901}"/>
                  </a:ext>
                </a:extLst>
              </p14:cNvPr>
              <p14:cNvContentPartPr/>
              <p14:nvPr/>
            </p14:nvContentPartPr>
            <p14:xfrm>
              <a:off x="4476098" y="5337519"/>
              <a:ext cx="87480" cy="267120"/>
            </p14:xfrm>
          </p:contentPart>
        </mc:Choice>
        <mc:Fallback xmlns="">
          <p:pic>
            <p:nvPicPr>
              <p:cNvPr id="49" name="Ink 48">
                <a:extLst>
                  <a:ext uri="{FF2B5EF4-FFF2-40B4-BE49-F238E27FC236}">
                    <a16:creationId xmlns:a16="http://schemas.microsoft.com/office/drawing/2014/main" id="{B4EFFF15-6D7B-4A77-AED8-934E44F0F901}"/>
                  </a:ext>
                </a:extLst>
              </p:cNvPr>
              <p:cNvPicPr/>
              <p:nvPr/>
            </p:nvPicPr>
            <p:blipFill>
              <a:blip r:embed="rId5"/>
              <a:stretch>
                <a:fillRect/>
              </a:stretch>
            </p:blipFill>
            <p:spPr>
              <a:xfrm>
                <a:off x="4458098" y="5301519"/>
                <a:ext cx="1231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0" name="Ink 49">
                <a:extLst>
                  <a:ext uri="{FF2B5EF4-FFF2-40B4-BE49-F238E27FC236}">
                    <a16:creationId xmlns:a16="http://schemas.microsoft.com/office/drawing/2014/main" id="{54D10E0D-B8EB-4635-B08F-51F11151CEC0}"/>
                  </a:ext>
                </a:extLst>
              </p14:cNvPr>
              <p14:cNvContentPartPr/>
              <p14:nvPr/>
            </p14:nvContentPartPr>
            <p14:xfrm>
              <a:off x="4351178" y="5906679"/>
              <a:ext cx="219600" cy="248760"/>
            </p14:xfrm>
          </p:contentPart>
        </mc:Choice>
        <mc:Fallback xmlns="">
          <p:pic>
            <p:nvPicPr>
              <p:cNvPr id="50" name="Ink 49">
                <a:extLst>
                  <a:ext uri="{FF2B5EF4-FFF2-40B4-BE49-F238E27FC236}">
                    <a16:creationId xmlns:a16="http://schemas.microsoft.com/office/drawing/2014/main" id="{54D10E0D-B8EB-4635-B08F-51F11151CEC0}"/>
                  </a:ext>
                </a:extLst>
              </p:cNvPr>
              <p:cNvPicPr/>
              <p:nvPr/>
            </p:nvPicPr>
            <p:blipFill>
              <a:blip r:embed="rId7"/>
              <a:stretch>
                <a:fillRect/>
              </a:stretch>
            </p:blipFill>
            <p:spPr>
              <a:xfrm>
                <a:off x="4333178" y="5870679"/>
                <a:ext cx="255240" cy="320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9"/>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a:off x="6208596" y="5697656"/>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0">
            <p14:nvContentPartPr>
              <p14:cNvPr id="45" name="Ink 44">
                <a:extLst>
                  <a:ext uri="{FF2B5EF4-FFF2-40B4-BE49-F238E27FC236}">
                    <a16:creationId xmlns:a16="http://schemas.microsoft.com/office/drawing/2014/main" id="{C43485AE-EA30-4C2F-91F7-8882A50D67F6}"/>
                  </a:ext>
                </a:extLst>
              </p14:cNvPr>
              <p14:cNvContentPartPr/>
              <p14:nvPr/>
            </p14:nvContentPartPr>
            <p14:xfrm>
              <a:off x="6881618" y="5453632"/>
              <a:ext cx="181080" cy="226800"/>
            </p14:xfrm>
          </p:contentPart>
        </mc:Choice>
        <mc:Fallback xmlns="">
          <p:pic>
            <p:nvPicPr>
              <p:cNvPr id="45" name="Ink 44">
                <a:extLst>
                  <a:ext uri="{FF2B5EF4-FFF2-40B4-BE49-F238E27FC236}">
                    <a16:creationId xmlns:a16="http://schemas.microsoft.com/office/drawing/2014/main" id="{C43485AE-EA30-4C2F-91F7-8882A50D67F6}"/>
                  </a:ext>
                </a:extLst>
              </p:cNvPr>
              <p:cNvPicPr/>
              <p:nvPr/>
            </p:nvPicPr>
            <p:blipFill>
              <a:blip r:embed="rId11"/>
              <a:stretch>
                <a:fillRect/>
              </a:stretch>
            </p:blipFill>
            <p:spPr>
              <a:xfrm>
                <a:off x="6863978" y="5417992"/>
                <a:ext cx="216720" cy="298440"/>
              </a:xfrm>
              <a:prstGeom prst="rect">
                <a:avLst/>
              </a:prstGeom>
            </p:spPr>
          </p:pic>
        </mc:Fallback>
      </mc:AlternateContent>
      <p:cxnSp>
        <p:nvCxnSpPr>
          <p:cNvPr id="53" name="Straight Arrow Connector 52">
            <a:extLst>
              <a:ext uri="{FF2B5EF4-FFF2-40B4-BE49-F238E27FC236}">
                <a16:creationId xmlns:a16="http://schemas.microsoft.com/office/drawing/2014/main" id="{E07951B9-4A29-4521-9EF6-62B1BA385FC8}"/>
              </a:ext>
            </a:extLst>
          </p:cNvPr>
          <p:cNvCxnSpPr>
            <a:cxnSpLocks/>
          </p:cNvCxnSpPr>
          <p:nvPr/>
        </p:nvCxnSpPr>
        <p:spPr>
          <a:xfrm>
            <a:off x="8585432" y="5710303"/>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2">
            <p14:nvContentPartPr>
              <p14:cNvPr id="54" name="Ink 53">
                <a:extLst>
                  <a:ext uri="{FF2B5EF4-FFF2-40B4-BE49-F238E27FC236}">
                    <a16:creationId xmlns:a16="http://schemas.microsoft.com/office/drawing/2014/main" id="{47BB3D59-A759-4FF7-B240-D37155DED869}"/>
                  </a:ext>
                </a:extLst>
              </p14:cNvPr>
              <p14:cNvContentPartPr/>
              <p14:nvPr/>
            </p14:nvContentPartPr>
            <p14:xfrm>
              <a:off x="9428618" y="5371552"/>
              <a:ext cx="172440" cy="308520"/>
            </p14:xfrm>
          </p:contentPart>
        </mc:Choice>
        <mc:Fallback xmlns="">
          <p:pic>
            <p:nvPicPr>
              <p:cNvPr id="54" name="Ink 53">
                <a:extLst>
                  <a:ext uri="{FF2B5EF4-FFF2-40B4-BE49-F238E27FC236}">
                    <a16:creationId xmlns:a16="http://schemas.microsoft.com/office/drawing/2014/main" id="{47BB3D59-A759-4FF7-B240-D37155DED869}"/>
                  </a:ext>
                </a:extLst>
              </p:cNvPr>
              <p:cNvPicPr/>
              <p:nvPr/>
            </p:nvPicPr>
            <p:blipFill>
              <a:blip r:embed="rId13"/>
              <a:stretch>
                <a:fillRect/>
              </a:stretch>
            </p:blipFill>
            <p:spPr>
              <a:xfrm>
                <a:off x="9410978" y="5335912"/>
                <a:ext cx="20808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5" name="Ink 54">
                <a:extLst>
                  <a:ext uri="{FF2B5EF4-FFF2-40B4-BE49-F238E27FC236}">
                    <a16:creationId xmlns:a16="http://schemas.microsoft.com/office/drawing/2014/main" id="{7D218F77-ABB8-46E4-9C19-6C0D546B8028}"/>
                  </a:ext>
                </a:extLst>
              </p14:cNvPr>
              <p14:cNvContentPartPr/>
              <p14:nvPr/>
            </p14:nvContentPartPr>
            <p14:xfrm>
              <a:off x="9972938" y="4390552"/>
              <a:ext cx="360" cy="360"/>
            </p14:xfrm>
          </p:contentPart>
        </mc:Choice>
        <mc:Fallback xmlns="">
          <p:pic>
            <p:nvPicPr>
              <p:cNvPr id="55" name="Ink 54">
                <a:extLst>
                  <a:ext uri="{FF2B5EF4-FFF2-40B4-BE49-F238E27FC236}">
                    <a16:creationId xmlns:a16="http://schemas.microsoft.com/office/drawing/2014/main" id="{7D218F77-ABB8-46E4-9C19-6C0D546B8028}"/>
                  </a:ext>
                </a:extLst>
              </p:cNvPr>
              <p:cNvPicPr/>
              <p:nvPr/>
            </p:nvPicPr>
            <p:blipFill>
              <a:blip r:embed="rId15"/>
              <a:stretch>
                <a:fillRect/>
              </a:stretch>
            </p:blipFill>
            <p:spPr>
              <a:xfrm>
                <a:off x="9955298" y="4354912"/>
                <a:ext cx="36000" cy="72000"/>
              </a:xfrm>
              <a:prstGeom prst="rect">
                <a:avLst/>
              </a:prstGeom>
            </p:spPr>
          </p:pic>
        </mc:Fallback>
      </mc:AlternateContent>
      <p:cxnSp>
        <p:nvCxnSpPr>
          <p:cNvPr id="56" name="Straight Arrow Connector 55">
            <a:extLst>
              <a:ext uri="{FF2B5EF4-FFF2-40B4-BE49-F238E27FC236}">
                <a16:creationId xmlns:a16="http://schemas.microsoft.com/office/drawing/2014/main" id="{36FEF5F5-48A6-4E99-8BFA-C28D2DEC91A5}"/>
              </a:ext>
            </a:extLst>
          </p:cNvPr>
          <p:cNvCxnSpPr>
            <a:cxnSpLocks/>
          </p:cNvCxnSpPr>
          <p:nvPr/>
        </p:nvCxnSpPr>
        <p:spPr>
          <a:xfrm flipH="1" flipV="1">
            <a:off x="8695328" y="6158331"/>
            <a:ext cx="1375060" cy="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5464F7-19D3-42B4-A1F6-A703727D58A0}"/>
              </a:ext>
            </a:extLst>
          </p:cNvPr>
          <p:cNvCxnSpPr>
            <a:cxnSpLocks/>
          </p:cNvCxnSpPr>
          <p:nvPr/>
        </p:nvCxnSpPr>
        <p:spPr>
          <a:xfrm flipH="1" flipV="1">
            <a:off x="6287164" y="6193026"/>
            <a:ext cx="1375060" cy="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F265A7-972B-4BE4-8C91-F106DA29D1FB}"/>
              </a:ext>
            </a:extLst>
          </p:cNvPr>
          <p:cNvCxnSpPr>
            <a:cxnSpLocks/>
          </p:cNvCxnSpPr>
          <p:nvPr/>
        </p:nvCxnSpPr>
        <p:spPr>
          <a:xfrm flipH="1" flipV="1">
            <a:off x="3980679" y="5829440"/>
            <a:ext cx="1788473" cy="370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6">
            <p14:nvContentPartPr>
              <p14:cNvPr id="46" name="Ink 45">
                <a:extLst>
                  <a:ext uri="{FF2B5EF4-FFF2-40B4-BE49-F238E27FC236}">
                    <a16:creationId xmlns:a16="http://schemas.microsoft.com/office/drawing/2014/main" id="{56C391DB-654B-4299-AD82-0EE5C47D28B4}"/>
                  </a:ext>
                </a:extLst>
              </p14:cNvPr>
              <p14:cNvContentPartPr/>
              <p14:nvPr/>
            </p14:nvContentPartPr>
            <p14:xfrm>
              <a:off x="9326738" y="5995432"/>
              <a:ext cx="189720" cy="317880"/>
            </p14:xfrm>
          </p:contentPart>
        </mc:Choice>
        <mc:Fallback xmlns="">
          <p:pic>
            <p:nvPicPr>
              <p:cNvPr id="46" name="Ink 45">
                <a:extLst>
                  <a:ext uri="{FF2B5EF4-FFF2-40B4-BE49-F238E27FC236}">
                    <a16:creationId xmlns:a16="http://schemas.microsoft.com/office/drawing/2014/main" id="{56C391DB-654B-4299-AD82-0EE5C47D28B4}"/>
                  </a:ext>
                </a:extLst>
              </p:cNvPr>
              <p:cNvPicPr/>
              <p:nvPr/>
            </p:nvPicPr>
            <p:blipFill>
              <a:blip r:embed="rId17"/>
              <a:stretch>
                <a:fillRect/>
              </a:stretch>
            </p:blipFill>
            <p:spPr>
              <a:xfrm>
                <a:off x="9309098" y="5959792"/>
                <a:ext cx="2253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9" name="Ink 58">
                <a:extLst>
                  <a:ext uri="{FF2B5EF4-FFF2-40B4-BE49-F238E27FC236}">
                    <a16:creationId xmlns:a16="http://schemas.microsoft.com/office/drawing/2014/main" id="{08956462-D6E8-44D5-AB9C-E83893026795}"/>
                  </a:ext>
                </a:extLst>
              </p14:cNvPr>
              <p14:cNvContentPartPr/>
              <p14:nvPr/>
            </p14:nvContentPartPr>
            <p14:xfrm>
              <a:off x="9303338" y="6167152"/>
              <a:ext cx="170280" cy="31320"/>
            </p14:xfrm>
          </p:contentPart>
        </mc:Choice>
        <mc:Fallback xmlns="">
          <p:pic>
            <p:nvPicPr>
              <p:cNvPr id="59" name="Ink 58">
                <a:extLst>
                  <a:ext uri="{FF2B5EF4-FFF2-40B4-BE49-F238E27FC236}">
                    <a16:creationId xmlns:a16="http://schemas.microsoft.com/office/drawing/2014/main" id="{08956462-D6E8-44D5-AB9C-E83893026795}"/>
                  </a:ext>
                </a:extLst>
              </p:cNvPr>
              <p:cNvPicPr/>
              <p:nvPr/>
            </p:nvPicPr>
            <p:blipFill>
              <a:blip r:embed="rId19"/>
              <a:stretch>
                <a:fillRect/>
              </a:stretch>
            </p:blipFill>
            <p:spPr>
              <a:xfrm>
                <a:off x="9285338" y="6131512"/>
                <a:ext cx="2059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0" name="Ink 59">
                <a:extLst>
                  <a:ext uri="{FF2B5EF4-FFF2-40B4-BE49-F238E27FC236}">
                    <a16:creationId xmlns:a16="http://schemas.microsoft.com/office/drawing/2014/main" id="{A6C96FEB-25EE-435D-B8A2-D70AB76EEDB3}"/>
                  </a:ext>
                </a:extLst>
              </p14:cNvPr>
              <p14:cNvContentPartPr/>
              <p14:nvPr/>
            </p14:nvContentPartPr>
            <p14:xfrm>
              <a:off x="6932018" y="6006952"/>
              <a:ext cx="360" cy="360"/>
            </p14:xfrm>
          </p:contentPart>
        </mc:Choice>
        <mc:Fallback xmlns="">
          <p:pic>
            <p:nvPicPr>
              <p:cNvPr id="60" name="Ink 59">
                <a:extLst>
                  <a:ext uri="{FF2B5EF4-FFF2-40B4-BE49-F238E27FC236}">
                    <a16:creationId xmlns:a16="http://schemas.microsoft.com/office/drawing/2014/main" id="{A6C96FEB-25EE-435D-B8A2-D70AB76EEDB3}"/>
                  </a:ext>
                </a:extLst>
              </p:cNvPr>
              <p:cNvPicPr/>
              <p:nvPr/>
            </p:nvPicPr>
            <p:blipFill>
              <a:blip r:embed="rId15"/>
              <a:stretch>
                <a:fillRect/>
              </a:stretch>
            </p:blipFill>
            <p:spPr>
              <a:xfrm>
                <a:off x="6914378" y="5971312"/>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1" name="Ink 60">
                <a:extLst>
                  <a:ext uri="{FF2B5EF4-FFF2-40B4-BE49-F238E27FC236}">
                    <a16:creationId xmlns:a16="http://schemas.microsoft.com/office/drawing/2014/main" id="{27C30D0C-4F16-4CBE-AD21-8A3C22D4BEED}"/>
                  </a:ext>
                </a:extLst>
              </p14:cNvPr>
              <p14:cNvContentPartPr/>
              <p14:nvPr/>
            </p14:nvContentPartPr>
            <p14:xfrm>
              <a:off x="6887738" y="5964112"/>
              <a:ext cx="153360" cy="281160"/>
            </p14:xfrm>
          </p:contentPart>
        </mc:Choice>
        <mc:Fallback xmlns="">
          <p:pic>
            <p:nvPicPr>
              <p:cNvPr id="61" name="Ink 60">
                <a:extLst>
                  <a:ext uri="{FF2B5EF4-FFF2-40B4-BE49-F238E27FC236}">
                    <a16:creationId xmlns:a16="http://schemas.microsoft.com/office/drawing/2014/main" id="{27C30D0C-4F16-4CBE-AD21-8A3C22D4BEED}"/>
                  </a:ext>
                </a:extLst>
              </p:cNvPr>
              <p:cNvPicPr/>
              <p:nvPr/>
            </p:nvPicPr>
            <p:blipFill>
              <a:blip r:embed="rId22"/>
              <a:stretch>
                <a:fillRect/>
              </a:stretch>
            </p:blipFill>
            <p:spPr>
              <a:xfrm>
                <a:off x="6869738" y="5928472"/>
                <a:ext cx="1890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2" name="Ink 61">
                <a:extLst>
                  <a:ext uri="{FF2B5EF4-FFF2-40B4-BE49-F238E27FC236}">
                    <a16:creationId xmlns:a16="http://schemas.microsoft.com/office/drawing/2014/main" id="{8E4DCBC1-1A73-4163-95DA-AC850E5272E5}"/>
                  </a:ext>
                </a:extLst>
              </p14:cNvPr>
              <p14:cNvContentPartPr/>
              <p14:nvPr/>
            </p14:nvContentPartPr>
            <p14:xfrm>
              <a:off x="5157218" y="5966992"/>
              <a:ext cx="246240" cy="244080"/>
            </p14:xfrm>
          </p:contentPart>
        </mc:Choice>
        <mc:Fallback xmlns="">
          <p:pic>
            <p:nvPicPr>
              <p:cNvPr id="62" name="Ink 61">
                <a:extLst>
                  <a:ext uri="{FF2B5EF4-FFF2-40B4-BE49-F238E27FC236}">
                    <a16:creationId xmlns:a16="http://schemas.microsoft.com/office/drawing/2014/main" id="{8E4DCBC1-1A73-4163-95DA-AC850E5272E5}"/>
                  </a:ext>
                </a:extLst>
              </p:cNvPr>
              <p:cNvPicPr/>
              <p:nvPr/>
            </p:nvPicPr>
            <p:blipFill>
              <a:blip r:embed="rId24"/>
              <a:stretch>
                <a:fillRect/>
              </a:stretch>
            </p:blipFill>
            <p:spPr>
              <a:xfrm>
                <a:off x="5139578" y="5931352"/>
                <a:ext cx="281880" cy="315720"/>
              </a:xfrm>
              <a:prstGeom prst="rect">
                <a:avLst/>
              </a:prstGeom>
            </p:spPr>
          </p:pic>
        </mc:Fallback>
      </mc:AlternateContent>
      <p:cxnSp>
        <p:nvCxnSpPr>
          <p:cNvPr id="63" name="Straight Arrow Connector 62">
            <a:extLst>
              <a:ext uri="{FF2B5EF4-FFF2-40B4-BE49-F238E27FC236}">
                <a16:creationId xmlns:a16="http://schemas.microsoft.com/office/drawing/2014/main" id="{6BC564DC-1B94-4C0B-8054-3F943CF2D31E}"/>
              </a:ext>
            </a:extLst>
          </p:cNvPr>
          <p:cNvCxnSpPr>
            <a:cxnSpLocks/>
          </p:cNvCxnSpPr>
          <p:nvPr/>
        </p:nvCxnSpPr>
        <p:spPr>
          <a:xfrm>
            <a:off x="2868675" y="4572000"/>
            <a:ext cx="0" cy="5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7EA7A8A-FBA1-4158-AB2C-1A548CE0B1AB}"/>
              </a:ext>
            </a:extLst>
          </p:cNvPr>
          <p:cNvCxnSpPr>
            <a:cxnSpLocks/>
          </p:cNvCxnSpPr>
          <p:nvPr/>
        </p:nvCxnSpPr>
        <p:spPr>
          <a:xfrm flipV="1">
            <a:off x="3609699" y="4111861"/>
            <a:ext cx="1700389" cy="1469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024DD1E2-0934-45D9-8F03-7BA6F7E958E1}"/>
                  </a:ext>
                </a:extLst>
              </p14:cNvPr>
              <p14:cNvContentPartPr/>
              <p14:nvPr/>
            </p14:nvContentPartPr>
            <p14:xfrm>
              <a:off x="4210058" y="4709872"/>
              <a:ext cx="164160" cy="144000"/>
            </p14:xfrm>
          </p:contentPart>
        </mc:Choice>
        <mc:Fallback xmlns="">
          <p:pic>
            <p:nvPicPr>
              <p:cNvPr id="29" name="Ink 28">
                <a:extLst>
                  <a:ext uri="{FF2B5EF4-FFF2-40B4-BE49-F238E27FC236}">
                    <a16:creationId xmlns:a16="http://schemas.microsoft.com/office/drawing/2014/main" id="{024DD1E2-0934-45D9-8F03-7BA6F7E958E1}"/>
                  </a:ext>
                </a:extLst>
              </p:cNvPr>
              <p:cNvPicPr/>
              <p:nvPr/>
            </p:nvPicPr>
            <p:blipFill>
              <a:blip r:embed="rId26"/>
              <a:stretch>
                <a:fillRect/>
              </a:stretch>
            </p:blipFill>
            <p:spPr>
              <a:xfrm>
                <a:off x="4192058" y="4673872"/>
                <a:ext cx="19980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D264FB60-F096-4A9D-9A34-9C897B6E43EF}"/>
                  </a:ext>
                </a:extLst>
              </p14:cNvPr>
              <p14:cNvContentPartPr/>
              <p14:nvPr/>
            </p14:nvContentPartPr>
            <p14:xfrm>
              <a:off x="4345418" y="4571272"/>
              <a:ext cx="164520" cy="157680"/>
            </p14:xfrm>
          </p:contentPart>
        </mc:Choice>
        <mc:Fallback xmlns="">
          <p:pic>
            <p:nvPicPr>
              <p:cNvPr id="39" name="Ink 38">
                <a:extLst>
                  <a:ext uri="{FF2B5EF4-FFF2-40B4-BE49-F238E27FC236}">
                    <a16:creationId xmlns:a16="http://schemas.microsoft.com/office/drawing/2014/main" id="{D264FB60-F096-4A9D-9A34-9C897B6E43EF}"/>
                  </a:ext>
                </a:extLst>
              </p:cNvPr>
              <p:cNvPicPr/>
              <p:nvPr/>
            </p:nvPicPr>
            <p:blipFill>
              <a:blip r:embed="rId28"/>
              <a:stretch>
                <a:fillRect/>
              </a:stretch>
            </p:blipFill>
            <p:spPr>
              <a:xfrm>
                <a:off x="4327418" y="4535632"/>
                <a:ext cx="200160" cy="229320"/>
              </a:xfrm>
              <a:prstGeom prst="rect">
                <a:avLst/>
              </a:prstGeom>
            </p:spPr>
          </p:pic>
        </mc:Fallback>
      </mc:AlternateContent>
    </p:spTree>
    <p:extLst>
      <p:ext uri="{BB962C8B-B14F-4D97-AF65-F5344CB8AC3E}">
        <p14:creationId xmlns:p14="http://schemas.microsoft.com/office/powerpoint/2010/main" val="405288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75085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Zookeeper</a:t>
            </a:r>
          </a:p>
        </p:txBody>
      </p:sp>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193765" y="5438774"/>
            <a:ext cx="11743769" cy="1289231"/>
          </a:xfrm>
        </p:spPr>
        <p:txBody>
          <a:bodyPr>
            <a:normAutofit/>
          </a:bodyPr>
          <a:lstStyle/>
          <a:p>
            <a:r>
              <a:rPr lang="en-CA" sz="2000" dirty="0">
                <a:latin typeface="Times New Roman" panose="02020603050405020304" pitchFamily="18" charset="0"/>
                <a:cs typeface="Times New Roman" panose="02020603050405020304" pitchFamily="18" charset="0"/>
              </a:rPr>
              <a:t>Zookeeper Ensue at any point of time all the slave machines are reporting to master machine.</a:t>
            </a:r>
          </a:p>
        </p:txBody>
      </p:sp>
      <p:sp>
        <p:nvSpPr>
          <p:cNvPr id="4" name="Flowchart: Connector 3">
            <a:extLst>
              <a:ext uri="{FF2B5EF4-FFF2-40B4-BE49-F238E27FC236}">
                <a16:creationId xmlns:a16="http://schemas.microsoft.com/office/drawing/2014/main" id="{992C4FB1-F6E2-470E-89BE-A86FAA359410}"/>
              </a:ext>
            </a:extLst>
          </p:cNvPr>
          <p:cNvSpPr/>
          <p:nvPr/>
        </p:nvSpPr>
        <p:spPr>
          <a:xfrm>
            <a:off x="4343400" y="1400175"/>
            <a:ext cx="1581150" cy="1457325"/>
          </a:xfrm>
          <a:prstGeom prst="flowChartConnecto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latin typeface="Times New Roman" panose="02020603050405020304" pitchFamily="18" charset="0"/>
                <a:cs typeface="Times New Roman" panose="02020603050405020304" pitchFamily="18" charset="0"/>
              </a:rPr>
              <a:t>Master </a:t>
            </a:r>
          </a:p>
          <a:p>
            <a:pPr algn="ctr"/>
            <a:r>
              <a:rPr lang="en-CA" sz="1600" dirty="0">
                <a:solidFill>
                  <a:schemeClr val="tx1"/>
                </a:solidFill>
                <a:latin typeface="Times New Roman" panose="02020603050405020304" pitchFamily="18" charset="0"/>
                <a:cs typeface="Times New Roman" panose="02020603050405020304" pitchFamily="18" charset="0"/>
              </a:rPr>
              <a:t>NameNode</a:t>
            </a:r>
          </a:p>
        </p:txBody>
      </p:sp>
      <p:sp>
        <p:nvSpPr>
          <p:cNvPr id="5" name="Flowchart: Connector 4">
            <a:extLst>
              <a:ext uri="{FF2B5EF4-FFF2-40B4-BE49-F238E27FC236}">
                <a16:creationId xmlns:a16="http://schemas.microsoft.com/office/drawing/2014/main" id="{2EF74A75-166D-457A-B127-911EFD13AA4C}"/>
              </a:ext>
            </a:extLst>
          </p:cNvPr>
          <p:cNvSpPr/>
          <p:nvPr/>
        </p:nvSpPr>
        <p:spPr>
          <a:xfrm>
            <a:off x="4484499" y="3533775"/>
            <a:ext cx="1581150" cy="1457325"/>
          </a:xfrm>
          <a:prstGeom prst="flowChartConnecto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Slave </a:t>
            </a:r>
          </a:p>
          <a:p>
            <a:pPr algn="ctr"/>
            <a:r>
              <a:rPr lang="en-CA" dirty="0">
                <a:solidFill>
                  <a:schemeClr val="tx1"/>
                </a:solidFill>
                <a:latin typeface="Times New Roman" panose="02020603050405020304" pitchFamily="18" charset="0"/>
                <a:cs typeface="Times New Roman" panose="02020603050405020304" pitchFamily="18" charset="0"/>
              </a:rPr>
              <a:t>DataNode</a:t>
            </a:r>
          </a:p>
          <a:p>
            <a:pPr algn="ctr"/>
            <a:endParaRPr lang="en-CA" dirty="0"/>
          </a:p>
        </p:txBody>
      </p:sp>
      <p:sp>
        <p:nvSpPr>
          <p:cNvPr id="6" name="Flowchart: Connector 5">
            <a:extLst>
              <a:ext uri="{FF2B5EF4-FFF2-40B4-BE49-F238E27FC236}">
                <a16:creationId xmlns:a16="http://schemas.microsoft.com/office/drawing/2014/main" id="{30A0D0D5-8277-467F-A95E-46DC40F4D01E}"/>
              </a:ext>
            </a:extLst>
          </p:cNvPr>
          <p:cNvSpPr/>
          <p:nvPr/>
        </p:nvSpPr>
        <p:spPr>
          <a:xfrm>
            <a:off x="7886700" y="3533775"/>
            <a:ext cx="1581150" cy="1457325"/>
          </a:xfrm>
          <a:prstGeom prst="flowChartConnecto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Slave </a:t>
            </a:r>
          </a:p>
          <a:p>
            <a:pPr algn="ctr"/>
            <a:r>
              <a:rPr lang="en-CA" dirty="0">
                <a:solidFill>
                  <a:schemeClr val="tx1"/>
                </a:solidFill>
                <a:latin typeface="Times New Roman" panose="02020603050405020304" pitchFamily="18" charset="0"/>
                <a:cs typeface="Times New Roman" panose="02020603050405020304" pitchFamily="18" charset="0"/>
              </a:rPr>
              <a:t>DataNode</a:t>
            </a:r>
          </a:p>
          <a:p>
            <a:pPr algn="ctr"/>
            <a:endParaRPr lang="en-CA" dirty="0"/>
          </a:p>
        </p:txBody>
      </p:sp>
      <p:sp>
        <p:nvSpPr>
          <p:cNvPr id="7" name="Flowchart: Connector 6">
            <a:extLst>
              <a:ext uri="{FF2B5EF4-FFF2-40B4-BE49-F238E27FC236}">
                <a16:creationId xmlns:a16="http://schemas.microsoft.com/office/drawing/2014/main" id="{E18FA975-4594-4C30-A402-8536989FEBAB}"/>
              </a:ext>
            </a:extLst>
          </p:cNvPr>
          <p:cNvSpPr/>
          <p:nvPr/>
        </p:nvSpPr>
        <p:spPr>
          <a:xfrm>
            <a:off x="971550" y="3533775"/>
            <a:ext cx="1581150" cy="1457325"/>
          </a:xfrm>
          <a:prstGeom prst="flowChartConnecto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Slave </a:t>
            </a:r>
          </a:p>
          <a:p>
            <a:pPr algn="ctr"/>
            <a:r>
              <a:rPr lang="en-CA" dirty="0">
                <a:solidFill>
                  <a:schemeClr val="tx1"/>
                </a:solidFill>
                <a:latin typeface="Times New Roman" panose="02020603050405020304" pitchFamily="18" charset="0"/>
                <a:cs typeface="Times New Roman" panose="02020603050405020304" pitchFamily="18" charset="0"/>
              </a:rPr>
              <a:t>DataNode</a:t>
            </a:r>
          </a:p>
          <a:p>
            <a:pPr algn="ctr"/>
            <a:endParaRPr lang="en-CA" dirty="0"/>
          </a:p>
        </p:txBody>
      </p:sp>
      <p:cxnSp>
        <p:nvCxnSpPr>
          <p:cNvPr id="9" name="Straight Arrow Connector 8">
            <a:extLst>
              <a:ext uri="{FF2B5EF4-FFF2-40B4-BE49-F238E27FC236}">
                <a16:creationId xmlns:a16="http://schemas.microsoft.com/office/drawing/2014/main" id="{ABED35B4-4B89-4C77-BF72-C8BBE0DB1C67}"/>
              </a:ext>
            </a:extLst>
          </p:cNvPr>
          <p:cNvCxnSpPr>
            <a:stCxn id="4" idx="2"/>
          </p:cNvCxnSpPr>
          <p:nvPr/>
        </p:nvCxnSpPr>
        <p:spPr>
          <a:xfrm flipH="1">
            <a:off x="2114550" y="2128838"/>
            <a:ext cx="2228850" cy="14049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9AEB8347-3C59-4F4C-8045-126A74A4170A}"/>
              </a:ext>
            </a:extLst>
          </p:cNvPr>
          <p:cNvCxnSpPr>
            <a:cxnSpLocks/>
            <a:stCxn id="4" idx="6"/>
            <a:endCxn id="6" idx="0"/>
          </p:cNvCxnSpPr>
          <p:nvPr/>
        </p:nvCxnSpPr>
        <p:spPr>
          <a:xfrm>
            <a:off x="5924550" y="2128838"/>
            <a:ext cx="2752725" cy="14049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21053EE1-0780-433F-9BEF-FAADB1118AE0}"/>
              </a:ext>
            </a:extLst>
          </p:cNvPr>
          <p:cNvCxnSpPr>
            <a:cxnSpLocks/>
            <a:stCxn id="4" idx="4"/>
          </p:cNvCxnSpPr>
          <p:nvPr/>
        </p:nvCxnSpPr>
        <p:spPr>
          <a:xfrm>
            <a:off x="5133975" y="2857500"/>
            <a:ext cx="0" cy="6762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4C3DEF8F-0D3F-477B-BCE0-620DEF46DE5C}"/>
              </a:ext>
            </a:extLst>
          </p:cNvPr>
          <p:cNvSpPr/>
          <p:nvPr/>
        </p:nvSpPr>
        <p:spPr>
          <a:xfrm>
            <a:off x="689091" y="1453970"/>
            <a:ext cx="1965040" cy="59717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rgbClr val="FF0000"/>
                </a:solidFill>
                <a:latin typeface="Times New Roman" panose="02020603050405020304" pitchFamily="18" charset="0"/>
                <a:cs typeface="Times New Roman" panose="02020603050405020304" pitchFamily="18" charset="0"/>
              </a:rPr>
              <a:t>Zookeeper</a:t>
            </a:r>
          </a:p>
        </p:txBody>
      </p:sp>
    </p:spTree>
    <p:extLst>
      <p:ext uri="{BB962C8B-B14F-4D97-AF65-F5344CB8AC3E}">
        <p14:creationId xmlns:p14="http://schemas.microsoft.com/office/powerpoint/2010/main" val="4008966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3306485" y="287080"/>
            <a:ext cx="8924130" cy="1378121"/>
          </a:xfrm>
        </p:spPr>
        <p:txBody>
          <a:bodyPr>
            <a:normAutofit fontScale="92500" lnSpcReduction="10000"/>
          </a:bodyPr>
          <a:lstStyle/>
          <a:p>
            <a:r>
              <a:rPr lang="en-CA" sz="2000" dirty="0">
                <a:latin typeface="Times New Roman" panose="02020603050405020304" pitchFamily="18" charset="0"/>
                <a:cs typeface="Times New Roman" panose="02020603050405020304" pitchFamily="18" charset="0"/>
              </a:rPr>
              <a:t>The procedure was successful so far but we do have the commodity HW so any time the failure may happen so we need to talk about this scenario .Assume P1 P2 is done and we are working on P3.So M2 will fail so AKW 8 will not received</a:t>
            </a:r>
          </a:p>
          <a:p>
            <a:r>
              <a:rPr lang="en-CA" sz="2000" dirty="0">
                <a:latin typeface="Times New Roman" panose="02020603050405020304" pitchFamily="18" charset="0"/>
                <a:cs typeface="Times New Roman" panose="02020603050405020304" pitchFamily="18" charset="0"/>
              </a:rPr>
              <a:t>So M3 will come to know that packet write operation to M2 failed .Same communication will be sent to DS.</a:t>
            </a:r>
          </a:p>
        </p:txBody>
      </p:sp>
      <p:sp>
        <p:nvSpPr>
          <p:cNvPr id="4" name="Rectangle 3">
            <a:extLst>
              <a:ext uri="{FF2B5EF4-FFF2-40B4-BE49-F238E27FC236}">
                <a16:creationId xmlns:a16="http://schemas.microsoft.com/office/drawing/2014/main" id="{A2906CA9-CC73-4575-9400-901F818CA85D}"/>
              </a:ext>
            </a:extLst>
          </p:cNvPr>
          <p:cNvSpPr/>
          <p:nvPr/>
        </p:nvSpPr>
        <p:spPr>
          <a:xfrm>
            <a:off x="136047" y="875143"/>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00295" y="2063636"/>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a:cxnSpLocks/>
          </p:cNvCxnSpPr>
          <p:nvPr/>
        </p:nvCxnSpPr>
        <p:spPr>
          <a:xfrm>
            <a:off x="1783977" y="2989983"/>
            <a:ext cx="0" cy="262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B1:3,2,6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(AQ)P3</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32331" y="2977835"/>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695859" cy="38133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B1(p3)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cxnSpLocks/>
            <a:stCxn id="20" idx="3"/>
            <a:endCxn id="38" idx="2"/>
          </p:cNvCxnSpPr>
          <p:nvPr/>
        </p:nvCxnSpPr>
        <p:spPr>
          <a:xfrm flipV="1">
            <a:off x="3990986" y="5460293"/>
            <a:ext cx="1396879" cy="87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8" name="Ink 47">
                <a:extLst>
                  <a:ext uri="{FF2B5EF4-FFF2-40B4-BE49-F238E27FC236}">
                    <a16:creationId xmlns:a16="http://schemas.microsoft.com/office/drawing/2014/main" id="{363B2139-B564-4F6D-B2E4-4B2DDE2E627D}"/>
                  </a:ext>
                </a:extLst>
              </p14:cNvPr>
              <p14:cNvContentPartPr/>
              <p14:nvPr/>
            </p14:nvContentPartPr>
            <p14:xfrm>
              <a:off x="2582858" y="5782839"/>
              <a:ext cx="128160" cy="204840"/>
            </p14:xfrm>
          </p:contentPart>
        </mc:Choice>
        <mc:Fallback xmlns="">
          <p:pic>
            <p:nvPicPr>
              <p:cNvPr id="48" name="Ink 47">
                <a:extLst>
                  <a:ext uri="{FF2B5EF4-FFF2-40B4-BE49-F238E27FC236}">
                    <a16:creationId xmlns:a16="http://schemas.microsoft.com/office/drawing/2014/main" id="{363B2139-B564-4F6D-B2E4-4B2DDE2E627D}"/>
                  </a:ext>
                </a:extLst>
              </p:cNvPr>
              <p:cNvPicPr/>
              <p:nvPr/>
            </p:nvPicPr>
            <p:blipFill>
              <a:blip r:embed="rId4"/>
              <a:stretch>
                <a:fillRect/>
              </a:stretch>
            </p:blipFill>
            <p:spPr>
              <a:xfrm>
                <a:off x="2565218" y="5746839"/>
                <a:ext cx="1638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9" name="Ink 48">
                <a:extLst>
                  <a:ext uri="{FF2B5EF4-FFF2-40B4-BE49-F238E27FC236}">
                    <a16:creationId xmlns:a16="http://schemas.microsoft.com/office/drawing/2014/main" id="{B4EFFF15-6D7B-4A77-AED8-934E44F0F901}"/>
                  </a:ext>
                </a:extLst>
              </p14:cNvPr>
              <p14:cNvContentPartPr/>
              <p14:nvPr/>
            </p14:nvContentPartPr>
            <p14:xfrm>
              <a:off x="4476098" y="5337519"/>
              <a:ext cx="87480" cy="267120"/>
            </p14:xfrm>
          </p:contentPart>
        </mc:Choice>
        <mc:Fallback xmlns="">
          <p:pic>
            <p:nvPicPr>
              <p:cNvPr id="49" name="Ink 48">
                <a:extLst>
                  <a:ext uri="{FF2B5EF4-FFF2-40B4-BE49-F238E27FC236}">
                    <a16:creationId xmlns:a16="http://schemas.microsoft.com/office/drawing/2014/main" id="{B4EFFF15-6D7B-4A77-AED8-934E44F0F901}"/>
                  </a:ext>
                </a:extLst>
              </p:cNvPr>
              <p:cNvPicPr/>
              <p:nvPr/>
            </p:nvPicPr>
            <p:blipFill>
              <a:blip r:embed="rId6"/>
              <a:stretch>
                <a:fillRect/>
              </a:stretch>
            </p:blipFill>
            <p:spPr>
              <a:xfrm>
                <a:off x="4458098" y="5301519"/>
                <a:ext cx="1231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0" name="Ink 49">
                <a:extLst>
                  <a:ext uri="{FF2B5EF4-FFF2-40B4-BE49-F238E27FC236}">
                    <a16:creationId xmlns:a16="http://schemas.microsoft.com/office/drawing/2014/main" id="{54D10E0D-B8EB-4635-B08F-51F11151CEC0}"/>
                  </a:ext>
                </a:extLst>
              </p14:cNvPr>
              <p14:cNvContentPartPr/>
              <p14:nvPr/>
            </p14:nvContentPartPr>
            <p14:xfrm>
              <a:off x="4351178" y="5906679"/>
              <a:ext cx="219600" cy="248760"/>
            </p14:xfrm>
          </p:contentPart>
        </mc:Choice>
        <mc:Fallback xmlns="">
          <p:pic>
            <p:nvPicPr>
              <p:cNvPr id="50" name="Ink 49">
                <a:extLst>
                  <a:ext uri="{FF2B5EF4-FFF2-40B4-BE49-F238E27FC236}">
                    <a16:creationId xmlns:a16="http://schemas.microsoft.com/office/drawing/2014/main" id="{54D10E0D-B8EB-4635-B08F-51F11151CEC0}"/>
                  </a:ext>
                </a:extLst>
              </p:cNvPr>
              <p:cNvPicPr/>
              <p:nvPr/>
            </p:nvPicPr>
            <p:blipFill>
              <a:blip r:embed="rId8"/>
              <a:stretch>
                <a:fillRect/>
              </a:stretch>
            </p:blipFill>
            <p:spPr>
              <a:xfrm>
                <a:off x="4333178" y="5870679"/>
                <a:ext cx="255240" cy="320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10"/>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a:off x="6208596" y="5697656"/>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1">
            <p14:nvContentPartPr>
              <p14:cNvPr id="45" name="Ink 44">
                <a:extLst>
                  <a:ext uri="{FF2B5EF4-FFF2-40B4-BE49-F238E27FC236}">
                    <a16:creationId xmlns:a16="http://schemas.microsoft.com/office/drawing/2014/main" id="{C43485AE-EA30-4C2F-91F7-8882A50D67F6}"/>
                  </a:ext>
                </a:extLst>
              </p14:cNvPr>
              <p14:cNvContentPartPr/>
              <p14:nvPr/>
            </p14:nvContentPartPr>
            <p14:xfrm>
              <a:off x="6881618" y="5453632"/>
              <a:ext cx="181080" cy="226800"/>
            </p14:xfrm>
          </p:contentPart>
        </mc:Choice>
        <mc:Fallback xmlns="">
          <p:pic>
            <p:nvPicPr>
              <p:cNvPr id="45" name="Ink 44">
                <a:extLst>
                  <a:ext uri="{FF2B5EF4-FFF2-40B4-BE49-F238E27FC236}">
                    <a16:creationId xmlns:a16="http://schemas.microsoft.com/office/drawing/2014/main" id="{C43485AE-EA30-4C2F-91F7-8882A50D67F6}"/>
                  </a:ext>
                </a:extLst>
              </p:cNvPr>
              <p:cNvPicPr/>
              <p:nvPr/>
            </p:nvPicPr>
            <p:blipFill>
              <a:blip r:embed="rId12"/>
              <a:stretch>
                <a:fillRect/>
              </a:stretch>
            </p:blipFill>
            <p:spPr>
              <a:xfrm>
                <a:off x="6863978" y="5417992"/>
                <a:ext cx="216720" cy="298440"/>
              </a:xfrm>
              <a:prstGeom prst="rect">
                <a:avLst/>
              </a:prstGeom>
            </p:spPr>
          </p:pic>
        </mc:Fallback>
      </mc:AlternateContent>
      <p:cxnSp>
        <p:nvCxnSpPr>
          <p:cNvPr id="53" name="Straight Arrow Connector 52">
            <a:extLst>
              <a:ext uri="{FF2B5EF4-FFF2-40B4-BE49-F238E27FC236}">
                <a16:creationId xmlns:a16="http://schemas.microsoft.com/office/drawing/2014/main" id="{E07951B9-4A29-4521-9EF6-62B1BA385FC8}"/>
              </a:ext>
            </a:extLst>
          </p:cNvPr>
          <p:cNvCxnSpPr>
            <a:cxnSpLocks/>
          </p:cNvCxnSpPr>
          <p:nvPr/>
        </p:nvCxnSpPr>
        <p:spPr>
          <a:xfrm>
            <a:off x="8585432" y="5710303"/>
            <a:ext cx="1484956" cy="1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3">
            <p14:nvContentPartPr>
              <p14:cNvPr id="54" name="Ink 53">
                <a:extLst>
                  <a:ext uri="{FF2B5EF4-FFF2-40B4-BE49-F238E27FC236}">
                    <a16:creationId xmlns:a16="http://schemas.microsoft.com/office/drawing/2014/main" id="{47BB3D59-A759-4FF7-B240-D37155DED869}"/>
                  </a:ext>
                </a:extLst>
              </p14:cNvPr>
              <p14:cNvContentPartPr/>
              <p14:nvPr/>
            </p14:nvContentPartPr>
            <p14:xfrm>
              <a:off x="9428618" y="5371552"/>
              <a:ext cx="172440" cy="308520"/>
            </p14:xfrm>
          </p:contentPart>
        </mc:Choice>
        <mc:Fallback xmlns="">
          <p:pic>
            <p:nvPicPr>
              <p:cNvPr id="54" name="Ink 53">
                <a:extLst>
                  <a:ext uri="{FF2B5EF4-FFF2-40B4-BE49-F238E27FC236}">
                    <a16:creationId xmlns:a16="http://schemas.microsoft.com/office/drawing/2014/main" id="{47BB3D59-A759-4FF7-B240-D37155DED869}"/>
                  </a:ext>
                </a:extLst>
              </p:cNvPr>
              <p:cNvPicPr/>
              <p:nvPr/>
            </p:nvPicPr>
            <p:blipFill>
              <a:blip r:embed="rId14"/>
              <a:stretch>
                <a:fillRect/>
              </a:stretch>
            </p:blipFill>
            <p:spPr>
              <a:xfrm>
                <a:off x="9410978" y="5335912"/>
                <a:ext cx="208080" cy="380160"/>
              </a:xfrm>
              <a:prstGeom prst="rect">
                <a:avLst/>
              </a:prstGeom>
            </p:spPr>
          </p:pic>
        </mc:Fallback>
      </mc:AlternateContent>
      <p:cxnSp>
        <p:nvCxnSpPr>
          <p:cNvPr id="56" name="Straight Arrow Connector 55">
            <a:extLst>
              <a:ext uri="{FF2B5EF4-FFF2-40B4-BE49-F238E27FC236}">
                <a16:creationId xmlns:a16="http://schemas.microsoft.com/office/drawing/2014/main" id="{36FEF5F5-48A6-4E99-8BFA-C28D2DEC91A5}"/>
              </a:ext>
            </a:extLst>
          </p:cNvPr>
          <p:cNvCxnSpPr>
            <a:cxnSpLocks/>
          </p:cNvCxnSpPr>
          <p:nvPr/>
        </p:nvCxnSpPr>
        <p:spPr>
          <a:xfrm flipH="1" flipV="1">
            <a:off x="8695328" y="6158331"/>
            <a:ext cx="1375060" cy="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5464F7-19D3-42B4-A1F6-A703727D58A0}"/>
              </a:ext>
            </a:extLst>
          </p:cNvPr>
          <p:cNvCxnSpPr>
            <a:cxnSpLocks/>
          </p:cNvCxnSpPr>
          <p:nvPr/>
        </p:nvCxnSpPr>
        <p:spPr>
          <a:xfrm flipH="1" flipV="1">
            <a:off x="6287164" y="6193026"/>
            <a:ext cx="1375060" cy="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F265A7-972B-4BE4-8C91-F106DA29D1FB}"/>
              </a:ext>
            </a:extLst>
          </p:cNvPr>
          <p:cNvCxnSpPr>
            <a:cxnSpLocks/>
          </p:cNvCxnSpPr>
          <p:nvPr/>
        </p:nvCxnSpPr>
        <p:spPr>
          <a:xfrm flipH="1" flipV="1">
            <a:off x="3980679" y="5829440"/>
            <a:ext cx="1788473" cy="370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5">
            <p14:nvContentPartPr>
              <p14:cNvPr id="46" name="Ink 45">
                <a:extLst>
                  <a:ext uri="{FF2B5EF4-FFF2-40B4-BE49-F238E27FC236}">
                    <a16:creationId xmlns:a16="http://schemas.microsoft.com/office/drawing/2014/main" id="{56C391DB-654B-4299-AD82-0EE5C47D28B4}"/>
                  </a:ext>
                </a:extLst>
              </p14:cNvPr>
              <p14:cNvContentPartPr/>
              <p14:nvPr/>
            </p14:nvContentPartPr>
            <p14:xfrm>
              <a:off x="9326738" y="5995432"/>
              <a:ext cx="189720" cy="317880"/>
            </p14:xfrm>
          </p:contentPart>
        </mc:Choice>
        <mc:Fallback xmlns="">
          <p:pic>
            <p:nvPicPr>
              <p:cNvPr id="46" name="Ink 45">
                <a:extLst>
                  <a:ext uri="{FF2B5EF4-FFF2-40B4-BE49-F238E27FC236}">
                    <a16:creationId xmlns:a16="http://schemas.microsoft.com/office/drawing/2014/main" id="{56C391DB-654B-4299-AD82-0EE5C47D28B4}"/>
                  </a:ext>
                </a:extLst>
              </p:cNvPr>
              <p:cNvPicPr/>
              <p:nvPr/>
            </p:nvPicPr>
            <p:blipFill>
              <a:blip r:embed="rId18"/>
              <a:stretch>
                <a:fillRect/>
              </a:stretch>
            </p:blipFill>
            <p:spPr>
              <a:xfrm>
                <a:off x="9309098" y="5959792"/>
                <a:ext cx="2253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9" name="Ink 58">
                <a:extLst>
                  <a:ext uri="{FF2B5EF4-FFF2-40B4-BE49-F238E27FC236}">
                    <a16:creationId xmlns:a16="http://schemas.microsoft.com/office/drawing/2014/main" id="{08956462-D6E8-44D5-AB9C-E83893026795}"/>
                  </a:ext>
                </a:extLst>
              </p14:cNvPr>
              <p14:cNvContentPartPr/>
              <p14:nvPr/>
            </p14:nvContentPartPr>
            <p14:xfrm>
              <a:off x="9303338" y="6167152"/>
              <a:ext cx="170280" cy="31320"/>
            </p14:xfrm>
          </p:contentPart>
        </mc:Choice>
        <mc:Fallback xmlns="">
          <p:pic>
            <p:nvPicPr>
              <p:cNvPr id="59" name="Ink 58">
                <a:extLst>
                  <a:ext uri="{FF2B5EF4-FFF2-40B4-BE49-F238E27FC236}">
                    <a16:creationId xmlns:a16="http://schemas.microsoft.com/office/drawing/2014/main" id="{08956462-D6E8-44D5-AB9C-E83893026795}"/>
                  </a:ext>
                </a:extLst>
              </p:cNvPr>
              <p:cNvPicPr/>
              <p:nvPr/>
            </p:nvPicPr>
            <p:blipFill>
              <a:blip r:embed="rId20"/>
              <a:stretch>
                <a:fillRect/>
              </a:stretch>
            </p:blipFill>
            <p:spPr>
              <a:xfrm>
                <a:off x="9285338" y="6131512"/>
                <a:ext cx="2059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0" name="Ink 59">
                <a:extLst>
                  <a:ext uri="{FF2B5EF4-FFF2-40B4-BE49-F238E27FC236}">
                    <a16:creationId xmlns:a16="http://schemas.microsoft.com/office/drawing/2014/main" id="{A6C96FEB-25EE-435D-B8A2-D70AB76EEDB3}"/>
                  </a:ext>
                </a:extLst>
              </p14:cNvPr>
              <p14:cNvContentPartPr/>
              <p14:nvPr/>
            </p14:nvContentPartPr>
            <p14:xfrm>
              <a:off x="6932018" y="6006952"/>
              <a:ext cx="360" cy="360"/>
            </p14:xfrm>
          </p:contentPart>
        </mc:Choice>
        <mc:Fallback xmlns="">
          <p:pic>
            <p:nvPicPr>
              <p:cNvPr id="60" name="Ink 59">
                <a:extLst>
                  <a:ext uri="{FF2B5EF4-FFF2-40B4-BE49-F238E27FC236}">
                    <a16:creationId xmlns:a16="http://schemas.microsoft.com/office/drawing/2014/main" id="{A6C96FEB-25EE-435D-B8A2-D70AB76EEDB3}"/>
                  </a:ext>
                </a:extLst>
              </p:cNvPr>
              <p:cNvPicPr/>
              <p:nvPr/>
            </p:nvPicPr>
            <p:blipFill>
              <a:blip r:embed="rId16"/>
              <a:stretch>
                <a:fillRect/>
              </a:stretch>
            </p:blipFill>
            <p:spPr>
              <a:xfrm>
                <a:off x="6914378" y="5971312"/>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1" name="Ink 60">
                <a:extLst>
                  <a:ext uri="{FF2B5EF4-FFF2-40B4-BE49-F238E27FC236}">
                    <a16:creationId xmlns:a16="http://schemas.microsoft.com/office/drawing/2014/main" id="{27C30D0C-4F16-4CBE-AD21-8A3C22D4BEED}"/>
                  </a:ext>
                </a:extLst>
              </p14:cNvPr>
              <p14:cNvContentPartPr/>
              <p14:nvPr/>
            </p14:nvContentPartPr>
            <p14:xfrm>
              <a:off x="6887738" y="5964112"/>
              <a:ext cx="153360" cy="281160"/>
            </p14:xfrm>
          </p:contentPart>
        </mc:Choice>
        <mc:Fallback xmlns="">
          <p:pic>
            <p:nvPicPr>
              <p:cNvPr id="61" name="Ink 60">
                <a:extLst>
                  <a:ext uri="{FF2B5EF4-FFF2-40B4-BE49-F238E27FC236}">
                    <a16:creationId xmlns:a16="http://schemas.microsoft.com/office/drawing/2014/main" id="{27C30D0C-4F16-4CBE-AD21-8A3C22D4BEED}"/>
                  </a:ext>
                </a:extLst>
              </p:cNvPr>
              <p:cNvPicPr/>
              <p:nvPr/>
            </p:nvPicPr>
            <p:blipFill>
              <a:blip r:embed="rId23"/>
              <a:stretch>
                <a:fillRect/>
              </a:stretch>
            </p:blipFill>
            <p:spPr>
              <a:xfrm>
                <a:off x="6869738" y="5928472"/>
                <a:ext cx="1890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2" name="Ink 61">
                <a:extLst>
                  <a:ext uri="{FF2B5EF4-FFF2-40B4-BE49-F238E27FC236}">
                    <a16:creationId xmlns:a16="http://schemas.microsoft.com/office/drawing/2014/main" id="{8E4DCBC1-1A73-4163-95DA-AC850E5272E5}"/>
                  </a:ext>
                </a:extLst>
              </p14:cNvPr>
              <p14:cNvContentPartPr/>
              <p14:nvPr/>
            </p14:nvContentPartPr>
            <p14:xfrm>
              <a:off x="5157218" y="5966992"/>
              <a:ext cx="246240" cy="244080"/>
            </p14:xfrm>
          </p:contentPart>
        </mc:Choice>
        <mc:Fallback xmlns="">
          <p:pic>
            <p:nvPicPr>
              <p:cNvPr id="62" name="Ink 61">
                <a:extLst>
                  <a:ext uri="{FF2B5EF4-FFF2-40B4-BE49-F238E27FC236}">
                    <a16:creationId xmlns:a16="http://schemas.microsoft.com/office/drawing/2014/main" id="{8E4DCBC1-1A73-4163-95DA-AC850E5272E5}"/>
                  </a:ext>
                </a:extLst>
              </p:cNvPr>
              <p:cNvPicPr/>
              <p:nvPr/>
            </p:nvPicPr>
            <p:blipFill>
              <a:blip r:embed="rId25"/>
              <a:stretch>
                <a:fillRect/>
              </a:stretch>
            </p:blipFill>
            <p:spPr>
              <a:xfrm>
                <a:off x="5139578" y="5931352"/>
                <a:ext cx="281880" cy="315720"/>
              </a:xfrm>
              <a:prstGeom prst="rect">
                <a:avLst/>
              </a:prstGeom>
            </p:spPr>
          </p:pic>
        </mc:Fallback>
      </mc:AlternateContent>
      <p:cxnSp>
        <p:nvCxnSpPr>
          <p:cNvPr id="63" name="Straight Arrow Connector 62">
            <a:extLst>
              <a:ext uri="{FF2B5EF4-FFF2-40B4-BE49-F238E27FC236}">
                <a16:creationId xmlns:a16="http://schemas.microsoft.com/office/drawing/2014/main" id="{6BC564DC-1B94-4C0B-8054-3F943CF2D31E}"/>
              </a:ext>
            </a:extLst>
          </p:cNvPr>
          <p:cNvCxnSpPr>
            <a:cxnSpLocks/>
          </p:cNvCxnSpPr>
          <p:nvPr/>
        </p:nvCxnSpPr>
        <p:spPr>
          <a:xfrm>
            <a:off x="2868675" y="4572000"/>
            <a:ext cx="0" cy="5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7EA7A8A-FBA1-4158-AB2C-1A548CE0B1AB}"/>
              </a:ext>
            </a:extLst>
          </p:cNvPr>
          <p:cNvCxnSpPr>
            <a:cxnSpLocks/>
          </p:cNvCxnSpPr>
          <p:nvPr/>
        </p:nvCxnSpPr>
        <p:spPr>
          <a:xfrm flipV="1">
            <a:off x="3609699" y="4111861"/>
            <a:ext cx="1700389" cy="1469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024DD1E2-0934-45D9-8F03-7BA6F7E958E1}"/>
                  </a:ext>
                </a:extLst>
              </p14:cNvPr>
              <p14:cNvContentPartPr/>
              <p14:nvPr/>
            </p14:nvContentPartPr>
            <p14:xfrm>
              <a:off x="4210058" y="4709872"/>
              <a:ext cx="164160" cy="144000"/>
            </p14:xfrm>
          </p:contentPart>
        </mc:Choice>
        <mc:Fallback xmlns="">
          <p:pic>
            <p:nvPicPr>
              <p:cNvPr id="29" name="Ink 28">
                <a:extLst>
                  <a:ext uri="{FF2B5EF4-FFF2-40B4-BE49-F238E27FC236}">
                    <a16:creationId xmlns:a16="http://schemas.microsoft.com/office/drawing/2014/main" id="{024DD1E2-0934-45D9-8F03-7BA6F7E958E1}"/>
                  </a:ext>
                </a:extLst>
              </p:cNvPr>
              <p:cNvPicPr/>
              <p:nvPr/>
            </p:nvPicPr>
            <p:blipFill>
              <a:blip r:embed="rId27"/>
              <a:stretch>
                <a:fillRect/>
              </a:stretch>
            </p:blipFill>
            <p:spPr>
              <a:xfrm>
                <a:off x="4192058" y="4673872"/>
                <a:ext cx="19980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D264FB60-F096-4A9D-9A34-9C897B6E43EF}"/>
                  </a:ext>
                </a:extLst>
              </p14:cNvPr>
              <p14:cNvContentPartPr/>
              <p14:nvPr/>
            </p14:nvContentPartPr>
            <p14:xfrm>
              <a:off x="4345418" y="4571272"/>
              <a:ext cx="164520" cy="157680"/>
            </p14:xfrm>
          </p:contentPart>
        </mc:Choice>
        <mc:Fallback xmlns="">
          <p:pic>
            <p:nvPicPr>
              <p:cNvPr id="39" name="Ink 38">
                <a:extLst>
                  <a:ext uri="{FF2B5EF4-FFF2-40B4-BE49-F238E27FC236}">
                    <a16:creationId xmlns:a16="http://schemas.microsoft.com/office/drawing/2014/main" id="{D264FB60-F096-4A9D-9A34-9C897B6E43EF}"/>
                  </a:ext>
                </a:extLst>
              </p:cNvPr>
              <p:cNvPicPr/>
              <p:nvPr/>
            </p:nvPicPr>
            <p:blipFill>
              <a:blip r:embed="rId29"/>
              <a:stretch>
                <a:fillRect/>
              </a:stretch>
            </p:blipFill>
            <p:spPr>
              <a:xfrm>
                <a:off x="4327418" y="4535632"/>
                <a:ext cx="200160" cy="229320"/>
              </a:xfrm>
              <a:prstGeom prst="rect">
                <a:avLst/>
              </a:prstGeom>
            </p:spPr>
          </p:pic>
        </mc:Fallback>
      </mc:AlternateContent>
      <p:sp>
        <p:nvSpPr>
          <p:cNvPr id="41" name="Multiplication Sign 40">
            <a:extLst>
              <a:ext uri="{FF2B5EF4-FFF2-40B4-BE49-F238E27FC236}">
                <a16:creationId xmlns:a16="http://schemas.microsoft.com/office/drawing/2014/main" id="{FF5D5E8F-3AE3-469B-B94F-867E685F7217}"/>
              </a:ext>
            </a:extLst>
          </p:cNvPr>
          <p:cNvSpPr/>
          <p:nvPr/>
        </p:nvSpPr>
        <p:spPr>
          <a:xfrm>
            <a:off x="7914949" y="5656661"/>
            <a:ext cx="714507" cy="1108821"/>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5" name="Multiplication Sign 64">
            <a:extLst>
              <a:ext uri="{FF2B5EF4-FFF2-40B4-BE49-F238E27FC236}">
                <a16:creationId xmlns:a16="http://schemas.microsoft.com/office/drawing/2014/main" id="{DC70F2FB-D96B-404E-8CE1-FACD18E57B6B}"/>
              </a:ext>
            </a:extLst>
          </p:cNvPr>
          <p:cNvSpPr/>
          <p:nvPr/>
        </p:nvSpPr>
        <p:spPr>
          <a:xfrm>
            <a:off x="6663288" y="5968242"/>
            <a:ext cx="714507" cy="1108821"/>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2" name="Rectangle 1">
            <a:extLst>
              <a:ext uri="{FF2B5EF4-FFF2-40B4-BE49-F238E27FC236}">
                <a16:creationId xmlns:a16="http://schemas.microsoft.com/office/drawing/2014/main" id="{61811EBE-DC45-4106-BBD5-B65102FA77C8}"/>
              </a:ext>
            </a:extLst>
          </p:cNvPr>
          <p:cNvSpPr/>
          <p:nvPr/>
        </p:nvSpPr>
        <p:spPr>
          <a:xfrm>
            <a:off x="327313" y="78270"/>
            <a:ext cx="1191929" cy="523220"/>
          </a:xfrm>
          <a:prstGeom prst="rect">
            <a:avLst/>
          </a:prstGeom>
        </p:spPr>
        <p:txBody>
          <a:bodyPr wrap="none">
            <a:spAutoFit/>
          </a:bodyPr>
          <a:lstStyle/>
          <a:p>
            <a:r>
              <a:rPr lang="en-CA" sz="2800" b="1" dirty="0">
                <a:solidFill>
                  <a:srgbClr val="FF0000"/>
                </a:solidFill>
              </a:rPr>
              <a:t>Failure</a:t>
            </a:r>
          </a:p>
        </p:txBody>
      </p:sp>
    </p:spTree>
    <p:extLst>
      <p:ext uri="{BB962C8B-B14F-4D97-AF65-F5344CB8AC3E}">
        <p14:creationId xmlns:p14="http://schemas.microsoft.com/office/powerpoint/2010/main" val="249023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3306485" y="287080"/>
            <a:ext cx="8924130" cy="1378121"/>
          </a:xfrm>
        </p:spPr>
        <p:txBody>
          <a:bodyPr>
            <a:normAutofit fontScale="85000" lnSpcReduction="20000"/>
          </a:bodyPr>
          <a:lstStyle/>
          <a:p>
            <a:r>
              <a:rPr lang="en-CA" sz="2000" dirty="0">
                <a:latin typeface="Times New Roman" panose="02020603050405020304" pitchFamily="18" charset="0"/>
                <a:cs typeface="Times New Roman" panose="02020603050405020304" pitchFamily="18" charset="0"/>
              </a:rPr>
              <a:t>DS will take P3 and put it back in DQ and it will contact Master NameNode and Tell NameNode that B1 has been failed in M2 .NameNode will change the name of the block (</a:t>
            </a:r>
            <a:r>
              <a:rPr lang="en-CA" sz="2100" b="1" dirty="0">
                <a:solidFill>
                  <a:srgbClr val="FF0000"/>
                </a:solidFill>
                <a:latin typeface="Times New Roman" panose="02020603050405020304" pitchFamily="18" charset="0"/>
                <a:cs typeface="Times New Roman" panose="02020603050405020304" pitchFamily="18" charset="0"/>
              </a:rPr>
              <a:t>B11</a:t>
            </a:r>
            <a:r>
              <a:rPr lang="en-CA" sz="2000" dirty="0">
                <a:latin typeface="Times New Roman" panose="02020603050405020304" pitchFamily="18" charset="0"/>
                <a:cs typeface="Times New Roman" panose="02020603050405020304" pitchFamily="18" charset="0"/>
              </a:rPr>
              <a:t>) and please continue to write to other machine 3 and 6.This information will be sent to DS</a:t>
            </a:r>
          </a:p>
          <a:p>
            <a:r>
              <a:rPr lang="en-CA" sz="2000" dirty="0">
                <a:latin typeface="Times New Roman" panose="02020603050405020304" pitchFamily="18" charset="0"/>
                <a:cs typeface="Times New Roman" panose="02020603050405020304" pitchFamily="18" charset="0"/>
              </a:rPr>
              <a:t>Does NameNode has any information about packet ?No ,It has information about BLOCKS</a:t>
            </a:r>
          </a:p>
          <a:p>
            <a:r>
              <a:rPr lang="en-CA" sz="2000" dirty="0">
                <a:latin typeface="Times New Roman" panose="02020603050405020304" pitchFamily="18" charset="0"/>
                <a:cs typeface="Times New Roman" panose="02020603050405020304" pitchFamily="18" charset="0"/>
              </a:rPr>
              <a:t>DS will take P3 and Put it back in the AQ and it will communicate with M3</a:t>
            </a: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906CA9-CC73-4575-9400-901F818CA85D}"/>
              </a:ext>
            </a:extLst>
          </p:cNvPr>
          <p:cNvSpPr/>
          <p:nvPr/>
        </p:nvSpPr>
        <p:spPr>
          <a:xfrm>
            <a:off x="136047" y="875143"/>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00295" y="2063636"/>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a:cxnSpLocks/>
          </p:cNvCxnSpPr>
          <p:nvPr/>
        </p:nvCxnSpPr>
        <p:spPr>
          <a:xfrm>
            <a:off x="1783977" y="2989983"/>
            <a:ext cx="0" cy="262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a:t>
            </a:r>
            <a:r>
              <a:rPr lang="en-CA" sz="1400" b="1" dirty="0">
                <a:solidFill>
                  <a:srgbClr val="FF0000"/>
                </a:solidFill>
                <a:latin typeface="Times New Roman" panose="02020603050405020304" pitchFamily="18" charset="0"/>
                <a:cs typeface="Times New Roman" panose="02020603050405020304" pitchFamily="18" charset="0"/>
              </a:rPr>
              <a:t>B11</a:t>
            </a:r>
            <a:r>
              <a:rPr lang="en-CA" sz="1200" dirty="0">
                <a:solidFill>
                  <a:schemeClr val="tx1"/>
                </a:solidFill>
                <a:latin typeface="Times New Roman" panose="02020603050405020304" pitchFamily="18" charset="0"/>
                <a:cs typeface="Times New Roman" panose="02020603050405020304" pitchFamily="18" charset="0"/>
              </a:rPr>
              <a:t>:3,6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 (P3)</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(AQ)P3</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32331" y="2977835"/>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695859" cy="38133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cxnSpLocks/>
            <a:stCxn id="20" idx="3"/>
            <a:endCxn id="38" idx="2"/>
          </p:cNvCxnSpPr>
          <p:nvPr/>
        </p:nvCxnSpPr>
        <p:spPr>
          <a:xfrm flipV="1">
            <a:off x="3990986" y="5460293"/>
            <a:ext cx="1396879" cy="87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4"/>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flipV="1">
            <a:off x="6640097" y="5264316"/>
            <a:ext cx="782857" cy="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E07951B9-4A29-4521-9EF6-62B1BA385FC8}"/>
              </a:ext>
            </a:extLst>
          </p:cNvPr>
          <p:cNvCxnSpPr>
            <a:cxnSpLocks/>
            <a:stCxn id="22" idx="3"/>
            <a:endCxn id="23" idx="1"/>
          </p:cNvCxnSpPr>
          <p:nvPr/>
        </p:nvCxnSpPr>
        <p:spPr>
          <a:xfrm>
            <a:off x="9050613" y="5782153"/>
            <a:ext cx="701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55" name="Ink 54">
                <a:extLst>
                  <a:ext uri="{FF2B5EF4-FFF2-40B4-BE49-F238E27FC236}">
                    <a16:creationId xmlns:a16="http://schemas.microsoft.com/office/drawing/2014/main" id="{7D218F77-ABB8-46E4-9C19-6C0D546B8028}"/>
                  </a:ext>
                </a:extLst>
              </p14:cNvPr>
              <p14:cNvContentPartPr/>
              <p14:nvPr/>
            </p14:nvContentPartPr>
            <p14:xfrm>
              <a:off x="9972938" y="4390552"/>
              <a:ext cx="360" cy="360"/>
            </p14:xfrm>
          </p:contentPart>
        </mc:Choice>
        <mc:Fallback xmlns="">
          <p:pic>
            <p:nvPicPr>
              <p:cNvPr id="55" name="Ink 54">
                <a:extLst>
                  <a:ext uri="{FF2B5EF4-FFF2-40B4-BE49-F238E27FC236}">
                    <a16:creationId xmlns:a16="http://schemas.microsoft.com/office/drawing/2014/main" id="{7D218F77-ABB8-46E4-9C19-6C0D546B8028}"/>
                  </a:ext>
                </a:extLst>
              </p:cNvPr>
              <p:cNvPicPr/>
              <p:nvPr/>
            </p:nvPicPr>
            <p:blipFill>
              <a:blip r:embed="rId6"/>
              <a:stretch>
                <a:fillRect/>
              </a:stretch>
            </p:blipFill>
            <p:spPr>
              <a:xfrm>
                <a:off x="9955298" y="4354912"/>
                <a:ext cx="36000" cy="72000"/>
              </a:xfrm>
              <a:prstGeom prst="rect">
                <a:avLst/>
              </a:prstGeom>
            </p:spPr>
          </p:pic>
        </mc:Fallback>
      </mc:AlternateContent>
      <p:cxnSp>
        <p:nvCxnSpPr>
          <p:cNvPr id="56" name="Straight Arrow Connector 55">
            <a:extLst>
              <a:ext uri="{FF2B5EF4-FFF2-40B4-BE49-F238E27FC236}">
                <a16:creationId xmlns:a16="http://schemas.microsoft.com/office/drawing/2014/main" id="{36FEF5F5-48A6-4E99-8BFA-C28D2DEC91A5}"/>
              </a:ext>
            </a:extLst>
          </p:cNvPr>
          <p:cNvCxnSpPr>
            <a:cxnSpLocks/>
          </p:cNvCxnSpPr>
          <p:nvPr/>
        </p:nvCxnSpPr>
        <p:spPr>
          <a:xfrm flipH="1">
            <a:off x="9050614" y="6138931"/>
            <a:ext cx="701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5464F7-19D3-42B4-A1F6-A703727D58A0}"/>
              </a:ext>
            </a:extLst>
          </p:cNvPr>
          <p:cNvCxnSpPr>
            <a:cxnSpLocks/>
          </p:cNvCxnSpPr>
          <p:nvPr/>
        </p:nvCxnSpPr>
        <p:spPr>
          <a:xfrm flipH="1">
            <a:off x="6556660" y="6148584"/>
            <a:ext cx="821134" cy="20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F265A7-972B-4BE4-8C91-F106DA29D1FB}"/>
              </a:ext>
            </a:extLst>
          </p:cNvPr>
          <p:cNvCxnSpPr>
            <a:cxnSpLocks/>
          </p:cNvCxnSpPr>
          <p:nvPr/>
        </p:nvCxnSpPr>
        <p:spPr>
          <a:xfrm flipH="1">
            <a:off x="3980680" y="5784664"/>
            <a:ext cx="1519795" cy="44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BC564DC-1B94-4C0B-8054-3F943CF2D31E}"/>
              </a:ext>
            </a:extLst>
          </p:cNvPr>
          <p:cNvCxnSpPr>
            <a:cxnSpLocks/>
          </p:cNvCxnSpPr>
          <p:nvPr/>
        </p:nvCxnSpPr>
        <p:spPr>
          <a:xfrm>
            <a:off x="2719762" y="4518727"/>
            <a:ext cx="0" cy="5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7EA7A8A-FBA1-4158-AB2C-1A548CE0B1AB}"/>
              </a:ext>
            </a:extLst>
          </p:cNvPr>
          <p:cNvCxnSpPr>
            <a:cxnSpLocks/>
          </p:cNvCxnSpPr>
          <p:nvPr/>
        </p:nvCxnSpPr>
        <p:spPr>
          <a:xfrm flipV="1">
            <a:off x="3609699" y="4111861"/>
            <a:ext cx="1700389" cy="1469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Multiplication Sign 40">
            <a:extLst>
              <a:ext uri="{FF2B5EF4-FFF2-40B4-BE49-F238E27FC236}">
                <a16:creationId xmlns:a16="http://schemas.microsoft.com/office/drawing/2014/main" id="{FF5D5E8F-3AE3-469B-B94F-867E685F7217}"/>
              </a:ext>
            </a:extLst>
          </p:cNvPr>
          <p:cNvSpPr/>
          <p:nvPr/>
        </p:nvSpPr>
        <p:spPr>
          <a:xfrm>
            <a:off x="7914949" y="5656661"/>
            <a:ext cx="714507" cy="1108821"/>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5" name="Multiplication Sign 64">
            <a:extLst>
              <a:ext uri="{FF2B5EF4-FFF2-40B4-BE49-F238E27FC236}">
                <a16:creationId xmlns:a16="http://schemas.microsoft.com/office/drawing/2014/main" id="{DC70F2FB-D96B-404E-8CE1-FACD18E57B6B}"/>
              </a:ext>
            </a:extLst>
          </p:cNvPr>
          <p:cNvSpPr/>
          <p:nvPr/>
        </p:nvSpPr>
        <p:spPr>
          <a:xfrm>
            <a:off x="6663288" y="5968242"/>
            <a:ext cx="714507" cy="1108821"/>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cxnSp>
        <p:nvCxnSpPr>
          <p:cNvPr id="70" name="Straight Arrow Connector 69">
            <a:extLst>
              <a:ext uri="{FF2B5EF4-FFF2-40B4-BE49-F238E27FC236}">
                <a16:creationId xmlns:a16="http://schemas.microsoft.com/office/drawing/2014/main" id="{2E6EA14E-4338-446D-9250-CBE6037C73FA}"/>
              </a:ext>
            </a:extLst>
          </p:cNvPr>
          <p:cNvCxnSpPr>
            <a:cxnSpLocks/>
          </p:cNvCxnSpPr>
          <p:nvPr/>
        </p:nvCxnSpPr>
        <p:spPr>
          <a:xfrm>
            <a:off x="3510426" y="5125287"/>
            <a:ext cx="41546" cy="12077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426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3306485" y="287080"/>
            <a:ext cx="8924130" cy="1378121"/>
          </a:xfrm>
        </p:spPr>
        <p:txBody>
          <a:bodyPr>
            <a:normAutofit fontScale="92500" lnSpcReduction="10000"/>
          </a:bodyPr>
          <a:lstStyle/>
          <a:p>
            <a:r>
              <a:rPr lang="en-CA" sz="2000" dirty="0">
                <a:latin typeface="Times New Roman" panose="02020603050405020304" pitchFamily="18" charset="0"/>
                <a:cs typeface="Times New Roman" panose="02020603050405020304" pitchFamily="18" charset="0"/>
              </a:rPr>
              <a:t>DS will take P3 and Put it back in the AQ and it will communicate with M3 and it will change the name of the file to B11 then m3 will communicate to M6 directly and change the file to B11 and write the packet P3 there then M6 will confirm it directly to M3</a:t>
            </a:r>
          </a:p>
          <a:p>
            <a:r>
              <a:rPr lang="en-CA" sz="2000" dirty="0">
                <a:latin typeface="Times New Roman" panose="02020603050405020304" pitchFamily="18" charset="0"/>
                <a:cs typeface="Times New Roman" panose="02020603050405020304" pitchFamily="18" charset="0"/>
              </a:rPr>
              <a:t>M3 will contact DS and DS will delete P3 and Put P4 and do the same procedure</a:t>
            </a: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906CA9-CC73-4575-9400-901F818CA85D}"/>
              </a:ext>
            </a:extLst>
          </p:cNvPr>
          <p:cNvSpPr/>
          <p:nvPr/>
        </p:nvSpPr>
        <p:spPr>
          <a:xfrm>
            <a:off x="136047" y="875143"/>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00295" y="2063636"/>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a:cxnSpLocks/>
          </p:cNvCxnSpPr>
          <p:nvPr/>
        </p:nvCxnSpPr>
        <p:spPr>
          <a:xfrm>
            <a:off x="1783977" y="2989983"/>
            <a:ext cx="0" cy="262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a:t>
            </a:r>
            <a:r>
              <a:rPr lang="en-CA" sz="1400" b="1" dirty="0">
                <a:solidFill>
                  <a:srgbClr val="FF0000"/>
                </a:solidFill>
                <a:latin typeface="Times New Roman" panose="02020603050405020304" pitchFamily="18" charset="0"/>
                <a:cs typeface="Times New Roman" panose="02020603050405020304" pitchFamily="18" charset="0"/>
              </a:rPr>
              <a:t>B11</a:t>
            </a:r>
            <a:r>
              <a:rPr lang="en-CA" sz="1200" dirty="0">
                <a:solidFill>
                  <a:schemeClr val="tx1"/>
                </a:solidFill>
                <a:latin typeface="Times New Roman" panose="02020603050405020304" pitchFamily="18" charset="0"/>
                <a:cs typeface="Times New Roman" panose="02020603050405020304" pitchFamily="18" charset="0"/>
              </a:rPr>
              <a:t>:3,6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 (P3)</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(AQ)P3</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32331" y="2977835"/>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695859" cy="38133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400" b="1" dirty="0">
                <a:solidFill>
                  <a:srgbClr val="FF0000"/>
                </a:solidFill>
                <a:latin typeface="Times New Roman" panose="02020603050405020304" pitchFamily="18" charset="0"/>
                <a:cs typeface="Times New Roman" panose="02020603050405020304" pitchFamily="18" charset="0"/>
              </a:rPr>
              <a:t>B11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cxnSpLocks/>
            <a:stCxn id="20" idx="3"/>
            <a:endCxn id="38" idx="2"/>
          </p:cNvCxnSpPr>
          <p:nvPr/>
        </p:nvCxnSpPr>
        <p:spPr>
          <a:xfrm flipV="1">
            <a:off x="3990986" y="5460293"/>
            <a:ext cx="1396879" cy="8727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4"/>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flipV="1">
            <a:off x="6640097" y="5264316"/>
            <a:ext cx="782857" cy="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454678" cy="35579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E07951B9-4A29-4521-9EF6-62B1BA385FC8}"/>
              </a:ext>
            </a:extLst>
          </p:cNvPr>
          <p:cNvCxnSpPr>
            <a:cxnSpLocks/>
            <a:stCxn id="22" idx="3"/>
            <a:endCxn id="23" idx="1"/>
          </p:cNvCxnSpPr>
          <p:nvPr/>
        </p:nvCxnSpPr>
        <p:spPr>
          <a:xfrm>
            <a:off x="9050613" y="5782153"/>
            <a:ext cx="701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55" name="Ink 54">
                <a:extLst>
                  <a:ext uri="{FF2B5EF4-FFF2-40B4-BE49-F238E27FC236}">
                    <a16:creationId xmlns:a16="http://schemas.microsoft.com/office/drawing/2014/main" id="{7D218F77-ABB8-46E4-9C19-6C0D546B8028}"/>
                  </a:ext>
                </a:extLst>
              </p14:cNvPr>
              <p14:cNvContentPartPr/>
              <p14:nvPr/>
            </p14:nvContentPartPr>
            <p14:xfrm>
              <a:off x="9972938" y="4390552"/>
              <a:ext cx="360" cy="360"/>
            </p14:xfrm>
          </p:contentPart>
        </mc:Choice>
        <mc:Fallback xmlns="">
          <p:pic>
            <p:nvPicPr>
              <p:cNvPr id="55" name="Ink 54">
                <a:extLst>
                  <a:ext uri="{FF2B5EF4-FFF2-40B4-BE49-F238E27FC236}">
                    <a16:creationId xmlns:a16="http://schemas.microsoft.com/office/drawing/2014/main" id="{7D218F77-ABB8-46E4-9C19-6C0D546B8028}"/>
                  </a:ext>
                </a:extLst>
              </p:cNvPr>
              <p:cNvPicPr/>
              <p:nvPr/>
            </p:nvPicPr>
            <p:blipFill>
              <a:blip r:embed="rId6"/>
              <a:stretch>
                <a:fillRect/>
              </a:stretch>
            </p:blipFill>
            <p:spPr>
              <a:xfrm>
                <a:off x="9955298" y="4354912"/>
                <a:ext cx="36000" cy="72000"/>
              </a:xfrm>
              <a:prstGeom prst="rect">
                <a:avLst/>
              </a:prstGeom>
            </p:spPr>
          </p:pic>
        </mc:Fallback>
      </mc:AlternateContent>
      <p:cxnSp>
        <p:nvCxnSpPr>
          <p:cNvPr id="56" name="Straight Arrow Connector 55">
            <a:extLst>
              <a:ext uri="{FF2B5EF4-FFF2-40B4-BE49-F238E27FC236}">
                <a16:creationId xmlns:a16="http://schemas.microsoft.com/office/drawing/2014/main" id="{36FEF5F5-48A6-4E99-8BFA-C28D2DEC91A5}"/>
              </a:ext>
            </a:extLst>
          </p:cNvPr>
          <p:cNvCxnSpPr>
            <a:cxnSpLocks/>
          </p:cNvCxnSpPr>
          <p:nvPr/>
        </p:nvCxnSpPr>
        <p:spPr>
          <a:xfrm flipH="1">
            <a:off x="9050614" y="6138931"/>
            <a:ext cx="701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5464F7-19D3-42B4-A1F6-A703727D58A0}"/>
              </a:ext>
            </a:extLst>
          </p:cNvPr>
          <p:cNvCxnSpPr>
            <a:cxnSpLocks/>
          </p:cNvCxnSpPr>
          <p:nvPr/>
        </p:nvCxnSpPr>
        <p:spPr>
          <a:xfrm flipH="1">
            <a:off x="6556660" y="6148584"/>
            <a:ext cx="821134" cy="20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F265A7-972B-4BE4-8C91-F106DA29D1FB}"/>
              </a:ext>
            </a:extLst>
          </p:cNvPr>
          <p:cNvCxnSpPr>
            <a:cxnSpLocks/>
          </p:cNvCxnSpPr>
          <p:nvPr/>
        </p:nvCxnSpPr>
        <p:spPr>
          <a:xfrm flipH="1">
            <a:off x="3980680" y="5784664"/>
            <a:ext cx="1519795" cy="447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BC564DC-1B94-4C0B-8054-3F943CF2D31E}"/>
              </a:ext>
            </a:extLst>
          </p:cNvPr>
          <p:cNvCxnSpPr>
            <a:cxnSpLocks/>
          </p:cNvCxnSpPr>
          <p:nvPr/>
        </p:nvCxnSpPr>
        <p:spPr>
          <a:xfrm>
            <a:off x="2719762" y="4518727"/>
            <a:ext cx="0" cy="5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7EA7A8A-FBA1-4158-AB2C-1A548CE0B1AB}"/>
              </a:ext>
            </a:extLst>
          </p:cNvPr>
          <p:cNvCxnSpPr>
            <a:cxnSpLocks/>
          </p:cNvCxnSpPr>
          <p:nvPr/>
        </p:nvCxnSpPr>
        <p:spPr>
          <a:xfrm flipV="1">
            <a:off x="3609699" y="4111861"/>
            <a:ext cx="1700389" cy="1469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Multiplication Sign 40">
            <a:extLst>
              <a:ext uri="{FF2B5EF4-FFF2-40B4-BE49-F238E27FC236}">
                <a16:creationId xmlns:a16="http://schemas.microsoft.com/office/drawing/2014/main" id="{FF5D5E8F-3AE3-469B-B94F-867E685F7217}"/>
              </a:ext>
            </a:extLst>
          </p:cNvPr>
          <p:cNvSpPr/>
          <p:nvPr/>
        </p:nvSpPr>
        <p:spPr>
          <a:xfrm>
            <a:off x="7794594" y="5275030"/>
            <a:ext cx="900733" cy="1119529"/>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5" name="Multiplication Sign 64">
            <a:extLst>
              <a:ext uri="{FF2B5EF4-FFF2-40B4-BE49-F238E27FC236}">
                <a16:creationId xmlns:a16="http://schemas.microsoft.com/office/drawing/2014/main" id="{DC70F2FB-D96B-404E-8CE1-FACD18E57B6B}"/>
              </a:ext>
            </a:extLst>
          </p:cNvPr>
          <p:cNvSpPr/>
          <p:nvPr/>
        </p:nvSpPr>
        <p:spPr>
          <a:xfrm>
            <a:off x="6663288" y="5968242"/>
            <a:ext cx="714507" cy="1108821"/>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cxnSp>
        <p:nvCxnSpPr>
          <p:cNvPr id="70" name="Straight Arrow Connector 69">
            <a:extLst>
              <a:ext uri="{FF2B5EF4-FFF2-40B4-BE49-F238E27FC236}">
                <a16:creationId xmlns:a16="http://schemas.microsoft.com/office/drawing/2014/main" id="{2E6EA14E-4338-446D-9250-CBE6037C73FA}"/>
              </a:ext>
            </a:extLst>
          </p:cNvPr>
          <p:cNvCxnSpPr>
            <a:cxnSpLocks/>
          </p:cNvCxnSpPr>
          <p:nvPr/>
        </p:nvCxnSpPr>
        <p:spPr>
          <a:xfrm>
            <a:off x="3510426" y="5125287"/>
            <a:ext cx="41546" cy="12077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6E2376C-47B2-4F9A-A9B1-DBAC16FE8B51}"/>
              </a:ext>
            </a:extLst>
          </p:cNvPr>
          <p:cNvCxnSpPr>
            <a:cxnSpLocks/>
          </p:cNvCxnSpPr>
          <p:nvPr/>
        </p:nvCxnSpPr>
        <p:spPr>
          <a:xfrm flipV="1">
            <a:off x="5985992" y="5069777"/>
            <a:ext cx="3968588" cy="416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A802C2A-9771-4FC0-A6A2-9BEDBE8F2ABA}"/>
              </a:ext>
            </a:extLst>
          </p:cNvPr>
          <p:cNvCxnSpPr>
            <a:cxnSpLocks/>
          </p:cNvCxnSpPr>
          <p:nvPr/>
        </p:nvCxnSpPr>
        <p:spPr>
          <a:xfrm flipH="1">
            <a:off x="6269605" y="5600818"/>
            <a:ext cx="3912314" cy="396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162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3306485" y="287080"/>
            <a:ext cx="8924130" cy="1378121"/>
          </a:xfrm>
        </p:spPr>
        <p:txBody>
          <a:bodyPr>
            <a:normAutofit/>
          </a:bodyPr>
          <a:lstStyle/>
          <a:p>
            <a:r>
              <a:rPr lang="en-CA" sz="2000" dirty="0">
                <a:latin typeface="Times New Roman" panose="02020603050405020304" pitchFamily="18" charset="0"/>
                <a:cs typeface="Times New Roman" panose="02020603050405020304" pitchFamily="18" charset="0"/>
              </a:rPr>
              <a:t>DS will delete P3 and Put P4 and do the same procedure</a:t>
            </a: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906CA9-CC73-4575-9400-901F818CA85D}"/>
              </a:ext>
            </a:extLst>
          </p:cNvPr>
          <p:cNvSpPr/>
          <p:nvPr/>
        </p:nvSpPr>
        <p:spPr>
          <a:xfrm>
            <a:off x="136047" y="875143"/>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00295" y="2063636"/>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a:cxnSpLocks/>
          </p:cNvCxnSpPr>
          <p:nvPr/>
        </p:nvCxnSpPr>
        <p:spPr>
          <a:xfrm>
            <a:off x="1783977" y="2989983"/>
            <a:ext cx="0" cy="262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B11:3,6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 (P4)</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(AQ)P4</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32331" y="2977835"/>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695859" cy="38133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cxnSpLocks/>
            <a:stCxn id="20" idx="3"/>
            <a:endCxn id="38" idx="2"/>
          </p:cNvCxnSpPr>
          <p:nvPr/>
        </p:nvCxnSpPr>
        <p:spPr>
          <a:xfrm flipV="1">
            <a:off x="3990986" y="5460293"/>
            <a:ext cx="1396879" cy="8727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3"/>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flipV="1">
            <a:off x="6640097" y="5264316"/>
            <a:ext cx="782857" cy="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454678" cy="35579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E07951B9-4A29-4521-9EF6-62B1BA385FC8}"/>
              </a:ext>
            </a:extLst>
          </p:cNvPr>
          <p:cNvCxnSpPr>
            <a:cxnSpLocks/>
            <a:stCxn id="22" idx="3"/>
            <a:endCxn id="23" idx="1"/>
          </p:cNvCxnSpPr>
          <p:nvPr/>
        </p:nvCxnSpPr>
        <p:spPr>
          <a:xfrm>
            <a:off x="9050613" y="5782153"/>
            <a:ext cx="701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55" name="Ink 54">
                <a:extLst>
                  <a:ext uri="{FF2B5EF4-FFF2-40B4-BE49-F238E27FC236}">
                    <a16:creationId xmlns:a16="http://schemas.microsoft.com/office/drawing/2014/main" id="{7D218F77-ABB8-46E4-9C19-6C0D546B8028}"/>
                  </a:ext>
                </a:extLst>
              </p14:cNvPr>
              <p14:cNvContentPartPr/>
              <p14:nvPr/>
            </p14:nvContentPartPr>
            <p14:xfrm>
              <a:off x="9972938" y="4390552"/>
              <a:ext cx="360" cy="360"/>
            </p14:xfrm>
          </p:contentPart>
        </mc:Choice>
        <mc:Fallback xmlns="">
          <p:pic>
            <p:nvPicPr>
              <p:cNvPr id="55" name="Ink 54">
                <a:extLst>
                  <a:ext uri="{FF2B5EF4-FFF2-40B4-BE49-F238E27FC236}">
                    <a16:creationId xmlns:a16="http://schemas.microsoft.com/office/drawing/2014/main" id="{7D218F77-ABB8-46E4-9C19-6C0D546B8028}"/>
                  </a:ext>
                </a:extLst>
              </p:cNvPr>
              <p:cNvPicPr/>
              <p:nvPr/>
            </p:nvPicPr>
            <p:blipFill>
              <a:blip r:embed="rId5"/>
              <a:stretch>
                <a:fillRect/>
              </a:stretch>
            </p:blipFill>
            <p:spPr>
              <a:xfrm>
                <a:off x="9955298" y="4354912"/>
                <a:ext cx="36000" cy="72000"/>
              </a:xfrm>
              <a:prstGeom prst="rect">
                <a:avLst/>
              </a:prstGeom>
            </p:spPr>
          </p:pic>
        </mc:Fallback>
      </mc:AlternateContent>
      <p:cxnSp>
        <p:nvCxnSpPr>
          <p:cNvPr id="56" name="Straight Arrow Connector 55">
            <a:extLst>
              <a:ext uri="{FF2B5EF4-FFF2-40B4-BE49-F238E27FC236}">
                <a16:creationId xmlns:a16="http://schemas.microsoft.com/office/drawing/2014/main" id="{36FEF5F5-48A6-4E99-8BFA-C28D2DEC91A5}"/>
              </a:ext>
            </a:extLst>
          </p:cNvPr>
          <p:cNvCxnSpPr>
            <a:cxnSpLocks/>
          </p:cNvCxnSpPr>
          <p:nvPr/>
        </p:nvCxnSpPr>
        <p:spPr>
          <a:xfrm flipH="1">
            <a:off x="9050614" y="6138931"/>
            <a:ext cx="701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5464F7-19D3-42B4-A1F6-A703727D58A0}"/>
              </a:ext>
            </a:extLst>
          </p:cNvPr>
          <p:cNvCxnSpPr>
            <a:cxnSpLocks/>
          </p:cNvCxnSpPr>
          <p:nvPr/>
        </p:nvCxnSpPr>
        <p:spPr>
          <a:xfrm flipH="1">
            <a:off x="6556660" y="6148584"/>
            <a:ext cx="821134" cy="20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F265A7-972B-4BE4-8C91-F106DA29D1FB}"/>
              </a:ext>
            </a:extLst>
          </p:cNvPr>
          <p:cNvCxnSpPr>
            <a:cxnSpLocks/>
          </p:cNvCxnSpPr>
          <p:nvPr/>
        </p:nvCxnSpPr>
        <p:spPr>
          <a:xfrm flipH="1">
            <a:off x="3980680" y="5784664"/>
            <a:ext cx="1519795" cy="447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BC564DC-1B94-4C0B-8054-3F943CF2D31E}"/>
              </a:ext>
            </a:extLst>
          </p:cNvPr>
          <p:cNvCxnSpPr>
            <a:cxnSpLocks/>
          </p:cNvCxnSpPr>
          <p:nvPr/>
        </p:nvCxnSpPr>
        <p:spPr>
          <a:xfrm>
            <a:off x="2719762" y="4518727"/>
            <a:ext cx="0" cy="5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7EA7A8A-FBA1-4158-AB2C-1A548CE0B1AB}"/>
              </a:ext>
            </a:extLst>
          </p:cNvPr>
          <p:cNvCxnSpPr>
            <a:cxnSpLocks/>
          </p:cNvCxnSpPr>
          <p:nvPr/>
        </p:nvCxnSpPr>
        <p:spPr>
          <a:xfrm flipV="1">
            <a:off x="3609699" y="4111861"/>
            <a:ext cx="1700389" cy="1469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Multiplication Sign 40">
            <a:extLst>
              <a:ext uri="{FF2B5EF4-FFF2-40B4-BE49-F238E27FC236}">
                <a16:creationId xmlns:a16="http://schemas.microsoft.com/office/drawing/2014/main" id="{FF5D5E8F-3AE3-469B-B94F-867E685F7217}"/>
              </a:ext>
            </a:extLst>
          </p:cNvPr>
          <p:cNvSpPr/>
          <p:nvPr/>
        </p:nvSpPr>
        <p:spPr>
          <a:xfrm>
            <a:off x="7870925" y="5143306"/>
            <a:ext cx="840380" cy="1251253"/>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5" name="Multiplication Sign 64">
            <a:extLst>
              <a:ext uri="{FF2B5EF4-FFF2-40B4-BE49-F238E27FC236}">
                <a16:creationId xmlns:a16="http://schemas.microsoft.com/office/drawing/2014/main" id="{DC70F2FB-D96B-404E-8CE1-FACD18E57B6B}"/>
              </a:ext>
            </a:extLst>
          </p:cNvPr>
          <p:cNvSpPr/>
          <p:nvPr/>
        </p:nvSpPr>
        <p:spPr>
          <a:xfrm>
            <a:off x="6663288" y="5968242"/>
            <a:ext cx="714507" cy="1108821"/>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cxnSp>
        <p:nvCxnSpPr>
          <p:cNvPr id="70" name="Straight Arrow Connector 69">
            <a:extLst>
              <a:ext uri="{FF2B5EF4-FFF2-40B4-BE49-F238E27FC236}">
                <a16:creationId xmlns:a16="http://schemas.microsoft.com/office/drawing/2014/main" id="{2E6EA14E-4338-446D-9250-CBE6037C73FA}"/>
              </a:ext>
            </a:extLst>
          </p:cNvPr>
          <p:cNvCxnSpPr>
            <a:cxnSpLocks/>
          </p:cNvCxnSpPr>
          <p:nvPr/>
        </p:nvCxnSpPr>
        <p:spPr>
          <a:xfrm>
            <a:off x="3510426" y="5125287"/>
            <a:ext cx="41546" cy="12077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6E2376C-47B2-4F9A-A9B1-DBAC16FE8B51}"/>
              </a:ext>
            </a:extLst>
          </p:cNvPr>
          <p:cNvCxnSpPr>
            <a:cxnSpLocks/>
          </p:cNvCxnSpPr>
          <p:nvPr/>
        </p:nvCxnSpPr>
        <p:spPr>
          <a:xfrm flipV="1">
            <a:off x="5985992" y="5069777"/>
            <a:ext cx="3968588" cy="416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A802C2A-9771-4FC0-A6A2-9BEDBE8F2ABA}"/>
              </a:ext>
            </a:extLst>
          </p:cNvPr>
          <p:cNvCxnSpPr>
            <a:cxnSpLocks/>
          </p:cNvCxnSpPr>
          <p:nvPr/>
        </p:nvCxnSpPr>
        <p:spPr>
          <a:xfrm flipH="1">
            <a:off x="6269605" y="5600818"/>
            <a:ext cx="3912314" cy="396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707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3306485" y="287080"/>
            <a:ext cx="8924130" cy="1378121"/>
          </a:xfrm>
        </p:spPr>
        <p:txBody>
          <a:bodyPr>
            <a:normAutofit/>
          </a:bodyPr>
          <a:lstStyle/>
          <a:p>
            <a:r>
              <a:rPr lang="en-CA" sz="2000" dirty="0">
                <a:latin typeface="Times New Roman" panose="02020603050405020304" pitchFamily="18" charset="0"/>
                <a:cs typeface="Times New Roman" panose="02020603050405020304" pitchFamily="18" charset="0"/>
              </a:rPr>
              <a:t>After DS will get confirmation for P8 it will contact  Master NameNode and says that the data is written successfully on M3 ,6 based on Meta data</a:t>
            </a:r>
          </a:p>
          <a:p>
            <a:endParaRPr lang="en-CA"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906CA9-CC73-4575-9400-901F818CA85D}"/>
              </a:ext>
            </a:extLst>
          </p:cNvPr>
          <p:cNvSpPr/>
          <p:nvPr/>
        </p:nvSpPr>
        <p:spPr>
          <a:xfrm>
            <a:off x="136047" y="875143"/>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00295" y="2063636"/>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a:cxnSpLocks/>
          </p:cNvCxnSpPr>
          <p:nvPr/>
        </p:nvCxnSpPr>
        <p:spPr>
          <a:xfrm>
            <a:off x="1783977" y="2989983"/>
            <a:ext cx="0" cy="262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a:t>
            </a:r>
            <a:r>
              <a:rPr lang="en-CA" sz="1400" b="1" dirty="0">
                <a:solidFill>
                  <a:srgbClr val="FF0000"/>
                </a:solidFill>
                <a:latin typeface="Times New Roman" panose="02020603050405020304" pitchFamily="18" charset="0"/>
                <a:cs typeface="Times New Roman" panose="02020603050405020304" pitchFamily="18" charset="0"/>
              </a:rPr>
              <a:t>B11</a:t>
            </a:r>
            <a:r>
              <a:rPr lang="en-CA" sz="1200" dirty="0">
                <a:solidFill>
                  <a:schemeClr val="tx1"/>
                </a:solidFill>
                <a:latin typeface="Times New Roman" panose="02020603050405020304" pitchFamily="18" charset="0"/>
                <a:cs typeface="Times New Roman" panose="02020603050405020304" pitchFamily="18" charset="0"/>
              </a:rPr>
              <a:t>:3,,6</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 (P4)</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(AQ)P8</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32331" y="2977835"/>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695859" cy="38133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400" b="1" dirty="0">
                <a:solidFill>
                  <a:srgbClr val="FF0000"/>
                </a:solidFill>
                <a:latin typeface="Times New Roman" panose="02020603050405020304" pitchFamily="18" charset="0"/>
                <a:cs typeface="Times New Roman" panose="02020603050405020304" pitchFamily="18" charset="0"/>
              </a:rPr>
              <a:t>B11</a:t>
            </a:r>
            <a:endParaRPr lang="en-CA" sz="1100" b="1" dirty="0">
              <a:solidFill>
                <a:srgbClr val="FF0000"/>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cxnSpLocks/>
            <a:stCxn id="20" idx="3"/>
            <a:endCxn id="38" idx="2"/>
          </p:cNvCxnSpPr>
          <p:nvPr/>
        </p:nvCxnSpPr>
        <p:spPr>
          <a:xfrm flipV="1">
            <a:off x="3990986" y="5460293"/>
            <a:ext cx="1396879" cy="8727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3"/>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flipV="1">
            <a:off x="6640097" y="5264316"/>
            <a:ext cx="782857" cy="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454678" cy="35579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E07951B9-4A29-4521-9EF6-62B1BA385FC8}"/>
              </a:ext>
            </a:extLst>
          </p:cNvPr>
          <p:cNvCxnSpPr>
            <a:cxnSpLocks/>
            <a:stCxn id="22" idx="3"/>
            <a:endCxn id="23" idx="1"/>
          </p:cNvCxnSpPr>
          <p:nvPr/>
        </p:nvCxnSpPr>
        <p:spPr>
          <a:xfrm>
            <a:off x="9050613" y="5782153"/>
            <a:ext cx="701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55" name="Ink 54">
                <a:extLst>
                  <a:ext uri="{FF2B5EF4-FFF2-40B4-BE49-F238E27FC236}">
                    <a16:creationId xmlns:a16="http://schemas.microsoft.com/office/drawing/2014/main" id="{7D218F77-ABB8-46E4-9C19-6C0D546B8028}"/>
                  </a:ext>
                </a:extLst>
              </p14:cNvPr>
              <p14:cNvContentPartPr/>
              <p14:nvPr/>
            </p14:nvContentPartPr>
            <p14:xfrm>
              <a:off x="9972938" y="4390552"/>
              <a:ext cx="360" cy="360"/>
            </p14:xfrm>
          </p:contentPart>
        </mc:Choice>
        <mc:Fallback xmlns="">
          <p:pic>
            <p:nvPicPr>
              <p:cNvPr id="55" name="Ink 54">
                <a:extLst>
                  <a:ext uri="{FF2B5EF4-FFF2-40B4-BE49-F238E27FC236}">
                    <a16:creationId xmlns:a16="http://schemas.microsoft.com/office/drawing/2014/main" id="{7D218F77-ABB8-46E4-9C19-6C0D546B8028}"/>
                  </a:ext>
                </a:extLst>
              </p:cNvPr>
              <p:cNvPicPr/>
              <p:nvPr/>
            </p:nvPicPr>
            <p:blipFill>
              <a:blip r:embed="rId5"/>
              <a:stretch>
                <a:fillRect/>
              </a:stretch>
            </p:blipFill>
            <p:spPr>
              <a:xfrm>
                <a:off x="9955298" y="4354912"/>
                <a:ext cx="36000" cy="72000"/>
              </a:xfrm>
              <a:prstGeom prst="rect">
                <a:avLst/>
              </a:prstGeom>
            </p:spPr>
          </p:pic>
        </mc:Fallback>
      </mc:AlternateContent>
      <p:cxnSp>
        <p:nvCxnSpPr>
          <p:cNvPr id="56" name="Straight Arrow Connector 55">
            <a:extLst>
              <a:ext uri="{FF2B5EF4-FFF2-40B4-BE49-F238E27FC236}">
                <a16:creationId xmlns:a16="http://schemas.microsoft.com/office/drawing/2014/main" id="{36FEF5F5-48A6-4E99-8BFA-C28D2DEC91A5}"/>
              </a:ext>
            </a:extLst>
          </p:cNvPr>
          <p:cNvCxnSpPr>
            <a:cxnSpLocks/>
          </p:cNvCxnSpPr>
          <p:nvPr/>
        </p:nvCxnSpPr>
        <p:spPr>
          <a:xfrm flipH="1">
            <a:off x="9050614" y="6138931"/>
            <a:ext cx="701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5464F7-19D3-42B4-A1F6-A703727D58A0}"/>
              </a:ext>
            </a:extLst>
          </p:cNvPr>
          <p:cNvCxnSpPr>
            <a:cxnSpLocks/>
          </p:cNvCxnSpPr>
          <p:nvPr/>
        </p:nvCxnSpPr>
        <p:spPr>
          <a:xfrm flipH="1">
            <a:off x="6556660" y="6148584"/>
            <a:ext cx="821134" cy="20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F265A7-972B-4BE4-8C91-F106DA29D1FB}"/>
              </a:ext>
            </a:extLst>
          </p:cNvPr>
          <p:cNvCxnSpPr>
            <a:cxnSpLocks/>
          </p:cNvCxnSpPr>
          <p:nvPr/>
        </p:nvCxnSpPr>
        <p:spPr>
          <a:xfrm flipH="1">
            <a:off x="3980680" y="5784664"/>
            <a:ext cx="1519795" cy="447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BC564DC-1B94-4C0B-8054-3F943CF2D31E}"/>
              </a:ext>
            </a:extLst>
          </p:cNvPr>
          <p:cNvCxnSpPr>
            <a:cxnSpLocks/>
          </p:cNvCxnSpPr>
          <p:nvPr/>
        </p:nvCxnSpPr>
        <p:spPr>
          <a:xfrm>
            <a:off x="2719762" y="4518727"/>
            <a:ext cx="0" cy="5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7EA7A8A-FBA1-4158-AB2C-1A548CE0B1AB}"/>
              </a:ext>
            </a:extLst>
          </p:cNvPr>
          <p:cNvCxnSpPr>
            <a:cxnSpLocks/>
          </p:cNvCxnSpPr>
          <p:nvPr/>
        </p:nvCxnSpPr>
        <p:spPr>
          <a:xfrm flipV="1">
            <a:off x="3609699" y="4111861"/>
            <a:ext cx="1700389" cy="1469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Multiplication Sign 40">
            <a:extLst>
              <a:ext uri="{FF2B5EF4-FFF2-40B4-BE49-F238E27FC236}">
                <a16:creationId xmlns:a16="http://schemas.microsoft.com/office/drawing/2014/main" id="{FF5D5E8F-3AE3-469B-B94F-867E685F7217}"/>
              </a:ext>
            </a:extLst>
          </p:cNvPr>
          <p:cNvSpPr/>
          <p:nvPr/>
        </p:nvSpPr>
        <p:spPr>
          <a:xfrm>
            <a:off x="7870925" y="5143306"/>
            <a:ext cx="840380" cy="1251253"/>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5" name="Multiplication Sign 64">
            <a:extLst>
              <a:ext uri="{FF2B5EF4-FFF2-40B4-BE49-F238E27FC236}">
                <a16:creationId xmlns:a16="http://schemas.microsoft.com/office/drawing/2014/main" id="{DC70F2FB-D96B-404E-8CE1-FACD18E57B6B}"/>
              </a:ext>
            </a:extLst>
          </p:cNvPr>
          <p:cNvSpPr/>
          <p:nvPr/>
        </p:nvSpPr>
        <p:spPr>
          <a:xfrm>
            <a:off x="6663288" y="5968242"/>
            <a:ext cx="714507" cy="1108821"/>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cxnSp>
        <p:nvCxnSpPr>
          <p:cNvPr id="70" name="Straight Arrow Connector 69">
            <a:extLst>
              <a:ext uri="{FF2B5EF4-FFF2-40B4-BE49-F238E27FC236}">
                <a16:creationId xmlns:a16="http://schemas.microsoft.com/office/drawing/2014/main" id="{2E6EA14E-4338-446D-9250-CBE6037C73FA}"/>
              </a:ext>
            </a:extLst>
          </p:cNvPr>
          <p:cNvCxnSpPr>
            <a:cxnSpLocks/>
          </p:cNvCxnSpPr>
          <p:nvPr/>
        </p:nvCxnSpPr>
        <p:spPr>
          <a:xfrm>
            <a:off x="3510426" y="5125287"/>
            <a:ext cx="41546" cy="12077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6E2376C-47B2-4F9A-A9B1-DBAC16FE8B51}"/>
              </a:ext>
            </a:extLst>
          </p:cNvPr>
          <p:cNvCxnSpPr>
            <a:cxnSpLocks/>
          </p:cNvCxnSpPr>
          <p:nvPr/>
        </p:nvCxnSpPr>
        <p:spPr>
          <a:xfrm flipV="1">
            <a:off x="5985992" y="5069777"/>
            <a:ext cx="3968588" cy="416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A802C2A-9771-4FC0-A6A2-9BEDBE8F2ABA}"/>
              </a:ext>
            </a:extLst>
          </p:cNvPr>
          <p:cNvCxnSpPr>
            <a:cxnSpLocks/>
          </p:cNvCxnSpPr>
          <p:nvPr/>
        </p:nvCxnSpPr>
        <p:spPr>
          <a:xfrm flipH="1">
            <a:off x="6269605" y="5600818"/>
            <a:ext cx="3912314" cy="396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24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3306485" y="287080"/>
            <a:ext cx="8924130" cy="1378121"/>
          </a:xfrm>
        </p:spPr>
        <p:txBody>
          <a:bodyPr>
            <a:normAutofit fontScale="92500" lnSpcReduction="20000"/>
          </a:bodyPr>
          <a:lstStyle/>
          <a:p>
            <a:r>
              <a:rPr lang="en-CA" sz="2000" dirty="0">
                <a:latin typeface="Times New Roman" panose="02020603050405020304" pitchFamily="18" charset="0"/>
                <a:cs typeface="Times New Roman" panose="02020603050405020304" pitchFamily="18" charset="0"/>
              </a:rPr>
              <a:t>If M6 also fails (While you are writing P7) it will be the same scenario .</a:t>
            </a:r>
            <a:r>
              <a:rPr lang="en-CA" sz="2000" dirty="0" err="1">
                <a:latin typeface="Times New Roman" panose="02020603050405020304" pitchFamily="18" charset="0"/>
                <a:cs typeface="Times New Roman" panose="02020603050405020304" pitchFamily="18" charset="0"/>
              </a:rPr>
              <a:t>NamaeNode</a:t>
            </a:r>
            <a:r>
              <a:rPr lang="en-CA" sz="2000" dirty="0">
                <a:latin typeface="Times New Roman" panose="02020603050405020304" pitchFamily="18" charset="0"/>
                <a:cs typeface="Times New Roman" panose="02020603050405020304" pitchFamily="18" charset="0"/>
              </a:rPr>
              <a:t> will change the B11 to B12 and says DS to only write on M3.</a:t>
            </a:r>
          </a:p>
          <a:p>
            <a:r>
              <a:rPr lang="en-CA" sz="2000" dirty="0">
                <a:latin typeface="Times New Roman" panose="02020603050405020304" pitchFamily="18" charset="0"/>
                <a:cs typeface="Times New Roman" panose="02020603050405020304" pitchFamily="18" charset="0"/>
              </a:rPr>
              <a:t>Any of the write operation of any block can be successful if it is written successfully even  in to one machine.</a:t>
            </a:r>
          </a:p>
          <a:p>
            <a:r>
              <a:rPr lang="en-CA" sz="2000" dirty="0">
                <a:solidFill>
                  <a:srgbClr val="FF0000"/>
                </a:solidFill>
                <a:latin typeface="Times New Roman" panose="02020603050405020304" pitchFamily="18" charset="0"/>
                <a:cs typeface="Times New Roman" panose="02020603050405020304" pitchFamily="18" charset="0"/>
              </a:rPr>
              <a:t>If all the three machines fails then the error will be displayed</a:t>
            </a: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906CA9-CC73-4575-9400-901F818CA85D}"/>
              </a:ext>
            </a:extLst>
          </p:cNvPr>
          <p:cNvSpPr/>
          <p:nvPr/>
        </p:nvSpPr>
        <p:spPr>
          <a:xfrm>
            <a:off x="136047" y="875143"/>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00295" y="2063636"/>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a:cxnSpLocks/>
          </p:cNvCxnSpPr>
          <p:nvPr/>
        </p:nvCxnSpPr>
        <p:spPr>
          <a:xfrm>
            <a:off x="1783977" y="2989983"/>
            <a:ext cx="0" cy="262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a:t>
            </a:r>
            <a:r>
              <a:rPr lang="en-CA" sz="1400" b="1" dirty="0">
                <a:solidFill>
                  <a:srgbClr val="FF0000"/>
                </a:solidFill>
                <a:latin typeface="Times New Roman" panose="02020603050405020304" pitchFamily="18" charset="0"/>
                <a:cs typeface="Times New Roman" panose="02020603050405020304" pitchFamily="18" charset="0"/>
              </a:rPr>
              <a:t>B12</a:t>
            </a:r>
            <a:r>
              <a:rPr lang="en-CA" sz="1200" dirty="0">
                <a:solidFill>
                  <a:schemeClr val="tx1"/>
                </a:solidFill>
                <a:latin typeface="Times New Roman" panose="02020603050405020304" pitchFamily="18" charset="0"/>
                <a:cs typeface="Times New Roman" panose="02020603050405020304" pitchFamily="18" charset="0"/>
              </a:rPr>
              <a:t>:3</a:t>
            </a: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 (P4)</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(AQ)P7</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32331" y="2977835"/>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695859" cy="38133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200" b="1" dirty="0">
                <a:solidFill>
                  <a:srgbClr val="FF0000"/>
                </a:solidFill>
                <a:latin typeface="Times New Roman" panose="02020603050405020304" pitchFamily="18" charset="0"/>
                <a:cs typeface="Times New Roman" panose="02020603050405020304" pitchFamily="18" charset="0"/>
              </a:rPr>
              <a:t>B12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cxnSpLocks/>
            <a:stCxn id="20" idx="3"/>
            <a:endCxn id="38" idx="2"/>
          </p:cNvCxnSpPr>
          <p:nvPr/>
        </p:nvCxnSpPr>
        <p:spPr>
          <a:xfrm flipV="1">
            <a:off x="3990986" y="5460293"/>
            <a:ext cx="1396879" cy="8727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4"/>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flipV="1">
            <a:off x="6640097" y="5264316"/>
            <a:ext cx="782857" cy="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454678" cy="35579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E07951B9-4A29-4521-9EF6-62B1BA385FC8}"/>
              </a:ext>
            </a:extLst>
          </p:cNvPr>
          <p:cNvCxnSpPr>
            <a:cxnSpLocks/>
            <a:stCxn id="22" idx="3"/>
            <a:endCxn id="23" idx="1"/>
          </p:cNvCxnSpPr>
          <p:nvPr/>
        </p:nvCxnSpPr>
        <p:spPr>
          <a:xfrm>
            <a:off x="9050613" y="5782153"/>
            <a:ext cx="701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55" name="Ink 54">
                <a:extLst>
                  <a:ext uri="{FF2B5EF4-FFF2-40B4-BE49-F238E27FC236}">
                    <a16:creationId xmlns:a16="http://schemas.microsoft.com/office/drawing/2014/main" id="{7D218F77-ABB8-46E4-9C19-6C0D546B8028}"/>
                  </a:ext>
                </a:extLst>
              </p14:cNvPr>
              <p14:cNvContentPartPr/>
              <p14:nvPr/>
            </p14:nvContentPartPr>
            <p14:xfrm>
              <a:off x="9972938" y="4390552"/>
              <a:ext cx="360" cy="360"/>
            </p14:xfrm>
          </p:contentPart>
        </mc:Choice>
        <mc:Fallback xmlns="">
          <p:pic>
            <p:nvPicPr>
              <p:cNvPr id="55" name="Ink 54">
                <a:extLst>
                  <a:ext uri="{FF2B5EF4-FFF2-40B4-BE49-F238E27FC236}">
                    <a16:creationId xmlns:a16="http://schemas.microsoft.com/office/drawing/2014/main" id="{7D218F77-ABB8-46E4-9C19-6C0D546B8028}"/>
                  </a:ext>
                </a:extLst>
              </p:cNvPr>
              <p:cNvPicPr/>
              <p:nvPr/>
            </p:nvPicPr>
            <p:blipFill>
              <a:blip r:embed="rId6"/>
              <a:stretch>
                <a:fillRect/>
              </a:stretch>
            </p:blipFill>
            <p:spPr>
              <a:xfrm>
                <a:off x="9955298" y="4354912"/>
                <a:ext cx="36000" cy="72000"/>
              </a:xfrm>
              <a:prstGeom prst="rect">
                <a:avLst/>
              </a:prstGeom>
            </p:spPr>
          </p:pic>
        </mc:Fallback>
      </mc:AlternateContent>
      <p:cxnSp>
        <p:nvCxnSpPr>
          <p:cNvPr id="56" name="Straight Arrow Connector 55">
            <a:extLst>
              <a:ext uri="{FF2B5EF4-FFF2-40B4-BE49-F238E27FC236}">
                <a16:creationId xmlns:a16="http://schemas.microsoft.com/office/drawing/2014/main" id="{36FEF5F5-48A6-4E99-8BFA-C28D2DEC91A5}"/>
              </a:ext>
            </a:extLst>
          </p:cNvPr>
          <p:cNvCxnSpPr>
            <a:cxnSpLocks/>
          </p:cNvCxnSpPr>
          <p:nvPr/>
        </p:nvCxnSpPr>
        <p:spPr>
          <a:xfrm flipH="1">
            <a:off x="9050614" y="6138931"/>
            <a:ext cx="701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5464F7-19D3-42B4-A1F6-A703727D58A0}"/>
              </a:ext>
            </a:extLst>
          </p:cNvPr>
          <p:cNvCxnSpPr>
            <a:cxnSpLocks/>
          </p:cNvCxnSpPr>
          <p:nvPr/>
        </p:nvCxnSpPr>
        <p:spPr>
          <a:xfrm flipH="1">
            <a:off x="6556660" y="6148584"/>
            <a:ext cx="821134" cy="20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F265A7-972B-4BE4-8C91-F106DA29D1FB}"/>
              </a:ext>
            </a:extLst>
          </p:cNvPr>
          <p:cNvCxnSpPr>
            <a:cxnSpLocks/>
          </p:cNvCxnSpPr>
          <p:nvPr/>
        </p:nvCxnSpPr>
        <p:spPr>
          <a:xfrm flipH="1">
            <a:off x="3980680" y="5784664"/>
            <a:ext cx="1519795" cy="447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BC564DC-1B94-4C0B-8054-3F943CF2D31E}"/>
              </a:ext>
            </a:extLst>
          </p:cNvPr>
          <p:cNvCxnSpPr>
            <a:cxnSpLocks/>
          </p:cNvCxnSpPr>
          <p:nvPr/>
        </p:nvCxnSpPr>
        <p:spPr>
          <a:xfrm>
            <a:off x="2719762" y="4518727"/>
            <a:ext cx="0" cy="5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7EA7A8A-FBA1-4158-AB2C-1A548CE0B1AB}"/>
              </a:ext>
            </a:extLst>
          </p:cNvPr>
          <p:cNvCxnSpPr>
            <a:cxnSpLocks/>
          </p:cNvCxnSpPr>
          <p:nvPr/>
        </p:nvCxnSpPr>
        <p:spPr>
          <a:xfrm flipV="1">
            <a:off x="3609699" y="4111861"/>
            <a:ext cx="1700389" cy="1469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Multiplication Sign 40">
            <a:extLst>
              <a:ext uri="{FF2B5EF4-FFF2-40B4-BE49-F238E27FC236}">
                <a16:creationId xmlns:a16="http://schemas.microsoft.com/office/drawing/2014/main" id="{FF5D5E8F-3AE3-469B-B94F-867E685F7217}"/>
              </a:ext>
            </a:extLst>
          </p:cNvPr>
          <p:cNvSpPr/>
          <p:nvPr/>
        </p:nvSpPr>
        <p:spPr>
          <a:xfrm>
            <a:off x="7870925" y="5143306"/>
            <a:ext cx="840380" cy="1251253"/>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5" name="Multiplication Sign 64">
            <a:extLst>
              <a:ext uri="{FF2B5EF4-FFF2-40B4-BE49-F238E27FC236}">
                <a16:creationId xmlns:a16="http://schemas.microsoft.com/office/drawing/2014/main" id="{DC70F2FB-D96B-404E-8CE1-FACD18E57B6B}"/>
              </a:ext>
            </a:extLst>
          </p:cNvPr>
          <p:cNvSpPr/>
          <p:nvPr/>
        </p:nvSpPr>
        <p:spPr>
          <a:xfrm>
            <a:off x="6663288" y="5968242"/>
            <a:ext cx="714507" cy="1108821"/>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cxnSp>
        <p:nvCxnSpPr>
          <p:cNvPr id="70" name="Straight Arrow Connector 69">
            <a:extLst>
              <a:ext uri="{FF2B5EF4-FFF2-40B4-BE49-F238E27FC236}">
                <a16:creationId xmlns:a16="http://schemas.microsoft.com/office/drawing/2014/main" id="{2E6EA14E-4338-446D-9250-CBE6037C73FA}"/>
              </a:ext>
            </a:extLst>
          </p:cNvPr>
          <p:cNvCxnSpPr>
            <a:cxnSpLocks/>
          </p:cNvCxnSpPr>
          <p:nvPr/>
        </p:nvCxnSpPr>
        <p:spPr>
          <a:xfrm>
            <a:off x="3510426" y="5125287"/>
            <a:ext cx="41546" cy="12077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6E2376C-47B2-4F9A-A9B1-DBAC16FE8B51}"/>
              </a:ext>
            </a:extLst>
          </p:cNvPr>
          <p:cNvCxnSpPr>
            <a:cxnSpLocks/>
          </p:cNvCxnSpPr>
          <p:nvPr/>
        </p:nvCxnSpPr>
        <p:spPr>
          <a:xfrm flipV="1">
            <a:off x="5985992" y="5069777"/>
            <a:ext cx="3968588" cy="416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A802C2A-9771-4FC0-A6A2-9BEDBE8F2ABA}"/>
              </a:ext>
            </a:extLst>
          </p:cNvPr>
          <p:cNvCxnSpPr>
            <a:cxnSpLocks/>
          </p:cNvCxnSpPr>
          <p:nvPr/>
        </p:nvCxnSpPr>
        <p:spPr>
          <a:xfrm flipH="1">
            <a:off x="6269605" y="5600818"/>
            <a:ext cx="3912314" cy="396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Multiplication Sign 59">
            <a:extLst>
              <a:ext uri="{FF2B5EF4-FFF2-40B4-BE49-F238E27FC236}">
                <a16:creationId xmlns:a16="http://schemas.microsoft.com/office/drawing/2014/main" id="{54FD7EE4-4297-4589-A409-4EE58A82B152}"/>
              </a:ext>
            </a:extLst>
          </p:cNvPr>
          <p:cNvSpPr/>
          <p:nvPr/>
        </p:nvSpPr>
        <p:spPr>
          <a:xfrm>
            <a:off x="10351573" y="5296087"/>
            <a:ext cx="840380" cy="1251253"/>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1" name="Multiplication Sign 60">
            <a:extLst>
              <a:ext uri="{FF2B5EF4-FFF2-40B4-BE49-F238E27FC236}">
                <a16:creationId xmlns:a16="http://schemas.microsoft.com/office/drawing/2014/main" id="{3478F006-6188-4BF2-9190-CFF7AF25465C}"/>
              </a:ext>
            </a:extLst>
          </p:cNvPr>
          <p:cNvSpPr/>
          <p:nvPr/>
        </p:nvSpPr>
        <p:spPr>
          <a:xfrm>
            <a:off x="6741437" y="4493416"/>
            <a:ext cx="714507" cy="1108821"/>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2" name="Multiplication Sign 61">
            <a:extLst>
              <a:ext uri="{FF2B5EF4-FFF2-40B4-BE49-F238E27FC236}">
                <a16:creationId xmlns:a16="http://schemas.microsoft.com/office/drawing/2014/main" id="{1611FD37-CDA7-422F-8AD9-CD77E4E504CB}"/>
              </a:ext>
            </a:extLst>
          </p:cNvPr>
          <p:cNvSpPr/>
          <p:nvPr/>
        </p:nvSpPr>
        <p:spPr>
          <a:xfrm>
            <a:off x="9073472" y="5101184"/>
            <a:ext cx="714507" cy="1108821"/>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49701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Questions </a:t>
            </a:r>
          </a:p>
        </p:txBody>
      </p:sp>
      <p:sp>
        <p:nvSpPr>
          <p:cNvPr id="3" name="Content Placeholder 2">
            <a:extLst>
              <a:ext uri="{FF2B5EF4-FFF2-40B4-BE49-F238E27FC236}">
                <a16:creationId xmlns:a16="http://schemas.microsoft.com/office/drawing/2014/main" id="{6EFB5F8D-36BB-4D70-B3AC-2997BBB1A146}"/>
              </a:ext>
            </a:extLst>
          </p:cNvPr>
          <p:cNvSpPr>
            <a:spLocks noGrp="1"/>
          </p:cNvSpPr>
          <p:nvPr>
            <p:ph idx="1"/>
          </p:nvPr>
        </p:nvSpPr>
        <p:spPr>
          <a:xfrm>
            <a:off x="0" y="2303277"/>
            <a:ext cx="11868150" cy="1726463"/>
          </a:xfrm>
        </p:spPr>
        <p:txBody>
          <a:bodyPr>
            <a:normAutofit/>
          </a:bodyPr>
          <a:lstStyle/>
          <a:p>
            <a:r>
              <a:rPr lang="en-CA" sz="2000" dirty="0">
                <a:latin typeface="Times New Roman" panose="02020603050405020304" pitchFamily="18" charset="0"/>
                <a:cs typeface="Times New Roman" panose="02020603050405020304" pitchFamily="18" charset="0"/>
              </a:rPr>
              <a:t>Under replication </a:t>
            </a:r>
          </a:p>
          <a:p>
            <a:r>
              <a:rPr lang="en-CA" sz="2000" dirty="0">
                <a:latin typeface="Times New Roman" panose="02020603050405020304" pitchFamily="18" charset="0"/>
                <a:cs typeface="Times New Roman" panose="02020603050405020304" pitchFamily="18" charset="0"/>
              </a:rPr>
              <a:t>Further machine fails</a:t>
            </a:r>
          </a:p>
          <a:p>
            <a:r>
              <a:rPr lang="en-CA" sz="2000" dirty="0">
                <a:latin typeface="Times New Roman" panose="02020603050405020304" pitchFamily="18" charset="0"/>
                <a:cs typeface="Times New Roman" panose="02020603050405020304" pitchFamily="18" charset="0"/>
              </a:rPr>
              <a:t>Why B1-B11 </a:t>
            </a:r>
          </a:p>
          <a:p>
            <a:r>
              <a:rPr lang="en-CA" sz="2000" dirty="0">
                <a:latin typeface="Times New Roman" panose="02020603050405020304" pitchFamily="18" charset="0"/>
                <a:cs typeface="Times New Roman" panose="02020603050405020304" pitchFamily="18" charset="0"/>
              </a:rPr>
              <a:t>Corrupted block B1</a:t>
            </a:r>
          </a:p>
        </p:txBody>
      </p:sp>
    </p:spTree>
    <p:extLst>
      <p:ext uri="{BB962C8B-B14F-4D97-AF65-F5344CB8AC3E}">
        <p14:creationId xmlns:p14="http://schemas.microsoft.com/office/powerpoint/2010/main" val="1778483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3901147" y="287080"/>
            <a:ext cx="8329468" cy="1378121"/>
          </a:xfrm>
        </p:spPr>
        <p:txBody>
          <a:bodyPr>
            <a:normAutofit/>
          </a:bodyPr>
          <a:lstStyle/>
          <a:p>
            <a:r>
              <a:rPr lang="en-CA" sz="2000" dirty="0">
                <a:latin typeface="Times New Roman" panose="02020603050405020304" pitchFamily="18" charset="0"/>
                <a:cs typeface="Times New Roman" panose="02020603050405020304" pitchFamily="18" charset="0"/>
              </a:rPr>
              <a:t>There is </a:t>
            </a:r>
            <a:r>
              <a:rPr lang="en-CA" sz="2400" b="1" dirty="0">
                <a:solidFill>
                  <a:srgbClr val="FF0000"/>
                </a:solidFill>
                <a:latin typeface="Times New Roman" panose="02020603050405020304" pitchFamily="18" charset="0"/>
                <a:cs typeface="Times New Roman" panose="02020603050405020304" pitchFamily="18" charset="0"/>
              </a:rPr>
              <a:t>HDFS balance</a:t>
            </a:r>
            <a:r>
              <a:rPr lang="en-CA" sz="2000" dirty="0">
                <a:solidFill>
                  <a:srgbClr val="FF0000"/>
                </a:solidFill>
                <a:latin typeface="Times New Roman" panose="02020603050405020304" pitchFamily="18" charset="0"/>
                <a:cs typeface="Times New Roman" panose="02020603050405020304" pitchFamily="18" charset="0"/>
              </a:rPr>
              <a:t> </a:t>
            </a:r>
            <a:r>
              <a:rPr lang="en-CA" sz="2000" dirty="0">
                <a:latin typeface="Times New Roman" panose="02020603050405020304" pitchFamily="18" charset="0"/>
                <a:cs typeface="Times New Roman" panose="02020603050405020304" pitchFamily="18" charset="0"/>
              </a:rPr>
              <a:t>in Master which come to know about B11 or M2,6 so it will contact to NameNode and ask for the third machine to make sure the replication factor remains to 3 so Name Node will says to load balance to save it to M78 </a:t>
            </a:r>
          </a:p>
          <a:p>
            <a:endParaRPr lang="en-CA"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906CA9-CC73-4575-9400-901F818CA85D}"/>
              </a:ext>
            </a:extLst>
          </p:cNvPr>
          <p:cNvSpPr/>
          <p:nvPr/>
        </p:nvSpPr>
        <p:spPr>
          <a:xfrm>
            <a:off x="237314" y="834621"/>
            <a:ext cx="2822347" cy="64633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192096" y="1715504"/>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a:cxnSpLocks/>
          </p:cNvCxnSpPr>
          <p:nvPr/>
        </p:nvCxnSpPr>
        <p:spPr>
          <a:xfrm>
            <a:off x="858944" y="2798597"/>
            <a:ext cx="0" cy="453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B11:3,6 ,</a:t>
            </a:r>
            <a:r>
              <a:rPr lang="en-CA" b="1" dirty="0">
                <a:solidFill>
                  <a:srgbClr val="FF0000"/>
                </a:solidFill>
                <a:latin typeface="Times New Roman" panose="02020603050405020304" pitchFamily="18" charset="0"/>
                <a:cs typeface="Times New Roman" panose="02020603050405020304" pitchFamily="18" charset="0"/>
              </a:rPr>
              <a:t>78</a:t>
            </a:r>
            <a:endParaRPr lang="en-CA" sz="1200" b="1" dirty="0">
              <a:solidFill>
                <a:srgbClr val="FF0000"/>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 (P4)</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(AQ)P7</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32331" y="2977835"/>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695859" cy="38133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cxnSpLocks/>
            <a:stCxn id="20" idx="3"/>
            <a:endCxn id="38" idx="2"/>
          </p:cNvCxnSpPr>
          <p:nvPr/>
        </p:nvCxnSpPr>
        <p:spPr>
          <a:xfrm flipV="1">
            <a:off x="3990986" y="5460293"/>
            <a:ext cx="1396879" cy="8727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4"/>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flipV="1">
            <a:off x="6640097" y="5264316"/>
            <a:ext cx="782857" cy="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454678" cy="35579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E07951B9-4A29-4521-9EF6-62B1BA385FC8}"/>
              </a:ext>
            </a:extLst>
          </p:cNvPr>
          <p:cNvCxnSpPr>
            <a:cxnSpLocks/>
            <a:stCxn id="22" idx="3"/>
            <a:endCxn id="23" idx="1"/>
          </p:cNvCxnSpPr>
          <p:nvPr/>
        </p:nvCxnSpPr>
        <p:spPr>
          <a:xfrm>
            <a:off x="9050613" y="5782153"/>
            <a:ext cx="701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55" name="Ink 54">
                <a:extLst>
                  <a:ext uri="{FF2B5EF4-FFF2-40B4-BE49-F238E27FC236}">
                    <a16:creationId xmlns:a16="http://schemas.microsoft.com/office/drawing/2014/main" id="{7D218F77-ABB8-46E4-9C19-6C0D546B8028}"/>
                  </a:ext>
                </a:extLst>
              </p14:cNvPr>
              <p14:cNvContentPartPr/>
              <p14:nvPr/>
            </p14:nvContentPartPr>
            <p14:xfrm>
              <a:off x="9972938" y="4390552"/>
              <a:ext cx="360" cy="360"/>
            </p14:xfrm>
          </p:contentPart>
        </mc:Choice>
        <mc:Fallback xmlns="">
          <p:pic>
            <p:nvPicPr>
              <p:cNvPr id="55" name="Ink 54">
                <a:extLst>
                  <a:ext uri="{FF2B5EF4-FFF2-40B4-BE49-F238E27FC236}">
                    <a16:creationId xmlns:a16="http://schemas.microsoft.com/office/drawing/2014/main" id="{7D218F77-ABB8-46E4-9C19-6C0D546B8028}"/>
                  </a:ext>
                </a:extLst>
              </p:cNvPr>
              <p:cNvPicPr/>
              <p:nvPr/>
            </p:nvPicPr>
            <p:blipFill>
              <a:blip r:embed="rId6"/>
              <a:stretch>
                <a:fillRect/>
              </a:stretch>
            </p:blipFill>
            <p:spPr>
              <a:xfrm>
                <a:off x="9955298" y="4354912"/>
                <a:ext cx="36000" cy="72000"/>
              </a:xfrm>
              <a:prstGeom prst="rect">
                <a:avLst/>
              </a:prstGeom>
            </p:spPr>
          </p:pic>
        </mc:Fallback>
      </mc:AlternateContent>
      <p:cxnSp>
        <p:nvCxnSpPr>
          <p:cNvPr id="56" name="Straight Arrow Connector 55">
            <a:extLst>
              <a:ext uri="{FF2B5EF4-FFF2-40B4-BE49-F238E27FC236}">
                <a16:creationId xmlns:a16="http://schemas.microsoft.com/office/drawing/2014/main" id="{36FEF5F5-48A6-4E99-8BFA-C28D2DEC91A5}"/>
              </a:ext>
            </a:extLst>
          </p:cNvPr>
          <p:cNvCxnSpPr>
            <a:cxnSpLocks/>
          </p:cNvCxnSpPr>
          <p:nvPr/>
        </p:nvCxnSpPr>
        <p:spPr>
          <a:xfrm flipH="1">
            <a:off x="9050614" y="6138931"/>
            <a:ext cx="701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5464F7-19D3-42B4-A1F6-A703727D58A0}"/>
              </a:ext>
            </a:extLst>
          </p:cNvPr>
          <p:cNvCxnSpPr>
            <a:cxnSpLocks/>
          </p:cNvCxnSpPr>
          <p:nvPr/>
        </p:nvCxnSpPr>
        <p:spPr>
          <a:xfrm flipH="1">
            <a:off x="6556660" y="6148584"/>
            <a:ext cx="821134" cy="20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F265A7-972B-4BE4-8C91-F106DA29D1FB}"/>
              </a:ext>
            </a:extLst>
          </p:cNvPr>
          <p:cNvCxnSpPr>
            <a:cxnSpLocks/>
          </p:cNvCxnSpPr>
          <p:nvPr/>
        </p:nvCxnSpPr>
        <p:spPr>
          <a:xfrm flipH="1">
            <a:off x="3980680" y="5784664"/>
            <a:ext cx="1519795" cy="447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BC564DC-1B94-4C0B-8054-3F943CF2D31E}"/>
              </a:ext>
            </a:extLst>
          </p:cNvPr>
          <p:cNvCxnSpPr>
            <a:cxnSpLocks/>
          </p:cNvCxnSpPr>
          <p:nvPr/>
        </p:nvCxnSpPr>
        <p:spPr>
          <a:xfrm>
            <a:off x="2719762" y="4518727"/>
            <a:ext cx="0" cy="5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7EA7A8A-FBA1-4158-AB2C-1A548CE0B1AB}"/>
              </a:ext>
            </a:extLst>
          </p:cNvPr>
          <p:cNvCxnSpPr>
            <a:cxnSpLocks/>
          </p:cNvCxnSpPr>
          <p:nvPr/>
        </p:nvCxnSpPr>
        <p:spPr>
          <a:xfrm flipV="1">
            <a:off x="3609699" y="4111861"/>
            <a:ext cx="1700389" cy="1469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Multiplication Sign 40">
            <a:extLst>
              <a:ext uri="{FF2B5EF4-FFF2-40B4-BE49-F238E27FC236}">
                <a16:creationId xmlns:a16="http://schemas.microsoft.com/office/drawing/2014/main" id="{FF5D5E8F-3AE3-469B-B94F-867E685F7217}"/>
              </a:ext>
            </a:extLst>
          </p:cNvPr>
          <p:cNvSpPr/>
          <p:nvPr/>
        </p:nvSpPr>
        <p:spPr>
          <a:xfrm>
            <a:off x="7870925" y="5143306"/>
            <a:ext cx="840380" cy="1251253"/>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5" name="Multiplication Sign 64">
            <a:extLst>
              <a:ext uri="{FF2B5EF4-FFF2-40B4-BE49-F238E27FC236}">
                <a16:creationId xmlns:a16="http://schemas.microsoft.com/office/drawing/2014/main" id="{DC70F2FB-D96B-404E-8CE1-FACD18E57B6B}"/>
              </a:ext>
            </a:extLst>
          </p:cNvPr>
          <p:cNvSpPr/>
          <p:nvPr/>
        </p:nvSpPr>
        <p:spPr>
          <a:xfrm>
            <a:off x="6663288" y="5968242"/>
            <a:ext cx="714507" cy="1108821"/>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cxnSp>
        <p:nvCxnSpPr>
          <p:cNvPr id="70" name="Straight Arrow Connector 69">
            <a:extLst>
              <a:ext uri="{FF2B5EF4-FFF2-40B4-BE49-F238E27FC236}">
                <a16:creationId xmlns:a16="http://schemas.microsoft.com/office/drawing/2014/main" id="{2E6EA14E-4338-446D-9250-CBE6037C73FA}"/>
              </a:ext>
            </a:extLst>
          </p:cNvPr>
          <p:cNvCxnSpPr>
            <a:cxnSpLocks/>
          </p:cNvCxnSpPr>
          <p:nvPr/>
        </p:nvCxnSpPr>
        <p:spPr>
          <a:xfrm>
            <a:off x="3510426" y="5125287"/>
            <a:ext cx="41546" cy="12077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6E2376C-47B2-4F9A-A9B1-DBAC16FE8B51}"/>
              </a:ext>
            </a:extLst>
          </p:cNvPr>
          <p:cNvCxnSpPr>
            <a:cxnSpLocks/>
          </p:cNvCxnSpPr>
          <p:nvPr/>
        </p:nvCxnSpPr>
        <p:spPr>
          <a:xfrm flipV="1">
            <a:off x="5985992" y="5069777"/>
            <a:ext cx="3968588" cy="416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A802C2A-9771-4FC0-A6A2-9BEDBE8F2ABA}"/>
              </a:ext>
            </a:extLst>
          </p:cNvPr>
          <p:cNvCxnSpPr>
            <a:cxnSpLocks/>
          </p:cNvCxnSpPr>
          <p:nvPr/>
        </p:nvCxnSpPr>
        <p:spPr>
          <a:xfrm flipH="1">
            <a:off x="6269605" y="5600818"/>
            <a:ext cx="3912314" cy="396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3392E61-21E4-4799-B163-F53FCF47D6E5}"/>
              </a:ext>
            </a:extLst>
          </p:cNvPr>
          <p:cNvSpPr/>
          <p:nvPr/>
        </p:nvSpPr>
        <p:spPr>
          <a:xfrm>
            <a:off x="237314" y="150524"/>
            <a:ext cx="6096000" cy="646331"/>
          </a:xfrm>
          <a:prstGeom prst="rect">
            <a:avLst/>
          </a:prstGeom>
        </p:spPr>
        <p:txBody>
          <a:bodyPr>
            <a:spAutoFit/>
          </a:bodyPr>
          <a:lstStyle/>
          <a:p>
            <a:r>
              <a:rPr lang="en-CA" dirty="0">
                <a:solidFill>
                  <a:srgbClr val="FF0000"/>
                </a:solidFill>
                <a:latin typeface="Times New Roman" panose="02020603050405020304" pitchFamily="18" charset="0"/>
                <a:cs typeface="Times New Roman" panose="02020603050405020304" pitchFamily="18" charset="0"/>
              </a:rPr>
              <a:t>Under replication Issue</a:t>
            </a:r>
            <a:br>
              <a:rPr lang="en-CA" dirty="0">
                <a:latin typeface="Times New Roman" panose="02020603050405020304" pitchFamily="18" charset="0"/>
                <a:cs typeface="Times New Roman" panose="02020603050405020304" pitchFamily="18" charset="0"/>
              </a:rPr>
            </a:br>
            <a:endParaRPr lang="en-CA" dirty="0"/>
          </a:p>
        </p:txBody>
      </p:sp>
      <p:sp>
        <p:nvSpPr>
          <p:cNvPr id="66" name="Rectangle 65">
            <a:extLst>
              <a:ext uri="{FF2B5EF4-FFF2-40B4-BE49-F238E27FC236}">
                <a16:creationId xmlns:a16="http://schemas.microsoft.com/office/drawing/2014/main" id="{E388AC37-5AC6-4262-A8A0-5DBB8553A3B9}"/>
              </a:ext>
            </a:extLst>
          </p:cNvPr>
          <p:cNvSpPr/>
          <p:nvPr/>
        </p:nvSpPr>
        <p:spPr>
          <a:xfrm>
            <a:off x="4633305" y="2700882"/>
            <a:ext cx="1972256"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HDFS Balancer</a:t>
            </a:r>
          </a:p>
        </p:txBody>
      </p:sp>
    </p:spTree>
    <p:extLst>
      <p:ext uri="{BB962C8B-B14F-4D97-AF65-F5344CB8AC3E}">
        <p14:creationId xmlns:p14="http://schemas.microsoft.com/office/powerpoint/2010/main" val="106698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3901147" y="287080"/>
            <a:ext cx="8329468" cy="1378121"/>
          </a:xfrm>
        </p:spPr>
        <p:txBody>
          <a:bodyPr>
            <a:normAutofit fontScale="92500" lnSpcReduction="20000"/>
          </a:bodyPr>
          <a:lstStyle/>
          <a:p>
            <a:r>
              <a:rPr lang="en-CA" sz="2000" dirty="0">
                <a:latin typeface="Times New Roman" panose="02020603050405020304" pitchFamily="18" charset="0"/>
                <a:cs typeface="Times New Roman" panose="02020603050405020304" pitchFamily="18" charset="0"/>
              </a:rPr>
              <a:t>When M2 is sending a heartbeat is fine however after 10 HB is sending the block report .This block report says that I have one block called B1 .</a:t>
            </a:r>
            <a:r>
              <a:rPr lang="en-CA" sz="2200" b="1" dirty="0">
                <a:solidFill>
                  <a:srgbClr val="FF0000"/>
                </a:solidFill>
                <a:latin typeface="Times New Roman" panose="02020603050405020304" pitchFamily="18" charset="0"/>
                <a:cs typeface="Times New Roman" panose="02020603050405020304" pitchFamily="18" charset="0"/>
              </a:rPr>
              <a:t>HDFS Balance </a:t>
            </a:r>
            <a:r>
              <a:rPr lang="en-CA" sz="2000" dirty="0">
                <a:latin typeface="Times New Roman" panose="02020603050405020304" pitchFamily="18" charset="0"/>
                <a:cs typeface="Times New Roman" panose="02020603050405020304" pitchFamily="18" charset="0"/>
              </a:rPr>
              <a:t>check with Meta Data and notice there is no information in </a:t>
            </a:r>
            <a:r>
              <a:rPr lang="en-CA" sz="2000" dirty="0" err="1">
                <a:latin typeface="Times New Roman" panose="02020603050405020304" pitchFamily="18" charset="0"/>
                <a:cs typeface="Times New Roman" panose="02020603050405020304" pitchFamily="18" charset="0"/>
              </a:rPr>
              <a:t>MetaData</a:t>
            </a:r>
            <a:r>
              <a:rPr lang="en-CA" sz="2000" dirty="0">
                <a:latin typeface="Times New Roman" panose="02020603050405020304" pitchFamily="18" charset="0"/>
                <a:cs typeface="Times New Roman" panose="02020603050405020304" pitchFamily="18" charset="0"/>
              </a:rPr>
              <a:t> regarding B1 so it seems either B1 is corrupted or half written block</a:t>
            </a:r>
          </a:p>
          <a:p>
            <a:r>
              <a:rPr lang="en-CA" sz="2200" b="1" dirty="0">
                <a:solidFill>
                  <a:srgbClr val="FF0000"/>
                </a:solidFill>
                <a:latin typeface="Times New Roman" panose="02020603050405020304" pitchFamily="18" charset="0"/>
                <a:cs typeface="Times New Roman" panose="02020603050405020304" pitchFamily="18" charset="0"/>
              </a:rPr>
              <a:t>HDFS Balance </a:t>
            </a:r>
            <a:r>
              <a:rPr lang="en-CA" sz="2000" dirty="0">
                <a:latin typeface="Times New Roman" panose="02020603050405020304" pitchFamily="18" charset="0"/>
                <a:cs typeface="Times New Roman" panose="02020603050405020304" pitchFamily="18" charset="0"/>
              </a:rPr>
              <a:t>will go to M2 and Delete B1 </a:t>
            </a:r>
          </a:p>
        </p:txBody>
      </p:sp>
      <p:sp>
        <p:nvSpPr>
          <p:cNvPr id="4" name="Rectangle 3">
            <a:extLst>
              <a:ext uri="{FF2B5EF4-FFF2-40B4-BE49-F238E27FC236}">
                <a16:creationId xmlns:a16="http://schemas.microsoft.com/office/drawing/2014/main" id="{A2906CA9-CC73-4575-9400-901F818CA85D}"/>
              </a:ext>
            </a:extLst>
          </p:cNvPr>
          <p:cNvSpPr/>
          <p:nvPr/>
        </p:nvSpPr>
        <p:spPr>
          <a:xfrm>
            <a:off x="237314" y="834621"/>
            <a:ext cx="2822347" cy="64633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192096" y="1715504"/>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a:cxnSpLocks/>
          </p:cNvCxnSpPr>
          <p:nvPr/>
        </p:nvCxnSpPr>
        <p:spPr>
          <a:xfrm>
            <a:off x="858944" y="2798597"/>
            <a:ext cx="0" cy="453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B11:2,6 ,</a:t>
            </a:r>
            <a:r>
              <a:rPr lang="en-CA" b="1" dirty="0">
                <a:solidFill>
                  <a:srgbClr val="FF0000"/>
                </a:solidFill>
                <a:latin typeface="Times New Roman" panose="02020603050405020304" pitchFamily="18" charset="0"/>
                <a:cs typeface="Times New Roman" panose="02020603050405020304" pitchFamily="18" charset="0"/>
              </a:rPr>
              <a:t>78</a:t>
            </a:r>
            <a:endParaRPr lang="en-CA" sz="1200" b="1" dirty="0">
              <a:solidFill>
                <a:srgbClr val="FF0000"/>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 (P4)</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(AQ)P7</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4" y="4967727"/>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32331" y="2977835"/>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695859" cy="38133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cxnSpLocks/>
            <a:stCxn id="20" idx="3"/>
            <a:endCxn id="38" idx="2"/>
          </p:cNvCxnSpPr>
          <p:nvPr/>
        </p:nvCxnSpPr>
        <p:spPr>
          <a:xfrm flipV="1">
            <a:off x="3990986" y="5460293"/>
            <a:ext cx="1396879" cy="8727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4"/>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flipV="1">
            <a:off x="6640097" y="5264316"/>
            <a:ext cx="782857" cy="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454678" cy="35579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E07951B9-4A29-4521-9EF6-62B1BA385FC8}"/>
              </a:ext>
            </a:extLst>
          </p:cNvPr>
          <p:cNvCxnSpPr>
            <a:cxnSpLocks/>
            <a:stCxn id="22" idx="3"/>
            <a:endCxn id="23" idx="1"/>
          </p:cNvCxnSpPr>
          <p:nvPr/>
        </p:nvCxnSpPr>
        <p:spPr>
          <a:xfrm flipV="1">
            <a:off x="9050612" y="5782153"/>
            <a:ext cx="701764" cy="24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55" name="Ink 54">
                <a:extLst>
                  <a:ext uri="{FF2B5EF4-FFF2-40B4-BE49-F238E27FC236}">
                    <a16:creationId xmlns:a16="http://schemas.microsoft.com/office/drawing/2014/main" id="{7D218F77-ABB8-46E4-9C19-6C0D546B8028}"/>
                  </a:ext>
                </a:extLst>
              </p14:cNvPr>
              <p14:cNvContentPartPr/>
              <p14:nvPr/>
            </p14:nvContentPartPr>
            <p14:xfrm>
              <a:off x="9972938" y="4390552"/>
              <a:ext cx="360" cy="360"/>
            </p14:xfrm>
          </p:contentPart>
        </mc:Choice>
        <mc:Fallback xmlns="">
          <p:pic>
            <p:nvPicPr>
              <p:cNvPr id="55" name="Ink 54">
                <a:extLst>
                  <a:ext uri="{FF2B5EF4-FFF2-40B4-BE49-F238E27FC236}">
                    <a16:creationId xmlns:a16="http://schemas.microsoft.com/office/drawing/2014/main" id="{7D218F77-ABB8-46E4-9C19-6C0D546B8028}"/>
                  </a:ext>
                </a:extLst>
              </p:cNvPr>
              <p:cNvPicPr/>
              <p:nvPr/>
            </p:nvPicPr>
            <p:blipFill>
              <a:blip r:embed="rId6"/>
              <a:stretch>
                <a:fillRect/>
              </a:stretch>
            </p:blipFill>
            <p:spPr>
              <a:xfrm>
                <a:off x="9955298" y="4354912"/>
                <a:ext cx="36000" cy="72000"/>
              </a:xfrm>
              <a:prstGeom prst="rect">
                <a:avLst/>
              </a:prstGeom>
            </p:spPr>
          </p:pic>
        </mc:Fallback>
      </mc:AlternateContent>
      <p:cxnSp>
        <p:nvCxnSpPr>
          <p:cNvPr id="56" name="Straight Arrow Connector 55">
            <a:extLst>
              <a:ext uri="{FF2B5EF4-FFF2-40B4-BE49-F238E27FC236}">
                <a16:creationId xmlns:a16="http://schemas.microsoft.com/office/drawing/2014/main" id="{36FEF5F5-48A6-4E99-8BFA-C28D2DEC91A5}"/>
              </a:ext>
            </a:extLst>
          </p:cNvPr>
          <p:cNvCxnSpPr>
            <a:cxnSpLocks/>
          </p:cNvCxnSpPr>
          <p:nvPr/>
        </p:nvCxnSpPr>
        <p:spPr>
          <a:xfrm flipH="1">
            <a:off x="9050614" y="6138931"/>
            <a:ext cx="701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5464F7-19D3-42B4-A1F6-A703727D58A0}"/>
              </a:ext>
            </a:extLst>
          </p:cNvPr>
          <p:cNvCxnSpPr>
            <a:cxnSpLocks/>
          </p:cNvCxnSpPr>
          <p:nvPr/>
        </p:nvCxnSpPr>
        <p:spPr>
          <a:xfrm flipH="1">
            <a:off x="6556660" y="6148584"/>
            <a:ext cx="821134" cy="20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F265A7-972B-4BE4-8C91-F106DA29D1FB}"/>
              </a:ext>
            </a:extLst>
          </p:cNvPr>
          <p:cNvCxnSpPr>
            <a:cxnSpLocks/>
          </p:cNvCxnSpPr>
          <p:nvPr/>
        </p:nvCxnSpPr>
        <p:spPr>
          <a:xfrm flipH="1">
            <a:off x="3980680" y="5784664"/>
            <a:ext cx="1519795" cy="447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BC564DC-1B94-4C0B-8054-3F943CF2D31E}"/>
              </a:ext>
            </a:extLst>
          </p:cNvPr>
          <p:cNvCxnSpPr>
            <a:cxnSpLocks/>
          </p:cNvCxnSpPr>
          <p:nvPr/>
        </p:nvCxnSpPr>
        <p:spPr>
          <a:xfrm>
            <a:off x="2719762" y="4518727"/>
            <a:ext cx="0" cy="5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7EA7A8A-FBA1-4158-AB2C-1A548CE0B1AB}"/>
              </a:ext>
            </a:extLst>
          </p:cNvPr>
          <p:cNvCxnSpPr>
            <a:cxnSpLocks/>
          </p:cNvCxnSpPr>
          <p:nvPr/>
        </p:nvCxnSpPr>
        <p:spPr>
          <a:xfrm flipV="1">
            <a:off x="3609699" y="4111861"/>
            <a:ext cx="1700389" cy="1469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E6EA14E-4338-446D-9250-CBE6037C73FA}"/>
              </a:ext>
            </a:extLst>
          </p:cNvPr>
          <p:cNvCxnSpPr>
            <a:cxnSpLocks/>
          </p:cNvCxnSpPr>
          <p:nvPr/>
        </p:nvCxnSpPr>
        <p:spPr>
          <a:xfrm>
            <a:off x="3510426" y="5125287"/>
            <a:ext cx="41546" cy="12077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3392E61-21E4-4799-B163-F53FCF47D6E5}"/>
              </a:ext>
            </a:extLst>
          </p:cNvPr>
          <p:cNvSpPr/>
          <p:nvPr/>
        </p:nvSpPr>
        <p:spPr>
          <a:xfrm>
            <a:off x="237314" y="150524"/>
            <a:ext cx="6096000" cy="369332"/>
          </a:xfrm>
          <a:prstGeom prst="rect">
            <a:avLst/>
          </a:prstGeom>
        </p:spPr>
        <p:txBody>
          <a:bodyPr>
            <a:spAutoFit/>
          </a:bodyPr>
          <a:lstStyle/>
          <a:p>
            <a:r>
              <a:rPr lang="en-CA" dirty="0">
                <a:solidFill>
                  <a:srgbClr val="FF0000"/>
                </a:solidFill>
                <a:latin typeface="Times New Roman" panose="02020603050405020304" pitchFamily="18" charset="0"/>
                <a:cs typeface="Times New Roman" panose="02020603050405020304" pitchFamily="18" charset="0"/>
              </a:rPr>
              <a:t>M2 Back to production</a:t>
            </a:r>
            <a:endParaRPr lang="en-CA" dirty="0"/>
          </a:p>
        </p:txBody>
      </p:sp>
      <p:sp>
        <p:nvSpPr>
          <p:cNvPr id="66" name="Rectangle 65">
            <a:extLst>
              <a:ext uri="{FF2B5EF4-FFF2-40B4-BE49-F238E27FC236}">
                <a16:creationId xmlns:a16="http://schemas.microsoft.com/office/drawing/2014/main" id="{E388AC37-5AC6-4262-A8A0-5DBB8553A3B9}"/>
              </a:ext>
            </a:extLst>
          </p:cNvPr>
          <p:cNvSpPr/>
          <p:nvPr/>
        </p:nvSpPr>
        <p:spPr>
          <a:xfrm>
            <a:off x="4633305" y="2700882"/>
            <a:ext cx="1972256"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HDFS Balancer</a:t>
            </a:r>
          </a:p>
        </p:txBody>
      </p:sp>
      <p:sp>
        <p:nvSpPr>
          <p:cNvPr id="29" name="Multiplication Sign 28">
            <a:extLst>
              <a:ext uri="{FF2B5EF4-FFF2-40B4-BE49-F238E27FC236}">
                <a16:creationId xmlns:a16="http://schemas.microsoft.com/office/drawing/2014/main" id="{158E3507-EE61-45CA-A6DD-66EE4BE64B22}"/>
              </a:ext>
            </a:extLst>
          </p:cNvPr>
          <p:cNvSpPr/>
          <p:nvPr/>
        </p:nvSpPr>
        <p:spPr>
          <a:xfrm>
            <a:off x="7538314" y="5315001"/>
            <a:ext cx="309383" cy="32825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Tree>
    <p:extLst>
      <p:ext uri="{BB962C8B-B14F-4D97-AF65-F5344CB8AC3E}">
        <p14:creationId xmlns:p14="http://schemas.microsoft.com/office/powerpoint/2010/main" val="3429775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3901147" y="287080"/>
            <a:ext cx="8329468" cy="1378121"/>
          </a:xfrm>
        </p:spPr>
        <p:txBody>
          <a:bodyPr>
            <a:normAutofit/>
          </a:bodyPr>
          <a:lstStyle/>
          <a:p>
            <a:r>
              <a:rPr lang="en-CA" sz="2000" dirty="0">
                <a:latin typeface="Times New Roman" panose="02020603050405020304" pitchFamily="18" charset="0"/>
                <a:cs typeface="Times New Roman" panose="02020603050405020304" pitchFamily="18" charset="0"/>
              </a:rPr>
              <a:t>Supposed you keep it B1.After M2 come back and sends information to DS then ds sends to Master .Then how HDFS Load Balance will know Bi is corrupted or not ?</a:t>
            </a:r>
          </a:p>
          <a:p>
            <a:r>
              <a:rPr lang="en-CA" sz="2000" dirty="0">
                <a:latin typeface="Times New Roman" panose="02020603050405020304" pitchFamily="18" charset="0"/>
                <a:cs typeface="Times New Roman" panose="02020603050405020304" pitchFamily="18" charset="0"/>
              </a:rPr>
              <a:t>It will know only when you change it to B11 otherwise it can not recognize it.</a:t>
            </a:r>
          </a:p>
          <a:p>
            <a:endParaRPr lang="en-CA"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906CA9-CC73-4575-9400-901F818CA85D}"/>
              </a:ext>
            </a:extLst>
          </p:cNvPr>
          <p:cNvSpPr/>
          <p:nvPr/>
        </p:nvSpPr>
        <p:spPr>
          <a:xfrm>
            <a:off x="237314" y="834621"/>
            <a:ext cx="2822347" cy="64633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192096" y="1715504"/>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a:cxnSpLocks/>
          </p:cNvCxnSpPr>
          <p:nvPr/>
        </p:nvCxnSpPr>
        <p:spPr>
          <a:xfrm>
            <a:off x="858944" y="2798597"/>
            <a:ext cx="0" cy="453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 </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p:cNvCxnSpPr>
          <p:nvPr/>
        </p:nvCxnSpPr>
        <p:spPr>
          <a:xfrm>
            <a:off x="2026025" y="3643836"/>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B1:3,6 ,</a:t>
            </a:r>
            <a:r>
              <a:rPr lang="en-CA" b="1" dirty="0">
                <a:solidFill>
                  <a:srgbClr val="FF0000"/>
                </a:solidFill>
                <a:latin typeface="Times New Roman" panose="02020603050405020304" pitchFamily="18" charset="0"/>
                <a:cs typeface="Times New Roman" panose="02020603050405020304" pitchFamily="18" charset="0"/>
              </a:rPr>
              <a:t>78</a:t>
            </a:r>
            <a:endParaRPr lang="en-CA" sz="1200" b="1" dirty="0">
              <a:solidFill>
                <a:srgbClr val="FF0000"/>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B2:4,5,7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9AB507-11D0-4643-8C0E-15F0D6B617B3}"/>
              </a:ext>
            </a:extLst>
          </p:cNvPr>
          <p:cNvSpPr/>
          <p:nvPr/>
        </p:nvSpPr>
        <p:spPr>
          <a:xfrm>
            <a:off x="2414705" y="4760489"/>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DQ (P4)</a:t>
            </a:r>
          </a:p>
        </p:txBody>
      </p:sp>
      <p:sp>
        <p:nvSpPr>
          <p:cNvPr id="19" name="Rectangle 18">
            <a:extLst>
              <a:ext uri="{FF2B5EF4-FFF2-40B4-BE49-F238E27FC236}">
                <a16:creationId xmlns:a16="http://schemas.microsoft.com/office/drawing/2014/main" id="{62F4C9D7-C0C0-4A3F-A9F7-8CC1146E5756}"/>
              </a:ext>
            </a:extLst>
          </p:cNvPr>
          <p:cNvSpPr/>
          <p:nvPr/>
        </p:nvSpPr>
        <p:spPr>
          <a:xfrm>
            <a:off x="2414705" y="5452663"/>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DS</a:t>
            </a:r>
          </a:p>
        </p:txBody>
      </p:sp>
      <p:sp>
        <p:nvSpPr>
          <p:cNvPr id="20" name="Rectangle 19">
            <a:extLst>
              <a:ext uri="{FF2B5EF4-FFF2-40B4-BE49-F238E27FC236}">
                <a16:creationId xmlns:a16="http://schemas.microsoft.com/office/drawing/2014/main" id="{A8779A6A-2870-4E39-9CE9-DA5205C30F67}"/>
              </a:ext>
            </a:extLst>
          </p:cNvPr>
          <p:cNvSpPr/>
          <p:nvPr/>
        </p:nvSpPr>
        <p:spPr>
          <a:xfrm>
            <a:off x="2354686" y="6097026"/>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(AQ)P7</a:t>
            </a:r>
          </a:p>
        </p:txBody>
      </p:sp>
      <p:sp>
        <p:nvSpPr>
          <p:cNvPr id="21" name="Rectangle 20">
            <a:extLst>
              <a:ext uri="{FF2B5EF4-FFF2-40B4-BE49-F238E27FC236}">
                <a16:creationId xmlns:a16="http://schemas.microsoft.com/office/drawing/2014/main" id="{5F48DE7C-27E1-454D-AB91-78EE28C9A5DB}"/>
              </a:ext>
            </a:extLst>
          </p:cNvPr>
          <p:cNvSpPr/>
          <p:nvPr/>
        </p:nvSpPr>
        <p:spPr>
          <a:xfrm>
            <a:off x="4932744" y="4942828"/>
            <a:ext cx="1672817" cy="167864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M3</a:t>
            </a:r>
          </a:p>
        </p:txBody>
      </p:sp>
      <p:sp>
        <p:nvSpPr>
          <p:cNvPr id="22" name="Rectangle 21">
            <a:extLst>
              <a:ext uri="{FF2B5EF4-FFF2-40B4-BE49-F238E27FC236}">
                <a16:creationId xmlns:a16="http://schemas.microsoft.com/office/drawing/2014/main" id="{C292813B-976A-4736-844F-71CED8E41FE1}"/>
              </a:ext>
            </a:extLst>
          </p:cNvPr>
          <p:cNvSpPr/>
          <p:nvPr/>
        </p:nvSpPr>
        <p:spPr>
          <a:xfrm>
            <a:off x="7377795"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M2</a:t>
            </a:r>
          </a:p>
        </p:txBody>
      </p:sp>
      <p:sp>
        <p:nvSpPr>
          <p:cNvPr id="23" name="Rectangle 22">
            <a:extLst>
              <a:ext uri="{FF2B5EF4-FFF2-40B4-BE49-F238E27FC236}">
                <a16:creationId xmlns:a16="http://schemas.microsoft.com/office/drawing/2014/main" id="{CC9B6E95-5614-457E-95E3-F4786F3CE0D1}"/>
              </a:ext>
            </a:extLst>
          </p:cNvPr>
          <p:cNvSpPr/>
          <p:nvPr/>
        </p:nvSpPr>
        <p:spPr>
          <a:xfrm>
            <a:off x="9752376" y="4942828"/>
            <a:ext cx="1672818" cy="167864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M6</a:t>
            </a:r>
          </a:p>
        </p:txBody>
      </p:sp>
      <p:sp>
        <p:nvSpPr>
          <p:cNvPr id="7" name="Arrow: Down 6">
            <a:extLst>
              <a:ext uri="{FF2B5EF4-FFF2-40B4-BE49-F238E27FC236}">
                <a16:creationId xmlns:a16="http://schemas.microsoft.com/office/drawing/2014/main" id="{1A0143C5-15C1-4F2E-9900-33881C5935EA}"/>
              </a:ext>
            </a:extLst>
          </p:cNvPr>
          <p:cNvSpPr/>
          <p:nvPr/>
        </p:nvSpPr>
        <p:spPr>
          <a:xfrm rot="5400000">
            <a:off x="8030612" y="3047796"/>
            <a:ext cx="367182" cy="962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F22B38A7-EFB0-4D18-86BA-02539146AC01}"/>
              </a:ext>
            </a:extLst>
          </p:cNvPr>
          <p:cNvSpPr/>
          <p:nvPr/>
        </p:nvSpPr>
        <p:spPr>
          <a:xfrm>
            <a:off x="2467164" y="4068315"/>
            <a:ext cx="1636300"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80D15A-B2FF-4840-A1A3-C89419ABA9EC}"/>
              </a:ext>
            </a:extLst>
          </p:cNvPr>
          <p:cNvSpPr/>
          <p:nvPr/>
        </p:nvSpPr>
        <p:spPr>
          <a:xfrm>
            <a:off x="2414705" y="3782297"/>
            <a:ext cx="453970" cy="369332"/>
          </a:xfrm>
          <a:prstGeom prst="rect">
            <a:avLst/>
          </a:prstGeom>
        </p:spPr>
        <p:txBody>
          <a:bodyPr wrap="none">
            <a:spAutoFit/>
          </a:bodyPr>
          <a:lstStyle/>
          <a:p>
            <a:r>
              <a:rPr lang="en-CA" dirty="0">
                <a:latin typeface="Times New Roman" panose="02020603050405020304" pitchFamily="18" charset="0"/>
                <a:cs typeface="Times New Roman" panose="02020603050405020304" pitchFamily="18" charset="0"/>
              </a:rPr>
              <a:t>B1</a:t>
            </a:r>
            <a:endParaRPr lang="en-CA" dirty="0"/>
          </a:p>
        </p:txBody>
      </p:sp>
      <p:cxnSp>
        <p:nvCxnSpPr>
          <p:cNvPr id="25" name="Straight Connector 24">
            <a:extLst>
              <a:ext uri="{FF2B5EF4-FFF2-40B4-BE49-F238E27FC236}">
                <a16:creationId xmlns:a16="http://schemas.microsoft.com/office/drawing/2014/main" id="{C5C85EB1-84E9-40E4-94B8-1F2011B048FE}"/>
              </a:ext>
            </a:extLst>
          </p:cNvPr>
          <p:cNvCxnSpPr>
            <a:cxnSpLocks/>
          </p:cNvCxnSpPr>
          <p:nvPr/>
        </p:nvCxnSpPr>
        <p:spPr>
          <a:xfrm>
            <a:off x="2641690"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FA4D8A-C858-4233-A5E9-500BD50685BF}"/>
              </a:ext>
            </a:extLst>
          </p:cNvPr>
          <p:cNvCxnSpPr>
            <a:cxnSpLocks/>
          </p:cNvCxnSpPr>
          <p:nvPr/>
        </p:nvCxnSpPr>
        <p:spPr>
          <a:xfrm>
            <a:off x="357508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5CC6E4-28CF-43C6-978C-AAF6BFD54485}"/>
              </a:ext>
            </a:extLst>
          </p:cNvPr>
          <p:cNvCxnSpPr>
            <a:cxnSpLocks/>
          </p:cNvCxnSpPr>
          <p:nvPr/>
        </p:nvCxnSpPr>
        <p:spPr>
          <a:xfrm>
            <a:off x="3727481"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856974-A24E-4B46-9EA1-878731DF9EB6}"/>
              </a:ext>
            </a:extLst>
          </p:cNvPr>
          <p:cNvCxnSpPr>
            <a:cxnSpLocks/>
          </p:cNvCxnSpPr>
          <p:nvPr/>
        </p:nvCxnSpPr>
        <p:spPr>
          <a:xfrm>
            <a:off x="3901147"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BDA4BB-6B6B-48B2-B35D-33BFFCCA8169}"/>
              </a:ext>
            </a:extLst>
          </p:cNvPr>
          <p:cNvCxnSpPr>
            <a:cxnSpLocks/>
          </p:cNvCxnSpPr>
          <p:nvPr/>
        </p:nvCxnSpPr>
        <p:spPr>
          <a:xfrm>
            <a:off x="2958394" y="4151629"/>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A31175-0A71-4375-B5D9-AA8DEEEFD7FE}"/>
              </a:ext>
            </a:extLst>
          </p:cNvPr>
          <p:cNvCxnSpPr>
            <a:cxnSpLocks/>
          </p:cNvCxnSpPr>
          <p:nvPr/>
        </p:nvCxnSpPr>
        <p:spPr>
          <a:xfrm>
            <a:off x="3153323" y="4137885"/>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57113D-BBCB-48E6-931E-3A0203D14662}"/>
              </a:ext>
            </a:extLst>
          </p:cNvPr>
          <p:cNvCxnSpPr>
            <a:cxnSpLocks/>
          </p:cNvCxnSpPr>
          <p:nvPr/>
        </p:nvCxnSpPr>
        <p:spPr>
          <a:xfrm>
            <a:off x="3332949" y="4129953"/>
            <a:ext cx="0" cy="38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3396CE-2CC8-4F46-BE8A-236A136863A1}"/>
              </a:ext>
            </a:extLst>
          </p:cNvPr>
          <p:cNvCxnSpPr>
            <a:cxnSpLocks/>
          </p:cNvCxnSpPr>
          <p:nvPr/>
        </p:nvCxnSpPr>
        <p:spPr>
          <a:xfrm>
            <a:off x="2777640" y="4129953"/>
            <a:ext cx="0" cy="3887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4A6548C-9139-406E-BC4D-58B8D6A6D8CF}"/>
              </a:ext>
            </a:extLst>
          </p:cNvPr>
          <p:cNvSpPr/>
          <p:nvPr/>
        </p:nvSpPr>
        <p:spPr>
          <a:xfrm>
            <a:off x="3306484" y="4180256"/>
            <a:ext cx="338554" cy="276999"/>
          </a:xfrm>
          <a:prstGeom prst="rect">
            <a:avLst/>
          </a:prstGeom>
        </p:spPr>
        <p:txBody>
          <a:bodyPr wrap="none">
            <a:spAutoFit/>
          </a:bodyPr>
          <a:lstStyle/>
          <a:p>
            <a:r>
              <a:rPr lang="en-CA" sz="1200" dirty="0">
                <a:latin typeface="Times New Roman" panose="02020603050405020304" pitchFamily="18" charset="0"/>
                <a:cs typeface="Times New Roman" panose="02020603050405020304" pitchFamily="18" charset="0"/>
              </a:rPr>
              <a:t>p6</a:t>
            </a:r>
            <a:endParaRPr lang="en-CA" sz="1200" dirty="0"/>
          </a:p>
        </p:txBody>
      </p:sp>
      <p:sp>
        <p:nvSpPr>
          <p:cNvPr id="37" name="Arrow: Down 36">
            <a:extLst>
              <a:ext uri="{FF2B5EF4-FFF2-40B4-BE49-F238E27FC236}">
                <a16:creationId xmlns:a16="http://schemas.microsoft.com/office/drawing/2014/main" id="{A82508DE-AB21-4432-8C49-13B466F6DFD6}"/>
              </a:ext>
            </a:extLst>
          </p:cNvPr>
          <p:cNvSpPr/>
          <p:nvPr/>
        </p:nvSpPr>
        <p:spPr>
          <a:xfrm rot="3722330" flipH="1">
            <a:off x="5432331" y="2977835"/>
            <a:ext cx="226602" cy="3423272"/>
          </a:xfrm>
          <a:prstGeom prst="downArrow">
            <a:avLst>
              <a:gd name="adj1" fmla="val 105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21800B56-A895-43D9-8D70-C0EB6A16E89D}"/>
              </a:ext>
            </a:extLst>
          </p:cNvPr>
          <p:cNvSpPr/>
          <p:nvPr/>
        </p:nvSpPr>
        <p:spPr>
          <a:xfrm>
            <a:off x="2425046" y="4212450"/>
            <a:ext cx="333746" cy="261610"/>
          </a:xfrm>
          <a:prstGeom prst="rect">
            <a:avLst/>
          </a:prstGeom>
        </p:spPr>
        <p:txBody>
          <a:bodyPr wrap="none">
            <a:spAutoFit/>
          </a:bodyPr>
          <a:lstStyle/>
          <a:p>
            <a:r>
              <a:rPr lang="en-CA" sz="1050" dirty="0">
                <a:latin typeface="Times New Roman" panose="02020603050405020304" pitchFamily="18" charset="0"/>
                <a:cs typeface="Times New Roman" panose="02020603050405020304" pitchFamily="18" charset="0"/>
              </a:rPr>
              <a:t>P1</a:t>
            </a:r>
            <a:endParaRPr lang="en-CA" sz="1050" dirty="0"/>
          </a:p>
        </p:txBody>
      </p:sp>
      <p:sp>
        <p:nvSpPr>
          <p:cNvPr id="38" name="Rectangle 37">
            <a:extLst>
              <a:ext uri="{FF2B5EF4-FFF2-40B4-BE49-F238E27FC236}">
                <a16:creationId xmlns:a16="http://schemas.microsoft.com/office/drawing/2014/main" id="{4980DE99-83EC-4F41-867D-EF3FB04EDCDC}"/>
              </a:ext>
            </a:extLst>
          </p:cNvPr>
          <p:cNvSpPr/>
          <p:nvPr/>
        </p:nvSpPr>
        <p:spPr>
          <a:xfrm>
            <a:off x="5039935" y="5078957"/>
            <a:ext cx="695859" cy="38133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A8D83F53-9914-4658-AB0B-C9B894F9AE82}"/>
              </a:ext>
            </a:extLst>
          </p:cNvPr>
          <p:cNvCxnSpPr>
            <a:cxnSpLocks/>
            <a:stCxn id="20" idx="3"/>
            <a:endCxn id="38" idx="2"/>
          </p:cNvCxnSpPr>
          <p:nvPr/>
        </p:nvCxnSpPr>
        <p:spPr>
          <a:xfrm flipV="1">
            <a:off x="3990986" y="5460293"/>
            <a:ext cx="1396879" cy="8727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96F438-7057-476E-9AB6-B37542C2EAAD}"/>
              </a:ext>
            </a:extLst>
          </p:cNvPr>
          <p:cNvCxnSpPr>
            <a:cxnSpLocks/>
          </p:cNvCxnSpPr>
          <p:nvPr/>
        </p:nvCxnSpPr>
        <p:spPr>
          <a:xfrm>
            <a:off x="2719762" y="5584968"/>
            <a:ext cx="9056"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38FD0F-3B6F-4A50-9A9E-CD37BB88383E}"/>
              </a:ext>
            </a:extLst>
          </p:cNvPr>
          <p:cNvCxnSpPr>
            <a:cxnSpLocks/>
            <a:stCxn id="19" idx="3"/>
          </p:cNvCxnSpPr>
          <p:nvPr/>
        </p:nvCxnSpPr>
        <p:spPr>
          <a:xfrm flipV="1">
            <a:off x="4051005" y="5296087"/>
            <a:ext cx="983026" cy="392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7" name="Ink 26">
                <a:extLst>
                  <a:ext uri="{FF2B5EF4-FFF2-40B4-BE49-F238E27FC236}">
                    <a16:creationId xmlns:a16="http://schemas.microsoft.com/office/drawing/2014/main" id="{E6EBF5CA-9655-445D-8CD5-ECFF3911B7B4}"/>
                  </a:ext>
                </a:extLst>
              </p14:cNvPr>
              <p14:cNvContentPartPr/>
              <p14:nvPr/>
            </p14:nvContentPartPr>
            <p14:xfrm>
              <a:off x="10409258" y="1987719"/>
              <a:ext cx="360" cy="360"/>
            </p14:xfrm>
          </p:contentPart>
        </mc:Choice>
        <mc:Fallback xmlns="">
          <p:pic>
            <p:nvPicPr>
              <p:cNvPr id="27" name="Ink 26">
                <a:extLst>
                  <a:ext uri="{FF2B5EF4-FFF2-40B4-BE49-F238E27FC236}">
                    <a16:creationId xmlns:a16="http://schemas.microsoft.com/office/drawing/2014/main" id="{E6EBF5CA-9655-445D-8CD5-ECFF3911B7B4}"/>
                  </a:ext>
                </a:extLst>
              </p:cNvPr>
              <p:cNvPicPr/>
              <p:nvPr/>
            </p:nvPicPr>
            <p:blipFill>
              <a:blip r:embed="rId4"/>
              <a:stretch>
                <a:fillRect/>
              </a:stretch>
            </p:blipFill>
            <p:spPr>
              <a:xfrm>
                <a:off x="10391258" y="1970079"/>
                <a:ext cx="36000" cy="36000"/>
              </a:xfrm>
              <a:prstGeom prst="rect">
                <a:avLst/>
              </a:prstGeom>
            </p:spPr>
          </p:pic>
        </mc:Fallback>
      </mc:AlternateContent>
      <p:cxnSp>
        <p:nvCxnSpPr>
          <p:cNvPr id="44" name="Straight Arrow Connector 43">
            <a:extLst>
              <a:ext uri="{FF2B5EF4-FFF2-40B4-BE49-F238E27FC236}">
                <a16:creationId xmlns:a16="http://schemas.microsoft.com/office/drawing/2014/main" id="{583C1F0C-349B-40B9-95BD-57E14B81B73B}"/>
              </a:ext>
            </a:extLst>
          </p:cNvPr>
          <p:cNvCxnSpPr>
            <a:cxnSpLocks/>
          </p:cNvCxnSpPr>
          <p:nvPr/>
        </p:nvCxnSpPr>
        <p:spPr>
          <a:xfrm flipV="1">
            <a:off x="6640097" y="5264316"/>
            <a:ext cx="782857" cy="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9784F2F-F717-4A28-93EC-F3529A59430A}"/>
              </a:ext>
            </a:extLst>
          </p:cNvPr>
          <p:cNvSpPr/>
          <p:nvPr/>
        </p:nvSpPr>
        <p:spPr>
          <a:xfrm>
            <a:off x="7516180" y="506104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B866DB02-1DF5-4430-8308-68B889E6EF64}"/>
              </a:ext>
            </a:extLst>
          </p:cNvPr>
          <p:cNvSpPr/>
          <p:nvPr/>
        </p:nvSpPr>
        <p:spPr>
          <a:xfrm>
            <a:off x="9954580" y="5078957"/>
            <a:ext cx="454678" cy="355794"/>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E07951B9-4A29-4521-9EF6-62B1BA385FC8}"/>
              </a:ext>
            </a:extLst>
          </p:cNvPr>
          <p:cNvCxnSpPr>
            <a:cxnSpLocks/>
            <a:stCxn id="22" idx="3"/>
            <a:endCxn id="23" idx="1"/>
          </p:cNvCxnSpPr>
          <p:nvPr/>
        </p:nvCxnSpPr>
        <p:spPr>
          <a:xfrm>
            <a:off x="9050613" y="5782153"/>
            <a:ext cx="701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55" name="Ink 54">
                <a:extLst>
                  <a:ext uri="{FF2B5EF4-FFF2-40B4-BE49-F238E27FC236}">
                    <a16:creationId xmlns:a16="http://schemas.microsoft.com/office/drawing/2014/main" id="{7D218F77-ABB8-46E4-9C19-6C0D546B8028}"/>
                  </a:ext>
                </a:extLst>
              </p14:cNvPr>
              <p14:cNvContentPartPr/>
              <p14:nvPr/>
            </p14:nvContentPartPr>
            <p14:xfrm>
              <a:off x="9972938" y="4390552"/>
              <a:ext cx="360" cy="360"/>
            </p14:xfrm>
          </p:contentPart>
        </mc:Choice>
        <mc:Fallback xmlns="">
          <p:pic>
            <p:nvPicPr>
              <p:cNvPr id="55" name="Ink 54">
                <a:extLst>
                  <a:ext uri="{FF2B5EF4-FFF2-40B4-BE49-F238E27FC236}">
                    <a16:creationId xmlns:a16="http://schemas.microsoft.com/office/drawing/2014/main" id="{7D218F77-ABB8-46E4-9C19-6C0D546B8028}"/>
                  </a:ext>
                </a:extLst>
              </p:cNvPr>
              <p:cNvPicPr/>
              <p:nvPr/>
            </p:nvPicPr>
            <p:blipFill>
              <a:blip r:embed="rId6"/>
              <a:stretch>
                <a:fillRect/>
              </a:stretch>
            </p:blipFill>
            <p:spPr>
              <a:xfrm>
                <a:off x="9955298" y="4354912"/>
                <a:ext cx="36000" cy="72000"/>
              </a:xfrm>
              <a:prstGeom prst="rect">
                <a:avLst/>
              </a:prstGeom>
            </p:spPr>
          </p:pic>
        </mc:Fallback>
      </mc:AlternateContent>
      <p:cxnSp>
        <p:nvCxnSpPr>
          <p:cNvPr id="56" name="Straight Arrow Connector 55">
            <a:extLst>
              <a:ext uri="{FF2B5EF4-FFF2-40B4-BE49-F238E27FC236}">
                <a16:creationId xmlns:a16="http://schemas.microsoft.com/office/drawing/2014/main" id="{36FEF5F5-48A6-4E99-8BFA-C28D2DEC91A5}"/>
              </a:ext>
            </a:extLst>
          </p:cNvPr>
          <p:cNvCxnSpPr>
            <a:cxnSpLocks/>
          </p:cNvCxnSpPr>
          <p:nvPr/>
        </p:nvCxnSpPr>
        <p:spPr>
          <a:xfrm flipH="1">
            <a:off x="9050614" y="6138931"/>
            <a:ext cx="701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25464F7-19D3-42B4-A1F6-A703727D58A0}"/>
              </a:ext>
            </a:extLst>
          </p:cNvPr>
          <p:cNvCxnSpPr>
            <a:cxnSpLocks/>
          </p:cNvCxnSpPr>
          <p:nvPr/>
        </p:nvCxnSpPr>
        <p:spPr>
          <a:xfrm flipH="1">
            <a:off x="6556660" y="6148584"/>
            <a:ext cx="821134" cy="20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3F265A7-972B-4BE4-8C91-F106DA29D1FB}"/>
              </a:ext>
            </a:extLst>
          </p:cNvPr>
          <p:cNvCxnSpPr>
            <a:cxnSpLocks/>
          </p:cNvCxnSpPr>
          <p:nvPr/>
        </p:nvCxnSpPr>
        <p:spPr>
          <a:xfrm flipH="1">
            <a:off x="3980680" y="5784664"/>
            <a:ext cx="1519795" cy="447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BC564DC-1B94-4C0B-8054-3F943CF2D31E}"/>
              </a:ext>
            </a:extLst>
          </p:cNvPr>
          <p:cNvCxnSpPr>
            <a:cxnSpLocks/>
          </p:cNvCxnSpPr>
          <p:nvPr/>
        </p:nvCxnSpPr>
        <p:spPr>
          <a:xfrm>
            <a:off x="2719762" y="4518727"/>
            <a:ext cx="0" cy="5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7EA7A8A-FBA1-4158-AB2C-1A548CE0B1AB}"/>
              </a:ext>
            </a:extLst>
          </p:cNvPr>
          <p:cNvCxnSpPr>
            <a:cxnSpLocks/>
          </p:cNvCxnSpPr>
          <p:nvPr/>
        </p:nvCxnSpPr>
        <p:spPr>
          <a:xfrm flipV="1">
            <a:off x="3609699" y="4111861"/>
            <a:ext cx="1700389" cy="1469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Multiplication Sign 40">
            <a:extLst>
              <a:ext uri="{FF2B5EF4-FFF2-40B4-BE49-F238E27FC236}">
                <a16:creationId xmlns:a16="http://schemas.microsoft.com/office/drawing/2014/main" id="{FF5D5E8F-3AE3-469B-B94F-867E685F7217}"/>
              </a:ext>
            </a:extLst>
          </p:cNvPr>
          <p:cNvSpPr/>
          <p:nvPr/>
        </p:nvSpPr>
        <p:spPr>
          <a:xfrm>
            <a:off x="7870925" y="5143306"/>
            <a:ext cx="840380" cy="1251253"/>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5" name="Multiplication Sign 64">
            <a:extLst>
              <a:ext uri="{FF2B5EF4-FFF2-40B4-BE49-F238E27FC236}">
                <a16:creationId xmlns:a16="http://schemas.microsoft.com/office/drawing/2014/main" id="{DC70F2FB-D96B-404E-8CE1-FACD18E57B6B}"/>
              </a:ext>
            </a:extLst>
          </p:cNvPr>
          <p:cNvSpPr/>
          <p:nvPr/>
        </p:nvSpPr>
        <p:spPr>
          <a:xfrm>
            <a:off x="6663288" y="5968242"/>
            <a:ext cx="714507" cy="1108821"/>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cxnSp>
        <p:nvCxnSpPr>
          <p:cNvPr id="70" name="Straight Arrow Connector 69">
            <a:extLst>
              <a:ext uri="{FF2B5EF4-FFF2-40B4-BE49-F238E27FC236}">
                <a16:creationId xmlns:a16="http://schemas.microsoft.com/office/drawing/2014/main" id="{2E6EA14E-4338-446D-9250-CBE6037C73FA}"/>
              </a:ext>
            </a:extLst>
          </p:cNvPr>
          <p:cNvCxnSpPr>
            <a:cxnSpLocks/>
          </p:cNvCxnSpPr>
          <p:nvPr/>
        </p:nvCxnSpPr>
        <p:spPr>
          <a:xfrm>
            <a:off x="3510426" y="5125287"/>
            <a:ext cx="41546" cy="12077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6E2376C-47B2-4F9A-A9B1-DBAC16FE8B51}"/>
              </a:ext>
            </a:extLst>
          </p:cNvPr>
          <p:cNvCxnSpPr>
            <a:cxnSpLocks/>
          </p:cNvCxnSpPr>
          <p:nvPr/>
        </p:nvCxnSpPr>
        <p:spPr>
          <a:xfrm flipV="1">
            <a:off x="5985992" y="5069777"/>
            <a:ext cx="3968588" cy="416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A802C2A-9771-4FC0-A6A2-9BEDBE8F2ABA}"/>
              </a:ext>
            </a:extLst>
          </p:cNvPr>
          <p:cNvCxnSpPr>
            <a:cxnSpLocks/>
          </p:cNvCxnSpPr>
          <p:nvPr/>
        </p:nvCxnSpPr>
        <p:spPr>
          <a:xfrm flipH="1">
            <a:off x="6269605" y="5600818"/>
            <a:ext cx="3912314" cy="396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3392E61-21E4-4799-B163-F53FCF47D6E5}"/>
              </a:ext>
            </a:extLst>
          </p:cNvPr>
          <p:cNvSpPr/>
          <p:nvPr/>
        </p:nvSpPr>
        <p:spPr>
          <a:xfrm>
            <a:off x="237314" y="150524"/>
            <a:ext cx="6096000" cy="369332"/>
          </a:xfrm>
          <a:prstGeom prst="rect">
            <a:avLst/>
          </a:prstGeom>
        </p:spPr>
        <p:txBody>
          <a:bodyPr>
            <a:spAutoFit/>
          </a:bodyPr>
          <a:lstStyle/>
          <a:p>
            <a:r>
              <a:rPr lang="en-CA" dirty="0">
                <a:solidFill>
                  <a:srgbClr val="FF0000"/>
                </a:solidFill>
                <a:latin typeface="Times New Roman" panose="02020603050405020304" pitchFamily="18" charset="0"/>
                <a:cs typeface="Times New Roman" panose="02020603050405020304" pitchFamily="18" charset="0"/>
              </a:rPr>
              <a:t>Why B1 –B11 </a:t>
            </a:r>
            <a:endParaRPr lang="en-CA" dirty="0"/>
          </a:p>
        </p:txBody>
      </p:sp>
      <p:sp>
        <p:nvSpPr>
          <p:cNvPr id="66" name="Rectangle 65">
            <a:extLst>
              <a:ext uri="{FF2B5EF4-FFF2-40B4-BE49-F238E27FC236}">
                <a16:creationId xmlns:a16="http://schemas.microsoft.com/office/drawing/2014/main" id="{E388AC37-5AC6-4262-A8A0-5DBB8553A3B9}"/>
              </a:ext>
            </a:extLst>
          </p:cNvPr>
          <p:cNvSpPr/>
          <p:nvPr/>
        </p:nvSpPr>
        <p:spPr>
          <a:xfrm>
            <a:off x="4633305" y="2700882"/>
            <a:ext cx="1972256" cy="472088"/>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HDFS Balancer</a:t>
            </a:r>
          </a:p>
        </p:txBody>
      </p:sp>
    </p:spTree>
    <p:extLst>
      <p:ext uri="{BB962C8B-B14F-4D97-AF65-F5344CB8AC3E}">
        <p14:creationId xmlns:p14="http://schemas.microsoft.com/office/powerpoint/2010/main" val="309497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281437"/>
          </a:xfrm>
        </p:spPr>
        <p:txBody>
          <a:bodyPr>
            <a:normAutofit fontScale="90000"/>
          </a:bodyPr>
          <a:lstStyle/>
          <a:p>
            <a:r>
              <a:rPr lang="en-CA" sz="3200" dirty="0">
                <a:solidFill>
                  <a:srgbClr val="FF0000"/>
                </a:solidFill>
                <a:latin typeface="Times New Roman" panose="02020603050405020304" pitchFamily="18" charset="0"/>
                <a:cs typeface="Times New Roman" panose="02020603050405020304" pitchFamily="18" charset="0"/>
              </a:rPr>
              <a:t>High Availability</a:t>
            </a:r>
          </a:p>
        </p:txBody>
      </p:sp>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193765" y="6130827"/>
            <a:ext cx="11743769" cy="597177"/>
          </a:xfrm>
        </p:spPr>
        <p:txBody>
          <a:bodyPr>
            <a:normAutofit/>
          </a:bodyPr>
          <a:lstStyle/>
          <a:p>
            <a:r>
              <a:rPr lang="en-CA" sz="20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2F266071-D62B-4FBA-9352-3AA9FDFC072D}"/>
              </a:ext>
            </a:extLst>
          </p:cNvPr>
          <p:cNvSpPr/>
          <p:nvPr/>
        </p:nvSpPr>
        <p:spPr>
          <a:xfrm>
            <a:off x="2334458" y="1485597"/>
            <a:ext cx="2603215" cy="39634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            </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2000" dirty="0">
                <a:solidFill>
                  <a:schemeClr val="tx1"/>
                </a:solidFill>
                <a:latin typeface="Times New Roman" panose="02020603050405020304" pitchFamily="18" charset="0"/>
                <a:cs typeface="Times New Roman" panose="02020603050405020304" pitchFamily="18" charset="0"/>
              </a:rPr>
              <a:t>Master </a:t>
            </a:r>
          </a:p>
          <a:p>
            <a:pPr algn="ctr"/>
            <a:r>
              <a:rPr lang="en-CA" sz="2000" dirty="0">
                <a:solidFill>
                  <a:schemeClr val="tx1"/>
                </a:solidFill>
                <a:latin typeface="Times New Roman" panose="02020603050405020304" pitchFamily="18" charset="0"/>
                <a:cs typeface="Times New Roman" panose="02020603050405020304" pitchFamily="18" charset="0"/>
              </a:rPr>
              <a:t>NameNode</a:t>
            </a:r>
          </a:p>
          <a:p>
            <a:pPr algn="ctr"/>
            <a:endParaRPr lang="en-CA" sz="2000" dirty="0">
              <a:solidFill>
                <a:schemeClr val="tx1"/>
              </a:solidFill>
              <a:latin typeface="Times New Roman" panose="02020603050405020304" pitchFamily="18" charset="0"/>
              <a:cs typeface="Times New Roman" panose="02020603050405020304" pitchFamily="18" charset="0"/>
            </a:endParaRPr>
          </a:p>
          <a:p>
            <a:pPr algn="ctr"/>
            <a:endParaRPr lang="en-CA" sz="32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0D7D9FD-DFC8-41EF-8A4D-F2B09991951A}"/>
              </a:ext>
            </a:extLst>
          </p:cNvPr>
          <p:cNvSpPr/>
          <p:nvPr/>
        </p:nvSpPr>
        <p:spPr>
          <a:xfrm>
            <a:off x="6583556" y="1447274"/>
            <a:ext cx="2603215" cy="39634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           </a:t>
            </a:r>
            <a:r>
              <a:rPr lang="en-CA" sz="2000" dirty="0">
                <a:solidFill>
                  <a:schemeClr val="tx1"/>
                </a:solidFill>
                <a:latin typeface="Times New Roman" panose="02020603050405020304" pitchFamily="18" charset="0"/>
                <a:cs typeface="Times New Roman" panose="02020603050405020304" pitchFamily="18" charset="0"/>
              </a:rPr>
              <a:t>Back up Machine</a:t>
            </a:r>
          </a:p>
          <a:p>
            <a:pPr algn="ctr"/>
            <a:r>
              <a:rPr lang="en-CA" sz="2000" dirty="0">
                <a:solidFill>
                  <a:schemeClr val="tx1"/>
                </a:solidFill>
                <a:latin typeface="Times New Roman" panose="02020603050405020304" pitchFamily="18" charset="0"/>
                <a:cs typeface="Times New Roman" panose="02020603050405020304" pitchFamily="18" charset="0"/>
              </a:rPr>
              <a:t>Standby NameNode </a:t>
            </a:r>
          </a:p>
          <a:p>
            <a:pPr algn="ctr"/>
            <a:endParaRPr lang="en-CA" sz="2000" dirty="0">
              <a:solidFill>
                <a:schemeClr val="tx1"/>
              </a:solidFill>
              <a:latin typeface="Times New Roman" panose="02020603050405020304" pitchFamily="18" charset="0"/>
              <a:cs typeface="Times New Roman" panose="02020603050405020304" pitchFamily="18" charset="0"/>
            </a:endParaRPr>
          </a:p>
          <a:p>
            <a:pPr algn="ctr"/>
            <a:endParaRPr lang="en-CA" sz="32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5A91A94-51B6-4A02-885E-182FA946335E}"/>
              </a:ext>
            </a:extLst>
          </p:cNvPr>
          <p:cNvSpPr/>
          <p:nvPr/>
        </p:nvSpPr>
        <p:spPr>
          <a:xfrm>
            <a:off x="2552725" y="1674660"/>
            <a:ext cx="1965040" cy="59717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rgbClr val="FF0000"/>
                </a:solidFill>
                <a:latin typeface="Times New Roman" panose="02020603050405020304" pitchFamily="18" charset="0"/>
                <a:cs typeface="Times New Roman" panose="02020603050405020304" pitchFamily="18" charset="0"/>
              </a:rPr>
              <a:t>RAM</a:t>
            </a:r>
          </a:p>
          <a:p>
            <a:pPr algn="ctr"/>
            <a:r>
              <a:rPr lang="en-CA" sz="1200" dirty="0">
                <a:solidFill>
                  <a:srgbClr val="FF0000"/>
                </a:solidFill>
                <a:latin typeface="Times New Roman" panose="02020603050405020304" pitchFamily="18" charset="0"/>
                <a:cs typeface="Times New Roman" panose="02020603050405020304" pitchFamily="18" charset="0"/>
              </a:rPr>
              <a:t>Metadata</a:t>
            </a:r>
          </a:p>
        </p:txBody>
      </p:sp>
      <p:sp>
        <p:nvSpPr>
          <p:cNvPr id="7" name="Rectangle 6">
            <a:extLst>
              <a:ext uri="{FF2B5EF4-FFF2-40B4-BE49-F238E27FC236}">
                <a16:creationId xmlns:a16="http://schemas.microsoft.com/office/drawing/2014/main" id="{BBF60439-3043-4B23-8E97-1C319C01F763}"/>
              </a:ext>
            </a:extLst>
          </p:cNvPr>
          <p:cNvSpPr/>
          <p:nvPr/>
        </p:nvSpPr>
        <p:spPr>
          <a:xfrm>
            <a:off x="6688422" y="3447319"/>
            <a:ext cx="1196742" cy="48815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rgbClr val="FF0000"/>
                </a:solidFill>
                <a:latin typeface="Times New Roman" panose="02020603050405020304" pitchFamily="18" charset="0"/>
                <a:cs typeface="Times New Roman" panose="02020603050405020304" pitchFamily="18" charset="0"/>
              </a:rPr>
              <a:t> FS Image </a:t>
            </a:r>
          </a:p>
        </p:txBody>
      </p:sp>
      <p:sp>
        <p:nvSpPr>
          <p:cNvPr id="8" name="Rectangle 7">
            <a:extLst>
              <a:ext uri="{FF2B5EF4-FFF2-40B4-BE49-F238E27FC236}">
                <a16:creationId xmlns:a16="http://schemas.microsoft.com/office/drawing/2014/main" id="{AE147B1B-072B-42FD-BB76-EEB18D03BA8E}"/>
              </a:ext>
            </a:extLst>
          </p:cNvPr>
          <p:cNvSpPr/>
          <p:nvPr/>
        </p:nvSpPr>
        <p:spPr>
          <a:xfrm>
            <a:off x="3321023" y="3603654"/>
            <a:ext cx="1196742" cy="48815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rgbClr val="FF0000"/>
                </a:solidFill>
                <a:latin typeface="Times New Roman" panose="02020603050405020304" pitchFamily="18" charset="0"/>
                <a:cs typeface="Times New Roman" panose="02020603050405020304" pitchFamily="18" charset="0"/>
              </a:rPr>
              <a:t> FS Image </a:t>
            </a:r>
          </a:p>
        </p:txBody>
      </p:sp>
      <p:sp>
        <p:nvSpPr>
          <p:cNvPr id="9" name="Flowchart: Connector 8">
            <a:extLst>
              <a:ext uri="{FF2B5EF4-FFF2-40B4-BE49-F238E27FC236}">
                <a16:creationId xmlns:a16="http://schemas.microsoft.com/office/drawing/2014/main" id="{2F8886C8-6CD0-45FC-9A5B-BBA47DEBBF6C}"/>
              </a:ext>
            </a:extLst>
          </p:cNvPr>
          <p:cNvSpPr/>
          <p:nvPr/>
        </p:nvSpPr>
        <p:spPr>
          <a:xfrm>
            <a:off x="5110610" y="411431"/>
            <a:ext cx="1472946" cy="1136771"/>
          </a:xfrm>
          <a:prstGeom prst="flowChartConnector">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Edit Log</a:t>
            </a:r>
          </a:p>
        </p:txBody>
      </p:sp>
      <p:cxnSp>
        <p:nvCxnSpPr>
          <p:cNvPr id="11" name="Straight Arrow Connector 10">
            <a:extLst>
              <a:ext uri="{FF2B5EF4-FFF2-40B4-BE49-F238E27FC236}">
                <a16:creationId xmlns:a16="http://schemas.microsoft.com/office/drawing/2014/main" id="{A819D6A6-E4F5-4658-A63C-B4AF88B7E165}"/>
              </a:ext>
            </a:extLst>
          </p:cNvPr>
          <p:cNvCxnSpPr>
            <a:cxnSpLocks/>
            <a:stCxn id="9" idx="5"/>
          </p:cNvCxnSpPr>
          <p:nvPr/>
        </p:nvCxnSpPr>
        <p:spPr>
          <a:xfrm>
            <a:off x="6367848" y="1381726"/>
            <a:ext cx="424475" cy="2033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01F0008-B9F6-4D62-95FE-07D268F4B5EF}"/>
              </a:ext>
            </a:extLst>
          </p:cNvPr>
          <p:cNvCxnSpPr>
            <a:cxnSpLocks/>
            <a:stCxn id="8" idx="3"/>
            <a:endCxn id="9" idx="3"/>
          </p:cNvCxnSpPr>
          <p:nvPr/>
        </p:nvCxnSpPr>
        <p:spPr>
          <a:xfrm flipV="1">
            <a:off x="4517765" y="1381726"/>
            <a:ext cx="808553" cy="2466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3AAEE1A-9211-467E-B6C4-5C3D816ED81E}"/>
              </a:ext>
            </a:extLst>
          </p:cNvPr>
          <p:cNvSpPr/>
          <p:nvPr/>
        </p:nvSpPr>
        <p:spPr>
          <a:xfrm>
            <a:off x="9532645" y="1674660"/>
            <a:ext cx="1965040" cy="59717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rgbClr val="FF0000"/>
                </a:solidFill>
                <a:latin typeface="Times New Roman" panose="02020603050405020304" pitchFamily="18" charset="0"/>
                <a:cs typeface="Times New Roman" panose="02020603050405020304" pitchFamily="18" charset="0"/>
              </a:rPr>
              <a:t>Hot Back up</a:t>
            </a:r>
          </a:p>
        </p:txBody>
      </p:sp>
      <p:sp>
        <p:nvSpPr>
          <p:cNvPr id="10" name="Multiplication Sign 9">
            <a:extLst>
              <a:ext uri="{FF2B5EF4-FFF2-40B4-BE49-F238E27FC236}">
                <a16:creationId xmlns:a16="http://schemas.microsoft.com/office/drawing/2014/main" id="{01382877-0DEE-45E7-AFA9-2CDF8A52CD4E}"/>
              </a:ext>
            </a:extLst>
          </p:cNvPr>
          <p:cNvSpPr/>
          <p:nvPr/>
        </p:nvSpPr>
        <p:spPr>
          <a:xfrm>
            <a:off x="2634370" y="1578842"/>
            <a:ext cx="2069906" cy="341521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CD630C1B-275A-4716-8D50-0B41BF10E100}"/>
              </a:ext>
            </a:extLst>
          </p:cNvPr>
          <p:cNvSpPr/>
          <p:nvPr/>
        </p:nvSpPr>
        <p:spPr>
          <a:xfrm>
            <a:off x="4704276" y="5692852"/>
            <a:ext cx="1965040" cy="59717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rgbClr val="FF0000"/>
                </a:solidFill>
                <a:latin typeface="Times New Roman" panose="02020603050405020304" pitchFamily="18" charset="0"/>
                <a:cs typeface="Times New Roman" panose="02020603050405020304" pitchFamily="18" charset="0"/>
              </a:rPr>
              <a:t>High Availability (HA)</a:t>
            </a:r>
          </a:p>
        </p:txBody>
      </p:sp>
      <p:sp>
        <p:nvSpPr>
          <p:cNvPr id="15" name="Rectangle 14">
            <a:extLst>
              <a:ext uri="{FF2B5EF4-FFF2-40B4-BE49-F238E27FC236}">
                <a16:creationId xmlns:a16="http://schemas.microsoft.com/office/drawing/2014/main" id="{0B630348-410B-40CA-91DC-6FC9A360E656}"/>
              </a:ext>
            </a:extLst>
          </p:cNvPr>
          <p:cNvSpPr/>
          <p:nvPr/>
        </p:nvSpPr>
        <p:spPr>
          <a:xfrm>
            <a:off x="-40934" y="1652027"/>
            <a:ext cx="1965040" cy="59717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rgbClr val="FF0000"/>
                </a:solidFill>
                <a:latin typeface="Times New Roman" panose="02020603050405020304" pitchFamily="18" charset="0"/>
                <a:cs typeface="Times New Roman" panose="02020603050405020304" pitchFamily="18" charset="0"/>
              </a:rPr>
              <a:t>Zookeeper </a:t>
            </a:r>
          </a:p>
        </p:txBody>
      </p:sp>
    </p:spTree>
    <p:extLst>
      <p:ext uri="{BB962C8B-B14F-4D97-AF65-F5344CB8AC3E}">
        <p14:creationId xmlns:p14="http://schemas.microsoft.com/office/powerpoint/2010/main" val="2870087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8580474" y="146051"/>
            <a:ext cx="33257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Read Anatomy</a:t>
            </a:r>
          </a:p>
        </p:txBody>
      </p:sp>
      <p:sp>
        <p:nvSpPr>
          <p:cNvPr id="3" name="Content Placeholder 2">
            <a:extLst>
              <a:ext uri="{FF2B5EF4-FFF2-40B4-BE49-F238E27FC236}">
                <a16:creationId xmlns:a16="http://schemas.microsoft.com/office/drawing/2014/main" id="{6EFB5F8D-36BB-4D70-B3AC-2997BBB1A146}"/>
              </a:ext>
            </a:extLst>
          </p:cNvPr>
          <p:cNvSpPr>
            <a:spLocks noGrp="1"/>
          </p:cNvSpPr>
          <p:nvPr>
            <p:ph idx="1"/>
          </p:nvPr>
        </p:nvSpPr>
        <p:spPr>
          <a:xfrm>
            <a:off x="142875" y="3967309"/>
            <a:ext cx="11868150" cy="2712892"/>
          </a:xfrm>
        </p:spPr>
        <p:txBody>
          <a:bodyPr>
            <a:normAutofit/>
          </a:bodyPr>
          <a:lstStyle/>
          <a:p>
            <a:r>
              <a:rPr lang="en-CA" sz="2000" dirty="0">
                <a:solidFill>
                  <a:srgbClr val="FF0000"/>
                </a:solidFill>
                <a:latin typeface="Times New Roman" panose="02020603050405020304" pitchFamily="18" charset="0"/>
                <a:cs typeface="Times New Roman" panose="02020603050405020304" pitchFamily="18" charset="0"/>
              </a:rPr>
              <a:t>We want to read abc.txt which is divided to B1,B2,B3.Do I need to read B1 from all the three machine or one is enough ?  </a:t>
            </a:r>
            <a:r>
              <a:rPr lang="en-CA" sz="2000" dirty="0">
                <a:latin typeface="Times New Roman" panose="02020603050405020304" pitchFamily="18" charset="0"/>
                <a:cs typeface="Times New Roman" panose="02020603050405020304" pitchFamily="18" charset="0"/>
              </a:rPr>
              <a:t>One machine</a:t>
            </a:r>
          </a:p>
          <a:p>
            <a:r>
              <a:rPr lang="en-CA" sz="2000" dirty="0">
                <a:solidFill>
                  <a:srgbClr val="FF0000"/>
                </a:solidFill>
                <a:latin typeface="Times New Roman" panose="02020603050405020304" pitchFamily="18" charset="0"/>
                <a:cs typeface="Times New Roman" panose="02020603050405020304" pitchFamily="18" charset="0"/>
              </a:rPr>
              <a:t>Why Name Node is sending complete information for Metadata to client if one Machine will be read ? </a:t>
            </a:r>
            <a:r>
              <a:rPr lang="en-CA" sz="2000" dirty="0">
                <a:latin typeface="Times New Roman" panose="02020603050405020304" pitchFamily="18" charset="0"/>
                <a:cs typeface="Times New Roman" panose="02020603050405020304" pitchFamily="18" charset="0"/>
              </a:rPr>
              <a:t>For example if you are reading B1 on M6 then what will happen if M6 fails because NameNode already gave you the information about the other two you will not come back to NameNode and ask for 3  and 78.</a:t>
            </a:r>
          </a:p>
          <a:p>
            <a:r>
              <a:rPr lang="en-CA" sz="2000" dirty="0">
                <a:latin typeface="Times New Roman" panose="02020603050405020304" pitchFamily="18" charset="0"/>
                <a:cs typeface="Times New Roman" panose="02020603050405020304" pitchFamily="18" charset="0"/>
              </a:rPr>
              <a:t>What is the logic behind this sequence ? 6 ,3 ,78 .</a:t>
            </a: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F52FBFB-4B21-4827-B076-E2493B83597E}"/>
              </a:ext>
            </a:extLst>
          </p:cNvPr>
          <p:cNvSpPr/>
          <p:nvPr/>
        </p:nvSpPr>
        <p:spPr>
          <a:xfrm>
            <a:off x="257174" y="1098816"/>
            <a:ext cx="5218593" cy="60239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–cat  HDFS </a:t>
            </a:r>
            <a:r>
              <a:rPr lang="en-CA" dirty="0" err="1">
                <a:solidFill>
                  <a:schemeClr val="tx1"/>
                </a:solidFill>
                <a:latin typeface="Times New Roman" panose="02020603050405020304" pitchFamily="18" charset="0"/>
                <a:cs typeface="Times New Roman" panose="02020603050405020304" pitchFamily="18" charset="0"/>
              </a:rPr>
              <a:t>FilePath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a16="http://schemas.microsoft.com/office/drawing/2014/main" id="{AE892D0A-9F38-4BB9-B0FE-77A1C1D5688C}"/>
              </a:ext>
            </a:extLst>
          </p:cNvPr>
          <p:cNvSpPr/>
          <p:nvPr/>
        </p:nvSpPr>
        <p:spPr>
          <a:xfrm>
            <a:off x="285751" y="356156"/>
            <a:ext cx="2822347" cy="64633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6" name="Rectangle 5">
            <a:extLst>
              <a:ext uri="{FF2B5EF4-FFF2-40B4-BE49-F238E27FC236}">
                <a16:creationId xmlns:a16="http://schemas.microsoft.com/office/drawing/2014/main" id="{327AF4E0-1A95-4BEC-A5DA-C818A08209CD}"/>
              </a:ext>
            </a:extLst>
          </p:cNvPr>
          <p:cNvSpPr/>
          <p:nvPr/>
        </p:nvSpPr>
        <p:spPr>
          <a:xfrm>
            <a:off x="403529" y="2109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a:p>
            <a:pPr algn="ctr"/>
            <a:r>
              <a:rPr lang="en-CA" dirty="0">
                <a:solidFill>
                  <a:schemeClr val="tx1"/>
                </a:solidFill>
                <a:latin typeface="Times New Roman" panose="02020603050405020304" pitchFamily="18" charset="0"/>
                <a:cs typeface="Times New Roman" panose="02020603050405020304" pitchFamily="18" charset="0"/>
              </a:rPr>
              <a:t>Client</a:t>
            </a:r>
          </a:p>
        </p:txBody>
      </p:sp>
      <p:sp>
        <p:nvSpPr>
          <p:cNvPr id="7" name="Rectangle 6">
            <a:extLst>
              <a:ext uri="{FF2B5EF4-FFF2-40B4-BE49-F238E27FC236}">
                <a16:creationId xmlns:a16="http://schemas.microsoft.com/office/drawing/2014/main" id="{93BF0EF8-5A2B-4BAC-821F-6F8EC46884AD}"/>
              </a:ext>
            </a:extLst>
          </p:cNvPr>
          <p:cNvSpPr/>
          <p:nvPr/>
        </p:nvSpPr>
        <p:spPr>
          <a:xfrm>
            <a:off x="4213296" y="2109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9" name="Straight Arrow Connector 8">
            <a:extLst>
              <a:ext uri="{FF2B5EF4-FFF2-40B4-BE49-F238E27FC236}">
                <a16:creationId xmlns:a16="http://schemas.microsoft.com/office/drawing/2014/main" id="{60CF0195-666A-4727-9CBA-7AC13029A7CD}"/>
              </a:ext>
            </a:extLst>
          </p:cNvPr>
          <p:cNvCxnSpPr/>
          <p:nvPr/>
        </p:nvCxnSpPr>
        <p:spPr>
          <a:xfrm>
            <a:off x="1063256" y="1552353"/>
            <a:ext cx="0" cy="701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C176491-14DD-499E-8002-750D12F9DBEF}"/>
              </a:ext>
            </a:extLst>
          </p:cNvPr>
          <p:cNvCxnSpPr>
            <a:cxnSpLocks/>
          </p:cNvCxnSpPr>
          <p:nvPr/>
        </p:nvCxnSpPr>
        <p:spPr>
          <a:xfrm>
            <a:off x="1869339" y="2647507"/>
            <a:ext cx="2468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80111C7-B5BD-4029-A570-63DA97E8845C}"/>
              </a:ext>
            </a:extLst>
          </p:cNvPr>
          <p:cNvSpPr/>
          <p:nvPr/>
        </p:nvSpPr>
        <p:spPr>
          <a:xfrm>
            <a:off x="5592809" y="2245427"/>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B1:,6 ,3 ,78</a:t>
            </a:r>
          </a:p>
          <a:p>
            <a:pPr algn="ctr"/>
            <a:r>
              <a:rPr lang="en-CA" sz="1200" dirty="0">
                <a:solidFill>
                  <a:schemeClr val="tx1"/>
                </a:solidFill>
                <a:latin typeface="Times New Roman" panose="02020603050405020304" pitchFamily="18" charset="0"/>
                <a:cs typeface="Times New Roman" panose="02020603050405020304" pitchFamily="18" charset="0"/>
              </a:rPr>
              <a:t>      B2:7,5,4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928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75085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What is the logic behind this sequence ? 6 ,2 ,1 .</a:t>
            </a:r>
          </a:p>
        </p:txBody>
      </p:sp>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193765" y="4818434"/>
            <a:ext cx="11743769" cy="1909572"/>
          </a:xfrm>
        </p:spPr>
        <p:txBody>
          <a:bodyPr>
            <a:normAutofit/>
          </a:bodyPr>
          <a:lstStyle/>
          <a:p>
            <a:r>
              <a:rPr lang="en-CA" sz="2000" dirty="0">
                <a:latin typeface="Times New Roman" panose="02020603050405020304" pitchFamily="18" charset="0"/>
                <a:cs typeface="Times New Roman" panose="02020603050405020304" pitchFamily="18" charset="0"/>
              </a:rPr>
              <a:t>I logged on to R2N7 NameNode is going to calculate the distance with respect to the machine which you logged in and the machine which the data is available  So reading the data from same rack is easier to read it from different rack.</a:t>
            </a:r>
            <a:endParaRPr lang="en-CA" sz="2000" i="1" dirty="0">
              <a:solidFill>
                <a:srgbClr val="FF0000"/>
              </a:solidFill>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We read from nearest node to avoid inter communication </a:t>
            </a:r>
          </a:p>
        </p:txBody>
      </p:sp>
      <p:sp>
        <p:nvSpPr>
          <p:cNvPr id="4" name="Rectangle 3">
            <a:extLst>
              <a:ext uri="{FF2B5EF4-FFF2-40B4-BE49-F238E27FC236}">
                <a16:creationId xmlns:a16="http://schemas.microsoft.com/office/drawing/2014/main" id="{87FF9AA7-13C5-4527-A54B-118A094079C1}"/>
              </a:ext>
            </a:extLst>
          </p:cNvPr>
          <p:cNvSpPr/>
          <p:nvPr/>
        </p:nvSpPr>
        <p:spPr>
          <a:xfrm>
            <a:off x="3403046" y="880844"/>
            <a:ext cx="2266950" cy="3743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F2E9AE69-BAA4-43D5-AF51-B004811A3918}"/>
              </a:ext>
            </a:extLst>
          </p:cNvPr>
          <p:cNvSpPr/>
          <p:nvPr/>
        </p:nvSpPr>
        <p:spPr>
          <a:xfrm>
            <a:off x="3564971" y="1021337"/>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     R1N1</a:t>
            </a:r>
          </a:p>
        </p:txBody>
      </p:sp>
      <p:sp>
        <p:nvSpPr>
          <p:cNvPr id="6" name="Rectangle 5">
            <a:extLst>
              <a:ext uri="{FF2B5EF4-FFF2-40B4-BE49-F238E27FC236}">
                <a16:creationId xmlns:a16="http://schemas.microsoft.com/office/drawing/2014/main" id="{8659027E-19CA-4128-B11E-7FC9A7D67481}"/>
              </a:ext>
            </a:extLst>
          </p:cNvPr>
          <p:cNvSpPr/>
          <p:nvPr/>
        </p:nvSpPr>
        <p:spPr>
          <a:xfrm>
            <a:off x="3612596" y="1933357"/>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1AF139B-21F9-4BA7-9873-4B7102C12824}"/>
              </a:ext>
            </a:extLst>
          </p:cNvPr>
          <p:cNvSpPr/>
          <p:nvPr/>
        </p:nvSpPr>
        <p:spPr>
          <a:xfrm>
            <a:off x="3631646" y="2940626"/>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91BAD504-44E6-431B-A2E0-175E9758357B}"/>
              </a:ext>
            </a:extLst>
          </p:cNvPr>
          <p:cNvSpPr/>
          <p:nvPr/>
        </p:nvSpPr>
        <p:spPr>
          <a:xfrm>
            <a:off x="3612596" y="3812164"/>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2D7D6062-B4A6-441C-ACFA-FE9A515C9D08}"/>
              </a:ext>
            </a:extLst>
          </p:cNvPr>
          <p:cNvSpPr/>
          <p:nvPr/>
        </p:nvSpPr>
        <p:spPr>
          <a:xfrm>
            <a:off x="6279596" y="880844"/>
            <a:ext cx="2266950" cy="3743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ABA2DCE3-E733-4B77-8C49-BF02B928C36D}"/>
              </a:ext>
            </a:extLst>
          </p:cNvPr>
          <p:cNvSpPr/>
          <p:nvPr/>
        </p:nvSpPr>
        <p:spPr>
          <a:xfrm>
            <a:off x="6522484" y="1085631"/>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R2N5</a:t>
            </a:r>
          </a:p>
        </p:txBody>
      </p:sp>
      <p:sp>
        <p:nvSpPr>
          <p:cNvPr id="11" name="Rectangle 10">
            <a:extLst>
              <a:ext uri="{FF2B5EF4-FFF2-40B4-BE49-F238E27FC236}">
                <a16:creationId xmlns:a16="http://schemas.microsoft.com/office/drawing/2014/main" id="{5D3AC520-4CAE-449D-8D2B-09F4C6C7E8CC}"/>
              </a:ext>
            </a:extLst>
          </p:cNvPr>
          <p:cNvSpPr/>
          <p:nvPr/>
        </p:nvSpPr>
        <p:spPr>
          <a:xfrm>
            <a:off x="6546296" y="1907164"/>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D018434D-8102-4686-814C-ADEB16669DAB}"/>
              </a:ext>
            </a:extLst>
          </p:cNvPr>
          <p:cNvSpPr/>
          <p:nvPr/>
        </p:nvSpPr>
        <p:spPr>
          <a:xfrm>
            <a:off x="6508196" y="2940627"/>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rgbClr val="FF0000"/>
                </a:solidFill>
              </a:rPr>
              <a:t>      Logged On</a:t>
            </a:r>
          </a:p>
        </p:txBody>
      </p:sp>
      <p:sp>
        <p:nvSpPr>
          <p:cNvPr id="13" name="Rectangle 12">
            <a:extLst>
              <a:ext uri="{FF2B5EF4-FFF2-40B4-BE49-F238E27FC236}">
                <a16:creationId xmlns:a16="http://schemas.microsoft.com/office/drawing/2014/main" id="{BCFFEC6F-3BE8-4129-A804-88023F222DE9}"/>
              </a:ext>
            </a:extLst>
          </p:cNvPr>
          <p:cNvSpPr/>
          <p:nvPr/>
        </p:nvSpPr>
        <p:spPr>
          <a:xfrm>
            <a:off x="6508196" y="3788351"/>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82BD7230-5092-4498-B074-27AC1AAEC0B6}"/>
              </a:ext>
            </a:extLst>
          </p:cNvPr>
          <p:cNvSpPr/>
          <p:nvPr/>
        </p:nvSpPr>
        <p:spPr>
          <a:xfrm>
            <a:off x="9156146" y="857031"/>
            <a:ext cx="2266950" cy="3743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DB3CC576-47C1-4259-BE1B-9A6AD0D5905E}"/>
              </a:ext>
            </a:extLst>
          </p:cNvPr>
          <p:cNvSpPr/>
          <p:nvPr/>
        </p:nvSpPr>
        <p:spPr>
          <a:xfrm>
            <a:off x="9318071" y="997524"/>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05E9062C-A2D2-4484-9CA1-91535F490A5E}"/>
              </a:ext>
            </a:extLst>
          </p:cNvPr>
          <p:cNvSpPr/>
          <p:nvPr/>
        </p:nvSpPr>
        <p:spPr>
          <a:xfrm>
            <a:off x="9365696" y="1909544"/>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EC788B81-798A-403F-863C-C82A2D2451FC}"/>
              </a:ext>
            </a:extLst>
          </p:cNvPr>
          <p:cNvSpPr/>
          <p:nvPr/>
        </p:nvSpPr>
        <p:spPr>
          <a:xfrm>
            <a:off x="9384746" y="2916813"/>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96B9095F-2AD2-4A2B-8272-69B02BED0F3B}"/>
              </a:ext>
            </a:extLst>
          </p:cNvPr>
          <p:cNvSpPr/>
          <p:nvPr/>
        </p:nvSpPr>
        <p:spPr>
          <a:xfrm>
            <a:off x="9365696" y="3788351"/>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R3N12</a:t>
            </a:r>
          </a:p>
        </p:txBody>
      </p:sp>
      <p:sp>
        <p:nvSpPr>
          <p:cNvPr id="19" name="Rectangle 18">
            <a:extLst>
              <a:ext uri="{FF2B5EF4-FFF2-40B4-BE49-F238E27FC236}">
                <a16:creationId xmlns:a16="http://schemas.microsoft.com/office/drawing/2014/main" id="{5FA1B0B1-6C74-4820-8AC5-66F17CF9B06E}"/>
              </a:ext>
            </a:extLst>
          </p:cNvPr>
          <p:cNvSpPr/>
          <p:nvPr/>
        </p:nvSpPr>
        <p:spPr>
          <a:xfrm>
            <a:off x="470037" y="1573716"/>
            <a:ext cx="895283" cy="61176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Abc.txt</a:t>
            </a:r>
          </a:p>
          <a:p>
            <a:pPr algn="ctr"/>
            <a:r>
              <a:rPr lang="en-CA" dirty="0">
                <a:solidFill>
                  <a:schemeClr val="tx1"/>
                </a:solidFill>
                <a:latin typeface="Times New Roman" panose="02020603050405020304" pitchFamily="18" charset="0"/>
                <a:cs typeface="Times New Roman" panose="02020603050405020304" pitchFamily="18" charset="0"/>
              </a:rPr>
              <a:t>300MB</a:t>
            </a:r>
          </a:p>
        </p:txBody>
      </p:sp>
      <p:sp>
        <p:nvSpPr>
          <p:cNvPr id="20" name="Rectangle 19">
            <a:extLst>
              <a:ext uri="{FF2B5EF4-FFF2-40B4-BE49-F238E27FC236}">
                <a16:creationId xmlns:a16="http://schemas.microsoft.com/office/drawing/2014/main" id="{5E3C1BF0-166D-4C7A-A5D9-04A5DEFE6330}"/>
              </a:ext>
            </a:extLst>
          </p:cNvPr>
          <p:cNvSpPr/>
          <p:nvPr/>
        </p:nvSpPr>
        <p:spPr>
          <a:xfrm>
            <a:off x="2211887" y="1302724"/>
            <a:ext cx="575943" cy="35440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B1</a:t>
            </a:r>
          </a:p>
        </p:txBody>
      </p:sp>
      <p:sp>
        <p:nvSpPr>
          <p:cNvPr id="21" name="Rectangle 20">
            <a:extLst>
              <a:ext uri="{FF2B5EF4-FFF2-40B4-BE49-F238E27FC236}">
                <a16:creationId xmlns:a16="http://schemas.microsoft.com/office/drawing/2014/main" id="{8D5969EA-DEEA-4022-A26D-77C5C66DE683}"/>
              </a:ext>
            </a:extLst>
          </p:cNvPr>
          <p:cNvSpPr/>
          <p:nvPr/>
        </p:nvSpPr>
        <p:spPr>
          <a:xfrm>
            <a:off x="2238035" y="2085013"/>
            <a:ext cx="575943" cy="30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B2</a:t>
            </a:r>
          </a:p>
        </p:txBody>
      </p:sp>
      <p:sp>
        <p:nvSpPr>
          <p:cNvPr id="22" name="Rectangle 21">
            <a:extLst>
              <a:ext uri="{FF2B5EF4-FFF2-40B4-BE49-F238E27FC236}">
                <a16:creationId xmlns:a16="http://schemas.microsoft.com/office/drawing/2014/main" id="{61A26DE3-E380-47AD-87A2-4AC94B883BB2}"/>
              </a:ext>
            </a:extLst>
          </p:cNvPr>
          <p:cNvSpPr/>
          <p:nvPr/>
        </p:nvSpPr>
        <p:spPr>
          <a:xfrm>
            <a:off x="2238035" y="2752506"/>
            <a:ext cx="514753" cy="3411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B3</a:t>
            </a:r>
          </a:p>
        </p:txBody>
      </p:sp>
      <p:sp>
        <p:nvSpPr>
          <p:cNvPr id="23" name="Rectangle 22">
            <a:extLst>
              <a:ext uri="{FF2B5EF4-FFF2-40B4-BE49-F238E27FC236}">
                <a16:creationId xmlns:a16="http://schemas.microsoft.com/office/drawing/2014/main" id="{85C6DE9E-6D92-4F28-A701-5F69DFBA4E5B}"/>
              </a:ext>
            </a:extLst>
          </p:cNvPr>
          <p:cNvSpPr/>
          <p:nvPr/>
        </p:nvSpPr>
        <p:spPr>
          <a:xfrm>
            <a:off x="470037" y="3601392"/>
            <a:ext cx="1790565" cy="7508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Data Blocks</a:t>
            </a:r>
          </a:p>
          <a:p>
            <a:pPr algn="ctr"/>
            <a:r>
              <a:rPr lang="en-CA" dirty="0">
                <a:solidFill>
                  <a:schemeClr val="tx1"/>
                </a:solidFill>
                <a:latin typeface="Times New Roman" panose="02020603050405020304" pitchFamily="18" charset="0"/>
                <a:cs typeface="Times New Roman" panose="02020603050405020304" pitchFamily="18" charset="0"/>
              </a:rPr>
              <a:t>Block size :128</a:t>
            </a:r>
          </a:p>
        </p:txBody>
      </p:sp>
      <p:cxnSp>
        <p:nvCxnSpPr>
          <p:cNvPr id="24" name="Straight Arrow Connector 23">
            <a:extLst>
              <a:ext uri="{FF2B5EF4-FFF2-40B4-BE49-F238E27FC236}">
                <a16:creationId xmlns:a16="http://schemas.microsoft.com/office/drawing/2014/main" id="{C44EE41F-F806-432F-A071-33BEE0A75669}"/>
              </a:ext>
            </a:extLst>
          </p:cNvPr>
          <p:cNvCxnSpPr>
            <a:cxnSpLocks/>
            <a:stCxn id="23" idx="0"/>
            <a:endCxn id="20" idx="1"/>
          </p:cNvCxnSpPr>
          <p:nvPr/>
        </p:nvCxnSpPr>
        <p:spPr>
          <a:xfrm flipV="1">
            <a:off x="1365320" y="1479928"/>
            <a:ext cx="846567" cy="212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FAE4362-DE90-4D3F-97A6-A7E9AE9BE8BB}"/>
              </a:ext>
            </a:extLst>
          </p:cNvPr>
          <p:cNvCxnSpPr>
            <a:cxnSpLocks/>
            <a:stCxn id="23" idx="0"/>
          </p:cNvCxnSpPr>
          <p:nvPr/>
        </p:nvCxnSpPr>
        <p:spPr>
          <a:xfrm flipV="1">
            <a:off x="1365320" y="2271272"/>
            <a:ext cx="850148" cy="133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7DDB98A-DB91-4D47-B2C8-A8A6C7B00C79}"/>
              </a:ext>
            </a:extLst>
          </p:cNvPr>
          <p:cNvCxnSpPr>
            <a:cxnSpLocks/>
            <a:stCxn id="23" idx="0"/>
          </p:cNvCxnSpPr>
          <p:nvPr/>
        </p:nvCxnSpPr>
        <p:spPr>
          <a:xfrm flipV="1">
            <a:off x="1365320" y="2989626"/>
            <a:ext cx="872715" cy="61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E044D79-E194-4C8D-8A85-17CBC19B4FB2}"/>
              </a:ext>
            </a:extLst>
          </p:cNvPr>
          <p:cNvSpPr/>
          <p:nvPr/>
        </p:nvSpPr>
        <p:spPr>
          <a:xfrm>
            <a:off x="3642303" y="110607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a:solidFill>
                  <a:srgbClr val="FF0000"/>
                </a:solidFill>
                <a:latin typeface="Times New Roman" panose="02020603050405020304" pitchFamily="18" charset="0"/>
                <a:cs typeface="Times New Roman" panose="02020603050405020304" pitchFamily="18" charset="0"/>
              </a:rPr>
              <a:t>B1</a:t>
            </a:r>
          </a:p>
        </p:txBody>
      </p:sp>
      <p:sp>
        <p:nvSpPr>
          <p:cNvPr id="28" name="Rectangle 27">
            <a:extLst>
              <a:ext uri="{FF2B5EF4-FFF2-40B4-BE49-F238E27FC236}">
                <a16:creationId xmlns:a16="http://schemas.microsoft.com/office/drawing/2014/main" id="{D4EDAA1F-FE48-4F9C-B62D-8048A528BF2D}"/>
              </a:ext>
            </a:extLst>
          </p:cNvPr>
          <p:cNvSpPr/>
          <p:nvPr/>
        </p:nvSpPr>
        <p:spPr>
          <a:xfrm>
            <a:off x="3672011" y="2056773"/>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a:solidFill>
                  <a:srgbClr val="FF0000"/>
                </a:solidFill>
                <a:latin typeface="Times New Roman" panose="02020603050405020304" pitchFamily="18" charset="0"/>
                <a:cs typeface="Times New Roman" panose="02020603050405020304" pitchFamily="18" charset="0"/>
              </a:rPr>
              <a:t>B1</a:t>
            </a:r>
          </a:p>
        </p:txBody>
      </p:sp>
      <p:sp>
        <p:nvSpPr>
          <p:cNvPr id="29" name="Rectangle 28">
            <a:extLst>
              <a:ext uri="{FF2B5EF4-FFF2-40B4-BE49-F238E27FC236}">
                <a16:creationId xmlns:a16="http://schemas.microsoft.com/office/drawing/2014/main" id="{5B342C1F-2CFB-492C-B489-4D4495AE81FE}"/>
              </a:ext>
            </a:extLst>
          </p:cNvPr>
          <p:cNvSpPr/>
          <p:nvPr/>
        </p:nvSpPr>
        <p:spPr>
          <a:xfrm>
            <a:off x="6633757" y="206716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b="1" dirty="0">
                <a:solidFill>
                  <a:srgbClr val="FF0000"/>
                </a:solidFill>
                <a:latin typeface="Times New Roman" panose="02020603050405020304" pitchFamily="18" charset="0"/>
                <a:cs typeface="Times New Roman" panose="02020603050405020304" pitchFamily="18" charset="0"/>
              </a:rPr>
              <a:t>B1</a:t>
            </a:r>
          </a:p>
        </p:txBody>
      </p:sp>
      <p:sp>
        <p:nvSpPr>
          <p:cNvPr id="30" name="Rectangle 29">
            <a:extLst>
              <a:ext uri="{FF2B5EF4-FFF2-40B4-BE49-F238E27FC236}">
                <a16:creationId xmlns:a16="http://schemas.microsoft.com/office/drawing/2014/main" id="{2C56BDB2-B86F-436E-AC93-8C8A7CE1F73B}"/>
              </a:ext>
            </a:extLst>
          </p:cNvPr>
          <p:cNvSpPr/>
          <p:nvPr/>
        </p:nvSpPr>
        <p:spPr>
          <a:xfrm>
            <a:off x="6633757" y="3041444"/>
            <a:ext cx="379933" cy="25688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31" name="Rectangle 30">
            <a:extLst>
              <a:ext uri="{FF2B5EF4-FFF2-40B4-BE49-F238E27FC236}">
                <a16:creationId xmlns:a16="http://schemas.microsoft.com/office/drawing/2014/main" id="{D34DA2B1-FC6C-421F-AAC5-DA372CB154A5}"/>
              </a:ext>
            </a:extLst>
          </p:cNvPr>
          <p:cNvSpPr/>
          <p:nvPr/>
        </p:nvSpPr>
        <p:spPr>
          <a:xfrm>
            <a:off x="7092401" y="207692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32" name="Rectangle 31">
            <a:extLst>
              <a:ext uri="{FF2B5EF4-FFF2-40B4-BE49-F238E27FC236}">
                <a16:creationId xmlns:a16="http://schemas.microsoft.com/office/drawing/2014/main" id="{AB0DCF6F-8241-4B89-BFFB-5E2C1F88E057}"/>
              </a:ext>
            </a:extLst>
          </p:cNvPr>
          <p:cNvSpPr/>
          <p:nvPr/>
        </p:nvSpPr>
        <p:spPr>
          <a:xfrm>
            <a:off x="9438308" y="207692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33" name="Rectangle 32">
            <a:extLst>
              <a:ext uri="{FF2B5EF4-FFF2-40B4-BE49-F238E27FC236}">
                <a16:creationId xmlns:a16="http://schemas.microsoft.com/office/drawing/2014/main" id="{2201E044-DE23-4164-8ACD-AE345FFDE182}"/>
              </a:ext>
            </a:extLst>
          </p:cNvPr>
          <p:cNvSpPr/>
          <p:nvPr/>
        </p:nvSpPr>
        <p:spPr>
          <a:xfrm>
            <a:off x="6611190" y="390425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34" name="Rectangle 33">
            <a:extLst>
              <a:ext uri="{FF2B5EF4-FFF2-40B4-BE49-F238E27FC236}">
                <a16:creationId xmlns:a16="http://schemas.microsoft.com/office/drawing/2014/main" id="{34285E45-7226-4339-AF37-53D34EAE69B7}"/>
              </a:ext>
            </a:extLst>
          </p:cNvPr>
          <p:cNvSpPr/>
          <p:nvPr/>
        </p:nvSpPr>
        <p:spPr>
          <a:xfrm>
            <a:off x="7560661" y="207454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35" name="Rectangle 34">
            <a:extLst>
              <a:ext uri="{FF2B5EF4-FFF2-40B4-BE49-F238E27FC236}">
                <a16:creationId xmlns:a16="http://schemas.microsoft.com/office/drawing/2014/main" id="{15EB27E3-2F5A-4E09-A0F1-0B83414E154A}"/>
              </a:ext>
            </a:extLst>
          </p:cNvPr>
          <p:cNvSpPr/>
          <p:nvPr/>
        </p:nvSpPr>
        <p:spPr>
          <a:xfrm>
            <a:off x="9438308" y="301396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cxnSp>
        <p:nvCxnSpPr>
          <p:cNvPr id="37" name="Straight Arrow Connector 36">
            <a:extLst>
              <a:ext uri="{FF2B5EF4-FFF2-40B4-BE49-F238E27FC236}">
                <a16:creationId xmlns:a16="http://schemas.microsoft.com/office/drawing/2014/main" id="{AFBA44FA-42C2-43B0-9AD0-4D497F60E205}"/>
              </a:ext>
            </a:extLst>
          </p:cNvPr>
          <p:cNvCxnSpPr/>
          <p:nvPr/>
        </p:nvCxnSpPr>
        <p:spPr>
          <a:xfrm flipV="1">
            <a:off x="8091376" y="2271272"/>
            <a:ext cx="0" cy="1027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E7D9E18-3ECF-4775-9A1D-805A8AFBD65F}"/>
              </a:ext>
            </a:extLst>
          </p:cNvPr>
          <p:cNvCxnSpPr>
            <a:cxnSpLocks/>
            <a:stCxn id="29" idx="1"/>
          </p:cNvCxnSpPr>
          <p:nvPr/>
        </p:nvCxnSpPr>
        <p:spPr>
          <a:xfrm flipH="1" flipV="1">
            <a:off x="5198021" y="2195538"/>
            <a:ext cx="1435736" cy="13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C1E7F01-D2BC-4AC4-BB90-427058CF8A52}"/>
              </a:ext>
            </a:extLst>
          </p:cNvPr>
          <p:cNvCxnSpPr>
            <a:cxnSpLocks/>
          </p:cNvCxnSpPr>
          <p:nvPr/>
        </p:nvCxnSpPr>
        <p:spPr>
          <a:xfrm flipH="1" flipV="1">
            <a:off x="4951230" y="1400196"/>
            <a:ext cx="14188" cy="923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A107FE5-56F7-4A74-AC02-C47560328E1B}"/>
              </a:ext>
            </a:extLst>
          </p:cNvPr>
          <p:cNvSpPr/>
          <p:nvPr/>
        </p:nvSpPr>
        <p:spPr>
          <a:xfrm>
            <a:off x="8117711" y="2587702"/>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1</a:t>
            </a:r>
          </a:p>
        </p:txBody>
      </p:sp>
      <p:sp>
        <p:nvSpPr>
          <p:cNvPr id="46" name="Rectangle 45">
            <a:extLst>
              <a:ext uri="{FF2B5EF4-FFF2-40B4-BE49-F238E27FC236}">
                <a16:creationId xmlns:a16="http://schemas.microsoft.com/office/drawing/2014/main" id="{FD46C3CF-E59D-4379-A5F5-8D8A93DFEE6E}"/>
              </a:ext>
            </a:extLst>
          </p:cNvPr>
          <p:cNvSpPr/>
          <p:nvPr/>
        </p:nvSpPr>
        <p:spPr>
          <a:xfrm>
            <a:off x="5791900" y="191117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2</a:t>
            </a:r>
          </a:p>
        </p:txBody>
      </p:sp>
      <p:sp>
        <p:nvSpPr>
          <p:cNvPr id="47" name="Rectangle 46">
            <a:extLst>
              <a:ext uri="{FF2B5EF4-FFF2-40B4-BE49-F238E27FC236}">
                <a16:creationId xmlns:a16="http://schemas.microsoft.com/office/drawing/2014/main" id="{D323B61D-550E-4ACC-BB4A-359E7F4A2164}"/>
              </a:ext>
            </a:extLst>
          </p:cNvPr>
          <p:cNvSpPr/>
          <p:nvPr/>
        </p:nvSpPr>
        <p:spPr>
          <a:xfrm>
            <a:off x="4973718" y="163331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671566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52FBFB-4B21-4827-B076-E2493B83597E}"/>
              </a:ext>
            </a:extLst>
          </p:cNvPr>
          <p:cNvSpPr/>
          <p:nvPr/>
        </p:nvSpPr>
        <p:spPr>
          <a:xfrm>
            <a:off x="257174" y="1098816"/>
            <a:ext cx="5218593" cy="60239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–cat  HDFS </a:t>
            </a:r>
            <a:r>
              <a:rPr lang="en-CA" dirty="0" err="1">
                <a:solidFill>
                  <a:schemeClr val="tx1"/>
                </a:solidFill>
                <a:latin typeface="Times New Roman" panose="02020603050405020304" pitchFamily="18" charset="0"/>
                <a:cs typeface="Times New Roman" panose="02020603050405020304" pitchFamily="18" charset="0"/>
              </a:rPr>
              <a:t>FilePath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a16="http://schemas.microsoft.com/office/drawing/2014/main" id="{AE892D0A-9F38-4BB9-B0FE-77A1C1D5688C}"/>
              </a:ext>
            </a:extLst>
          </p:cNvPr>
          <p:cNvSpPr/>
          <p:nvPr/>
        </p:nvSpPr>
        <p:spPr>
          <a:xfrm>
            <a:off x="285751" y="356156"/>
            <a:ext cx="2822347" cy="64633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6" name="Rectangle 5">
            <a:extLst>
              <a:ext uri="{FF2B5EF4-FFF2-40B4-BE49-F238E27FC236}">
                <a16:creationId xmlns:a16="http://schemas.microsoft.com/office/drawing/2014/main" id="{327AF4E0-1A95-4BEC-A5DA-C818A08209CD}"/>
              </a:ext>
            </a:extLst>
          </p:cNvPr>
          <p:cNvSpPr/>
          <p:nvPr/>
        </p:nvSpPr>
        <p:spPr>
          <a:xfrm>
            <a:off x="403529" y="2109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a:p>
            <a:pPr algn="ctr"/>
            <a:r>
              <a:rPr lang="en-CA" dirty="0">
                <a:solidFill>
                  <a:schemeClr val="tx1"/>
                </a:solidFill>
                <a:latin typeface="Times New Roman" panose="02020603050405020304" pitchFamily="18" charset="0"/>
                <a:cs typeface="Times New Roman" panose="02020603050405020304" pitchFamily="18" charset="0"/>
              </a:rPr>
              <a:t>Client</a:t>
            </a:r>
          </a:p>
        </p:txBody>
      </p:sp>
      <p:sp>
        <p:nvSpPr>
          <p:cNvPr id="7" name="Rectangle 6">
            <a:extLst>
              <a:ext uri="{FF2B5EF4-FFF2-40B4-BE49-F238E27FC236}">
                <a16:creationId xmlns:a16="http://schemas.microsoft.com/office/drawing/2014/main" id="{93BF0EF8-5A2B-4BAC-821F-6F8EC46884AD}"/>
              </a:ext>
            </a:extLst>
          </p:cNvPr>
          <p:cNvSpPr/>
          <p:nvPr/>
        </p:nvSpPr>
        <p:spPr>
          <a:xfrm>
            <a:off x="4213296" y="2109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9" name="Straight Arrow Connector 8">
            <a:extLst>
              <a:ext uri="{FF2B5EF4-FFF2-40B4-BE49-F238E27FC236}">
                <a16:creationId xmlns:a16="http://schemas.microsoft.com/office/drawing/2014/main" id="{60CF0195-666A-4727-9CBA-7AC13029A7CD}"/>
              </a:ext>
            </a:extLst>
          </p:cNvPr>
          <p:cNvCxnSpPr/>
          <p:nvPr/>
        </p:nvCxnSpPr>
        <p:spPr>
          <a:xfrm>
            <a:off x="1063256" y="1552353"/>
            <a:ext cx="0" cy="701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C176491-14DD-499E-8002-750D12F9DBEF}"/>
              </a:ext>
            </a:extLst>
          </p:cNvPr>
          <p:cNvCxnSpPr>
            <a:cxnSpLocks/>
          </p:cNvCxnSpPr>
          <p:nvPr/>
        </p:nvCxnSpPr>
        <p:spPr>
          <a:xfrm>
            <a:off x="1869339" y="2647507"/>
            <a:ext cx="2468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80111C7-B5BD-4029-A570-63DA97E8845C}"/>
              </a:ext>
            </a:extLst>
          </p:cNvPr>
          <p:cNvSpPr/>
          <p:nvPr/>
        </p:nvSpPr>
        <p:spPr>
          <a:xfrm>
            <a:off x="5592809" y="2245427"/>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endParaRPr lang="en-CA" sz="1200" dirty="0">
              <a:solidFill>
                <a:schemeClr val="tx1"/>
              </a:solidFill>
              <a:latin typeface="Times New Roman" panose="02020603050405020304" pitchFamily="18" charset="0"/>
              <a:cs typeface="Times New Roman" panose="02020603050405020304" pitchFamily="18" charset="0"/>
            </a:endParaRPr>
          </a:p>
          <a:p>
            <a:pPr algn="ctr"/>
            <a:r>
              <a:rPr lang="en-CA" sz="1200" dirty="0">
                <a:solidFill>
                  <a:schemeClr val="tx1"/>
                </a:solidFill>
                <a:latin typeface="Times New Roman" panose="02020603050405020304" pitchFamily="18" charset="0"/>
                <a:cs typeface="Times New Roman" panose="02020603050405020304" pitchFamily="18" charset="0"/>
              </a:rPr>
              <a:t>      B1:,6 ,3 ,78</a:t>
            </a:r>
          </a:p>
          <a:p>
            <a:pPr algn="ctr"/>
            <a:r>
              <a:rPr lang="en-CA" sz="1200" dirty="0">
                <a:solidFill>
                  <a:schemeClr val="tx1"/>
                </a:solidFill>
                <a:latin typeface="Times New Roman" panose="02020603050405020304" pitchFamily="18" charset="0"/>
                <a:cs typeface="Times New Roman" panose="02020603050405020304" pitchFamily="18" charset="0"/>
              </a:rPr>
              <a:t>      B2:7,5,4 </a:t>
            </a:r>
          </a:p>
          <a:p>
            <a:pPr algn="ctr"/>
            <a:r>
              <a:rPr lang="en-CA" sz="1200" dirty="0">
                <a:solidFill>
                  <a:schemeClr val="tx1"/>
                </a:solidFill>
                <a:latin typeface="Times New Roman" panose="02020603050405020304" pitchFamily="18" charset="0"/>
                <a:cs typeface="Times New Roman" panose="02020603050405020304" pitchFamily="18" charset="0"/>
              </a:rPr>
              <a:t>          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DCAA63B2-A536-4204-B225-DF6481F01201}"/>
              </a:ext>
            </a:extLst>
          </p:cNvPr>
          <p:cNvSpPr/>
          <p:nvPr/>
        </p:nvSpPr>
        <p:spPr>
          <a:xfrm>
            <a:off x="2518086" y="3772907"/>
            <a:ext cx="5915362" cy="105427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2800" b="1" dirty="0">
                <a:solidFill>
                  <a:srgbClr val="FF0000"/>
                </a:solidFill>
                <a:latin typeface="Times New Roman" panose="02020603050405020304" pitchFamily="18" charset="0"/>
                <a:cs typeface="Times New Roman" panose="02020603050405020304" pitchFamily="18" charset="0"/>
              </a:rPr>
              <a:t>Read (B1,B2,B3) :Sequence </a:t>
            </a:r>
          </a:p>
          <a:p>
            <a:pPr algn="ctr"/>
            <a:r>
              <a:rPr lang="en-CA" sz="2800" b="1" dirty="0">
                <a:solidFill>
                  <a:srgbClr val="FF0000"/>
                </a:solidFill>
                <a:latin typeface="Times New Roman" panose="02020603050405020304" pitchFamily="18" charset="0"/>
                <a:cs typeface="Times New Roman" panose="02020603050405020304" pitchFamily="18" charset="0"/>
              </a:rPr>
              <a:t>Processing :Parallel</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A0BBA5D-0A91-4B40-B10B-1713E8BF8296}"/>
              </a:ext>
            </a:extLst>
          </p:cNvPr>
          <p:cNvSpPr/>
          <p:nvPr/>
        </p:nvSpPr>
        <p:spPr>
          <a:xfrm>
            <a:off x="403529" y="3609070"/>
            <a:ext cx="187183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B1 :How are you</a:t>
            </a:r>
          </a:p>
          <a:p>
            <a:pPr algn="ctr"/>
            <a:r>
              <a:rPr lang="en-CA" dirty="0">
                <a:solidFill>
                  <a:schemeClr val="tx1"/>
                </a:solidFill>
                <a:latin typeface="Times New Roman" panose="02020603050405020304" pitchFamily="18" charset="0"/>
                <a:cs typeface="Times New Roman" panose="02020603050405020304" pitchFamily="18" charset="0"/>
              </a:rPr>
              <a:t>B2: I am fine</a:t>
            </a:r>
          </a:p>
        </p:txBody>
      </p:sp>
    </p:spTree>
    <p:extLst>
      <p:ext uri="{BB962C8B-B14F-4D97-AF65-F5344CB8AC3E}">
        <p14:creationId xmlns:p14="http://schemas.microsoft.com/office/powerpoint/2010/main" val="2579125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1E04-5E26-4AD4-8E2A-B3C1FA236666}"/>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Configuration</a:t>
            </a:r>
          </a:p>
        </p:txBody>
      </p:sp>
      <p:sp>
        <p:nvSpPr>
          <p:cNvPr id="3" name="Content Placeholder 2">
            <a:extLst>
              <a:ext uri="{FF2B5EF4-FFF2-40B4-BE49-F238E27FC236}">
                <a16:creationId xmlns:a16="http://schemas.microsoft.com/office/drawing/2014/main" id="{6EFB5F8D-36BB-4D70-B3AC-2997BBB1A146}"/>
              </a:ext>
            </a:extLst>
          </p:cNvPr>
          <p:cNvSpPr>
            <a:spLocks noGrp="1"/>
          </p:cNvSpPr>
          <p:nvPr>
            <p:ph idx="1"/>
          </p:nvPr>
        </p:nvSpPr>
        <p:spPr>
          <a:xfrm>
            <a:off x="142875" y="5429249"/>
            <a:ext cx="11868150" cy="1250951"/>
          </a:xfrm>
        </p:spPr>
        <p:txBody>
          <a:bodyPr>
            <a:normAutofit/>
          </a:bodyPr>
          <a:lstStyle/>
          <a:p>
            <a:r>
              <a:rPr lang="en-CA" sz="2000" dirty="0">
                <a:latin typeface="Times New Roman" panose="02020603050405020304" pitchFamily="18" charset="0"/>
                <a:cs typeface="Times New Roman" panose="02020603050405020304" pitchFamily="18" charset="0"/>
              </a:rPr>
              <a:t>All configuration are available in XML Format.</a:t>
            </a:r>
          </a:p>
          <a:p>
            <a:r>
              <a:rPr lang="en-CA" sz="2000" dirty="0">
                <a:latin typeface="Times New Roman" panose="02020603050405020304" pitchFamily="18" charset="0"/>
                <a:cs typeface="Times New Roman" panose="02020603050405020304" pitchFamily="18" charset="0"/>
              </a:rPr>
              <a:t>There are 5 XML files are available</a:t>
            </a:r>
          </a:p>
          <a:p>
            <a:r>
              <a:rPr lang="en-CA" sz="2000" dirty="0">
                <a:latin typeface="Times New Roman" panose="02020603050405020304" pitchFamily="18" charset="0"/>
                <a:cs typeface="Times New Roman" panose="02020603050405020304" pitchFamily="18" charset="0"/>
              </a:rPr>
              <a:t>Its in /</a:t>
            </a:r>
            <a:r>
              <a:rPr lang="en-CA" sz="2000" dirty="0" err="1">
                <a:latin typeface="Times New Roman" panose="02020603050405020304" pitchFamily="18" charset="0"/>
                <a:cs typeface="Times New Roman" panose="02020603050405020304" pitchFamily="18" charset="0"/>
              </a:rPr>
              <a:t>etc</a:t>
            </a:r>
            <a:r>
              <a:rPr lang="en-CA" sz="2000" dirty="0">
                <a:latin typeface="Times New Roman" panose="02020603050405020304" pitchFamily="18" charset="0"/>
                <a:cs typeface="Times New Roman" panose="02020603050405020304" pitchFamily="18" charset="0"/>
              </a:rPr>
              <a:t>/</a:t>
            </a:r>
            <a:r>
              <a:rPr lang="en-CA" sz="2000" dirty="0" err="1">
                <a:latin typeface="Times New Roman" panose="02020603050405020304" pitchFamily="18" charset="0"/>
                <a:cs typeface="Times New Roman" panose="02020603050405020304" pitchFamily="18" charset="0"/>
              </a:rPr>
              <a:t>hadoop</a:t>
            </a:r>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43192C7-C079-45CD-9450-FB3BBD5F93E9}"/>
              </a:ext>
            </a:extLst>
          </p:cNvPr>
          <p:cNvSpPr/>
          <p:nvPr/>
        </p:nvSpPr>
        <p:spPr>
          <a:xfrm>
            <a:off x="420206" y="1176321"/>
            <a:ext cx="2822347" cy="64633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Configuration</a:t>
            </a:r>
          </a:p>
        </p:txBody>
      </p:sp>
      <p:sp>
        <p:nvSpPr>
          <p:cNvPr id="5" name="Rectangle 4">
            <a:extLst>
              <a:ext uri="{FF2B5EF4-FFF2-40B4-BE49-F238E27FC236}">
                <a16:creationId xmlns:a16="http://schemas.microsoft.com/office/drawing/2014/main" id="{6A85F4EC-10FB-40BB-A4CB-9009C5E04899}"/>
              </a:ext>
            </a:extLst>
          </p:cNvPr>
          <p:cNvSpPr/>
          <p:nvPr/>
        </p:nvSpPr>
        <p:spPr>
          <a:xfrm>
            <a:off x="420207" y="2047436"/>
            <a:ext cx="3162966" cy="156531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XML</a:t>
            </a:r>
          </a:p>
          <a:p>
            <a:pPr algn="ctr"/>
            <a:r>
              <a:rPr lang="en-CA" dirty="0">
                <a:solidFill>
                  <a:schemeClr val="tx1"/>
                </a:solidFill>
                <a:latin typeface="Times New Roman" panose="02020603050405020304" pitchFamily="18" charset="0"/>
                <a:cs typeface="Times New Roman" panose="02020603050405020304" pitchFamily="18" charset="0"/>
              </a:rPr>
              <a:t>&lt;Property &gt;</a:t>
            </a:r>
          </a:p>
          <a:p>
            <a:pPr algn="ctr"/>
            <a:r>
              <a:rPr lang="en-CA" dirty="0">
                <a:solidFill>
                  <a:schemeClr val="tx1"/>
                </a:solidFill>
                <a:latin typeface="Times New Roman" panose="02020603050405020304" pitchFamily="18" charset="0"/>
                <a:cs typeface="Times New Roman" panose="02020603050405020304" pitchFamily="18" charset="0"/>
              </a:rPr>
              <a:t>&lt;Name&gt;&lt;/Name&gt;</a:t>
            </a:r>
          </a:p>
          <a:p>
            <a:pPr algn="ctr"/>
            <a:r>
              <a:rPr lang="en-CA" dirty="0">
                <a:solidFill>
                  <a:schemeClr val="tx1"/>
                </a:solidFill>
                <a:latin typeface="Times New Roman" panose="02020603050405020304" pitchFamily="18" charset="0"/>
                <a:cs typeface="Times New Roman" panose="02020603050405020304" pitchFamily="18" charset="0"/>
              </a:rPr>
              <a:t>&lt;Value&gt;&lt;/Value&gt;</a:t>
            </a:r>
          </a:p>
          <a:p>
            <a:pPr algn="ctr"/>
            <a:r>
              <a:rPr lang="en-CA" dirty="0">
                <a:solidFill>
                  <a:schemeClr val="tx1"/>
                </a:solidFill>
                <a:latin typeface="Times New Roman" panose="02020603050405020304" pitchFamily="18" charset="0"/>
                <a:cs typeface="Times New Roman" panose="02020603050405020304" pitchFamily="18" charset="0"/>
              </a:rPr>
              <a:t>&lt;/Property &gt;</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1C01070-8484-41C2-8D17-B5A5DA4A7B55}"/>
              </a:ext>
            </a:extLst>
          </p:cNvPr>
          <p:cNvSpPr/>
          <p:nvPr/>
        </p:nvSpPr>
        <p:spPr>
          <a:xfrm>
            <a:off x="4495467" y="1562986"/>
            <a:ext cx="3162966" cy="195057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Core-Site.xml</a:t>
            </a:r>
          </a:p>
          <a:p>
            <a:pPr algn="ctr"/>
            <a:r>
              <a:rPr lang="en-CA" dirty="0">
                <a:solidFill>
                  <a:schemeClr val="tx1"/>
                </a:solidFill>
                <a:latin typeface="Times New Roman" panose="02020603050405020304" pitchFamily="18" charset="0"/>
                <a:cs typeface="Times New Roman" panose="02020603050405020304" pitchFamily="18" charset="0"/>
              </a:rPr>
              <a:t>Hadoop-evn.sh</a:t>
            </a:r>
          </a:p>
          <a:p>
            <a:pPr algn="ctr"/>
            <a:r>
              <a:rPr lang="en-CA" dirty="0">
                <a:solidFill>
                  <a:schemeClr val="tx1"/>
                </a:solidFill>
                <a:latin typeface="Times New Roman" panose="02020603050405020304" pitchFamily="18" charset="0"/>
                <a:cs typeface="Times New Roman" panose="02020603050405020304" pitchFamily="18" charset="0"/>
              </a:rPr>
              <a:t>Hdfs-site.xml</a:t>
            </a:r>
          </a:p>
          <a:p>
            <a:pPr algn="ctr"/>
            <a:r>
              <a:rPr lang="en-CA" dirty="0">
                <a:solidFill>
                  <a:schemeClr val="tx1"/>
                </a:solidFill>
                <a:latin typeface="Times New Roman" panose="02020603050405020304" pitchFamily="18" charset="0"/>
                <a:cs typeface="Times New Roman" panose="02020603050405020304" pitchFamily="18" charset="0"/>
              </a:rPr>
              <a:t>Yarn-site.xml</a:t>
            </a:r>
          </a:p>
          <a:p>
            <a:pPr algn="ctr"/>
            <a:r>
              <a:rPr lang="en-CA" dirty="0">
                <a:solidFill>
                  <a:schemeClr val="tx1"/>
                </a:solidFill>
                <a:latin typeface="Times New Roman" panose="02020603050405020304" pitchFamily="18" charset="0"/>
                <a:cs typeface="Times New Roman" panose="02020603050405020304" pitchFamily="18" charset="0"/>
              </a:rPr>
              <a:t>Mapred-site.xml</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148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FB5F8D-36BB-4D70-B3AC-2997BBB1A146}"/>
              </a:ext>
            </a:extLst>
          </p:cNvPr>
          <p:cNvSpPr>
            <a:spLocks noGrp="1"/>
          </p:cNvSpPr>
          <p:nvPr>
            <p:ph idx="1"/>
          </p:nvPr>
        </p:nvSpPr>
        <p:spPr>
          <a:xfrm>
            <a:off x="161925" y="6035304"/>
            <a:ext cx="11868150" cy="1250951"/>
          </a:xfrm>
        </p:spPr>
        <p:txBody>
          <a:bodyPr>
            <a:normAutofit/>
          </a:bodyPr>
          <a:lstStyle/>
          <a:p>
            <a:r>
              <a:rPr lang="en-CA" sz="2000" dirty="0">
                <a:latin typeface="Times New Roman" panose="02020603050405020304" pitchFamily="18" charset="0"/>
                <a:cs typeface="Times New Roman" panose="02020603050405020304" pitchFamily="18" charset="0"/>
                <a:hlinkClick r:id="rId2"/>
              </a:rPr>
              <a:t>https://hadoop.apache.org/docs/r2.7.2/hadoop-project-dist/hadoop-common/core-default.xml</a:t>
            </a:r>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481253-5F96-468A-89E7-58EE518117F5}"/>
              </a:ext>
            </a:extLst>
          </p:cNvPr>
          <p:cNvPicPr>
            <a:picLocks noChangeAspect="1"/>
          </p:cNvPicPr>
          <p:nvPr/>
        </p:nvPicPr>
        <p:blipFill>
          <a:blip r:embed="rId3"/>
          <a:stretch>
            <a:fillRect/>
          </a:stretch>
        </p:blipFill>
        <p:spPr>
          <a:xfrm>
            <a:off x="240574" y="840358"/>
            <a:ext cx="11672789" cy="2859772"/>
          </a:xfrm>
          <a:prstGeom prst="rect">
            <a:avLst/>
          </a:prstGeom>
        </p:spPr>
      </p:pic>
    </p:spTree>
    <p:extLst>
      <p:ext uri="{BB962C8B-B14F-4D97-AF65-F5344CB8AC3E}">
        <p14:creationId xmlns:p14="http://schemas.microsoft.com/office/powerpoint/2010/main" val="2679782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FB5F8D-36BB-4D70-B3AC-2997BBB1A146}"/>
              </a:ext>
            </a:extLst>
          </p:cNvPr>
          <p:cNvSpPr>
            <a:spLocks noGrp="1"/>
          </p:cNvSpPr>
          <p:nvPr>
            <p:ph idx="1"/>
          </p:nvPr>
        </p:nvSpPr>
        <p:spPr>
          <a:xfrm>
            <a:off x="161925" y="6035304"/>
            <a:ext cx="11868150" cy="1250951"/>
          </a:xfrm>
        </p:spPr>
        <p:txBody>
          <a:bodyPr>
            <a:normAutofit/>
          </a:bodyPr>
          <a:lstStyle/>
          <a:p>
            <a:r>
              <a:rPr lang="en-CA" sz="2000" dirty="0">
                <a:latin typeface="Times New Roman" panose="02020603050405020304" pitchFamily="18" charset="0"/>
                <a:cs typeface="Times New Roman" panose="02020603050405020304" pitchFamily="18" charset="0"/>
                <a:hlinkClick r:id="rId2"/>
              </a:rPr>
              <a:t>https://hadoop.apache.org/docs/r2.4.1/hadoop-project-dist/hadoop-hdfs/hdfs-default.xml</a:t>
            </a:r>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Its impossible to talk about all properties. We are going to talk about few of them which are important </a:t>
            </a:r>
          </a:p>
          <a:p>
            <a:endParaRPr lang="en-CA"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950941F-FB05-44C4-823F-4A9B3DC36C9E}"/>
              </a:ext>
            </a:extLst>
          </p:cNvPr>
          <p:cNvPicPr>
            <a:picLocks noChangeAspect="1"/>
          </p:cNvPicPr>
          <p:nvPr/>
        </p:nvPicPr>
        <p:blipFill>
          <a:blip r:embed="rId3"/>
          <a:stretch>
            <a:fillRect/>
          </a:stretch>
        </p:blipFill>
        <p:spPr>
          <a:xfrm>
            <a:off x="0" y="1817375"/>
            <a:ext cx="12192000" cy="2840477"/>
          </a:xfrm>
          <a:prstGeom prst="rect">
            <a:avLst/>
          </a:prstGeom>
        </p:spPr>
      </p:pic>
      <p:sp>
        <p:nvSpPr>
          <p:cNvPr id="5" name="Title 1">
            <a:extLst>
              <a:ext uri="{FF2B5EF4-FFF2-40B4-BE49-F238E27FC236}">
                <a16:creationId xmlns:a16="http://schemas.microsoft.com/office/drawing/2014/main" id="{123D1023-1094-4F72-B061-C9C06777755D}"/>
              </a:ext>
            </a:extLst>
          </p:cNvPr>
          <p:cNvSpPr>
            <a:spLocks noGrp="1"/>
          </p:cNvSpPr>
          <p:nvPr>
            <p:ph type="title"/>
          </p:nvPr>
        </p:nvSpPr>
        <p:spPr>
          <a:xfrm>
            <a:off x="257174" y="146051"/>
            <a:ext cx="11649075" cy="76835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Hdfs-site.xml</a:t>
            </a:r>
          </a:p>
        </p:txBody>
      </p:sp>
    </p:spTree>
    <p:extLst>
      <p:ext uri="{BB962C8B-B14F-4D97-AF65-F5344CB8AC3E}">
        <p14:creationId xmlns:p14="http://schemas.microsoft.com/office/powerpoint/2010/main" val="3803984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FB5F8D-36BB-4D70-B3AC-2997BBB1A146}"/>
              </a:ext>
            </a:extLst>
          </p:cNvPr>
          <p:cNvSpPr>
            <a:spLocks noGrp="1"/>
          </p:cNvSpPr>
          <p:nvPr>
            <p:ph idx="1"/>
          </p:nvPr>
        </p:nvSpPr>
        <p:spPr>
          <a:xfrm>
            <a:off x="6472989" y="1795504"/>
            <a:ext cx="5719011" cy="1512776"/>
          </a:xfrm>
        </p:spPr>
        <p:txBody>
          <a:bodyPr>
            <a:normAutofit/>
          </a:bodyPr>
          <a:lstStyle/>
          <a:p>
            <a:r>
              <a:rPr lang="en-CA" sz="2000" dirty="0">
                <a:latin typeface="Times New Roman" panose="02020603050405020304" pitchFamily="18" charset="0"/>
                <a:cs typeface="Times New Roman" panose="02020603050405020304" pitchFamily="18" charset="0"/>
              </a:rPr>
              <a:t>You see that as we are using one machine we see value for replication property is set to 1</a:t>
            </a:r>
          </a:p>
        </p:txBody>
      </p:sp>
      <p:pic>
        <p:nvPicPr>
          <p:cNvPr id="4" name="Picture 3">
            <a:extLst>
              <a:ext uri="{FF2B5EF4-FFF2-40B4-BE49-F238E27FC236}">
                <a16:creationId xmlns:a16="http://schemas.microsoft.com/office/drawing/2014/main" id="{69611E0A-8BD2-4DEF-91BA-BE66C94572A6}"/>
              </a:ext>
            </a:extLst>
          </p:cNvPr>
          <p:cNvPicPr>
            <a:picLocks noChangeAspect="1"/>
          </p:cNvPicPr>
          <p:nvPr/>
        </p:nvPicPr>
        <p:blipFill>
          <a:blip r:embed="rId2"/>
          <a:stretch>
            <a:fillRect/>
          </a:stretch>
        </p:blipFill>
        <p:spPr>
          <a:xfrm>
            <a:off x="0" y="80962"/>
            <a:ext cx="6267450" cy="6696075"/>
          </a:xfrm>
          <a:prstGeom prst="rect">
            <a:avLst/>
          </a:prstGeom>
        </p:spPr>
      </p:pic>
    </p:spTree>
    <p:extLst>
      <p:ext uri="{BB962C8B-B14F-4D97-AF65-F5344CB8AC3E}">
        <p14:creationId xmlns:p14="http://schemas.microsoft.com/office/powerpoint/2010/main" val="2435166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193765" y="5438774"/>
            <a:ext cx="11743769" cy="1289231"/>
          </a:xfrm>
        </p:spPr>
        <p:txBody>
          <a:bodyPr>
            <a:normAutofit/>
          </a:bodyPr>
          <a:lstStyle/>
          <a:p>
            <a:endParaRPr lang="en-CA" sz="2000" dirty="0"/>
          </a:p>
          <a:p>
            <a:r>
              <a:rPr lang="en-CA" sz="2000" dirty="0"/>
              <a:t>https://www.virtualbox.org/wiki/Downloads</a:t>
            </a:r>
          </a:p>
          <a:p>
            <a:endParaRPr lang="en-CA"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03DD2E0-1848-404C-BCF0-A93086B30EFD}"/>
              </a:ext>
            </a:extLst>
          </p:cNvPr>
          <p:cNvPicPr>
            <a:picLocks noChangeAspect="1"/>
          </p:cNvPicPr>
          <p:nvPr/>
        </p:nvPicPr>
        <p:blipFill>
          <a:blip r:embed="rId2"/>
          <a:stretch>
            <a:fillRect/>
          </a:stretch>
        </p:blipFill>
        <p:spPr>
          <a:xfrm>
            <a:off x="550273" y="209549"/>
            <a:ext cx="9105900" cy="5229225"/>
          </a:xfrm>
          <a:prstGeom prst="rect">
            <a:avLst/>
          </a:prstGeom>
        </p:spPr>
      </p:pic>
    </p:spTree>
    <p:extLst>
      <p:ext uri="{BB962C8B-B14F-4D97-AF65-F5344CB8AC3E}">
        <p14:creationId xmlns:p14="http://schemas.microsoft.com/office/powerpoint/2010/main" val="3785494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A277ACCF-82B5-44D9-9206-BB80A66EC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5707"/>
            <a:ext cx="12192000" cy="5586585"/>
          </a:xfrm>
          <a:prstGeom prst="rect">
            <a:avLst/>
          </a:prstGeom>
        </p:spPr>
      </p:pic>
    </p:spTree>
    <p:extLst>
      <p:ext uri="{BB962C8B-B14F-4D97-AF65-F5344CB8AC3E}">
        <p14:creationId xmlns:p14="http://schemas.microsoft.com/office/powerpoint/2010/main" val="3030248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A19DD39B-7E40-4A0D-AD09-83E8CE8AA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9755"/>
            <a:ext cx="12192000" cy="6178490"/>
          </a:xfrm>
          <a:prstGeom prst="rect">
            <a:avLst/>
          </a:prstGeom>
        </p:spPr>
      </p:pic>
    </p:spTree>
    <p:extLst>
      <p:ext uri="{BB962C8B-B14F-4D97-AF65-F5344CB8AC3E}">
        <p14:creationId xmlns:p14="http://schemas.microsoft.com/office/powerpoint/2010/main" val="24862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75085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Increase RAM of the Master Machine</a:t>
            </a:r>
          </a:p>
        </p:txBody>
      </p:sp>
      <p:sp>
        <p:nvSpPr>
          <p:cNvPr id="4" name="Rectangle 3">
            <a:extLst>
              <a:ext uri="{FF2B5EF4-FFF2-40B4-BE49-F238E27FC236}">
                <a16:creationId xmlns:a16="http://schemas.microsoft.com/office/drawing/2014/main" id="{308DF3F0-6A33-4768-9333-C4B27A6543BD}"/>
              </a:ext>
            </a:extLst>
          </p:cNvPr>
          <p:cNvSpPr/>
          <p:nvPr/>
        </p:nvSpPr>
        <p:spPr>
          <a:xfrm>
            <a:off x="3968181" y="3128869"/>
            <a:ext cx="1350515" cy="14613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Machine Node</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03918FA-3D75-4877-A2E0-21A16862E763}"/>
              </a:ext>
            </a:extLst>
          </p:cNvPr>
          <p:cNvSpPr/>
          <p:nvPr/>
        </p:nvSpPr>
        <p:spPr>
          <a:xfrm>
            <a:off x="5585455" y="3112217"/>
            <a:ext cx="1350515" cy="14613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Machine Node</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BE332B5-214C-42FC-80DC-CEE6C38C2D53}"/>
              </a:ext>
            </a:extLst>
          </p:cNvPr>
          <p:cNvSpPr/>
          <p:nvPr/>
        </p:nvSpPr>
        <p:spPr>
          <a:xfrm>
            <a:off x="7202729" y="3128869"/>
            <a:ext cx="1350515" cy="14613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Machine Node</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2B0D333-35C8-41C9-80CA-36AD48CDAD2D}"/>
              </a:ext>
            </a:extLst>
          </p:cNvPr>
          <p:cNvSpPr/>
          <p:nvPr/>
        </p:nvSpPr>
        <p:spPr>
          <a:xfrm>
            <a:off x="2415606" y="3128869"/>
            <a:ext cx="1350515" cy="14613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Machine Node</a:t>
            </a:r>
          </a:p>
        </p:txBody>
      </p:sp>
      <p:sp>
        <p:nvSpPr>
          <p:cNvPr id="9" name="Rectangle 8">
            <a:extLst>
              <a:ext uri="{FF2B5EF4-FFF2-40B4-BE49-F238E27FC236}">
                <a16:creationId xmlns:a16="http://schemas.microsoft.com/office/drawing/2014/main" id="{53DF70C8-09E5-41C3-8498-A07036BC7417}"/>
              </a:ext>
            </a:extLst>
          </p:cNvPr>
          <p:cNvSpPr/>
          <p:nvPr/>
        </p:nvSpPr>
        <p:spPr>
          <a:xfrm>
            <a:off x="2296543" y="4747965"/>
            <a:ext cx="6153150" cy="6570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3E3C6D6-9A4D-49F7-A72D-AABB44DCE683}"/>
              </a:ext>
            </a:extLst>
          </p:cNvPr>
          <p:cNvSpPr/>
          <p:nvPr/>
        </p:nvSpPr>
        <p:spPr>
          <a:xfrm>
            <a:off x="2558077" y="3267702"/>
            <a:ext cx="468087" cy="32259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C40804F-CEAC-43A5-A924-81861341E95A}"/>
              </a:ext>
            </a:extLst>
          </p:cNvPr>
          <p:cNvSpPr/>
          <p:nvPr/>
        </p:nvSpPr>
        <p:spPr>
          <a:xfrm>
            <a:off x="3717537" y="1509773"/>
            <a:ext cx="2378463" cy="14613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Metadata</a:t>
            </a:r>
          </a:p>
        </p:txBody>
      </p:sp>
      <p:sp>
        <p:nvSpPr>
          <p:cNvPr id="13" name="Content Placeholder 2">
            <a:extLst>
              <a:ext uri="{FF2B5EF4-FFF2-40B4-BE49-F238E27FC236}">
                <a16:creationId xmlns:a16="http://schemas.microsoft.com/office/drawing/2014/main" id="{2A899B07-7C75-4363-9122-65AC2F44599A}"/>
              </a:ext>
            </a:extLst>
          </p:cNvPr>
          <p:cNvSpPr>
            <a:spLocks noGrp="1"/>
          </p:cNvSpPr>
          <p:nvPr>
            <p:ph idx="1"/>
          </p:nvPr>
        </p:nvSpPr>
        <p:spPr>
          <a:xfrm>
            <a:off x="193765" y="5438774"/>
            <a:ext cx="11743769" cy="1289231"/>
          </a:xfrm>
        </p:spPr>
        <p:txBody>
          <a:bodyPr>
            <a:normAutofit/>
          </a:bodyPr>
          <a:lstStyle/>
          <a:p>
            <a:r>
              <a:rPr lang="en-CA" sz="2000" dirty="0">
                <a:latin typeface="Times New Roman" panose="02020603050405020304" pitchFamily="18" charset="0"/>
                <a:cs typeface="Times New Roman" panose="02020603050405020304" pitchFamily="18" charset="0"/>
              </a:rPr>
              <a:t>Are you able to procced if the master RAM is full  so there will be no room for Metadata. You might be able to increase the ram to address it .Can we keep increasing it </a:t>
            </a:r>
            <a:r>
              <a:rPr lang="en-CA" sz="2000" dirty="0">
                <a:solidFill>
                  <a:srgbClr val="FF0000"/>
                </a:solidFill>
                <a:latin typeface="Times New Roman" panose="02020603050405020304" pitchFamily="18" charset="0"/>
                <a:cs typeface="Times New Roman" panose="02020603050405020304" pitchFamily="18" charset="0"/>
              </a:rPr>
              <a:t>? (vertical scaling issue) </a:t>
            </a:r>
          </a:p>
        </p:txBody>
      </p:sp>
      <p:sp>
        <p:nvSpPr>
          <p:cNvPr id="14" name="Rectangle 13">
            <a:extLst>
              <a:ext uri="{FF2B5EF4-FFF2-40B4-BE49-F238E27FC236}">
                <a16:creationId xmlns:a16="http://schemas.microsoft.com/office/drawing/2014/main" id="{EB024311-0A35-473B-8FC9-979145174894}"/>
              </a:ext>
            </a:extLst>
          </p:cNvPr>
          <p:cNvSpPr/>
          <p:nvPr/>
        </p:nvSpPr>
        <p:spPr>
          <a:xfrm>
            <a:off x="7409899" y="3267702"/>
            <a:ext cx="468087" cy="32259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683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8B5AB4-8CDB-47E5-952A-0C808D3FF514}"/>
              </a:ext>
            </a:extLst>
          </p:cNvPr>
          <p:cNvPicPr>
            <a:picLocks noChangeAspect="1"/>
          </p:cNvPicPr>
          <p:nvPr/>
        </p:nvPicPr>
        <p:blipFill>
          <a:blip r:embed="rId2"/>
          <a:stretch>
            <a:fillRect/>
          </a:stretch>
        </p:blipFill>
        <p:spPr>
          <a:xfrm>
            <a:off x="7764235" y="947738"/>
            <a:ext cx="3238500" cy="742950"/>
          </a:xfrm>
          <a:prstGeom prst="rect">
            <a:avLst/>
          </a:prstGeom>
        </p:spPr>
      </p:pic>
      <p:pic>
        <p:nvPicPr>
          <p:cNvPr id="7" name="Picture 6">
            <a:extLst>
              <a:ext uri="{FF2B5EF4-FFF2-40B4-BE49-F238E27FC236}">
                <a16:creationId xmlns:a16="http://schemas.microsoft.com/office/drawing/2014/main" id="{E21D746B-A684-45EA-99D8-9396E02FA087}"/>
              </a:ext>
            </a:extLst>
          </p:cNvPr>
          <p:cNvPicPr>
            <a:picLocks noChangeAspect="1"/>
          </p:cNvPicPr>
          <p:nvPr/>
        </p:nvPicPr>
        <p:blipFill>
          <a:blip r:embed="rId3"/>
          <a:stretch>
            <a:fillRect/>
          </a:stretch>
        </p:blipFill>
        <p:spPr>
          <a:xfrm>
            <a:off x="7596187" y="2049917"/>
            <a:ext cx="4162425" cy="4543425"/>
          </a:xfrm>
          <a:prstGeom prst="rect">
            <a:avLst/>
          </a:prstGeom>
        </p:spPr>
      </p:pic>
      <p:pic>
        <p:nvPicPr>
          <p:cNvPr id="9" name="Picture 8">
            <a:extLst>
              <a:ext uri="{FF2B5EF4-FFF2-40B4-BE49-F238E27FC236}">
                <a16:creationId xmlns:a16="http://schemas.microsoft.com/office/drawing/2014/main" id="{02CD0FD0-2E34-418F-9BDC-24BB6C227E0A}"/>
              </a:ext>
            </a:extLst>
          </p:cNvPr>
          <p:cNvPicPr>
            <a:picLocks noChangeAspect="1"/>
          </p:cNvPicPr>
          <p:nvPr/>
        </p:nvPicPr>
        <p:blipFill>
          <a:blip r:embed="rId4"/>
          <a:stretch>
            <a:fillRect/>
          </a:stretch>
        </p:blipFill>
        <p:spPr>
          <a:xfrm>
            <a:off x="191603" y="720497"/>
            <a:ext cx="7110670" cy="3100387"/>
          </a:xfrm>
          <a:prstGeom prst="rect">
            <a:avLst/>
          </a:prstGeom>
        </p:spPr>
      </p:pic>
    </p:spTree>
    <p:extLst>
      <p:ext uri="{BB962C8B-B14F-4D97-AF65-F5344CB8AC3E}">
        <p14:creationId xmlns:p14="http://schemas.microsoft.com/office/powerpoint/2010/main" val="694218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1334AC-2B7E-4E82-A292-1DE353931F02}"/>
              </a:ext>
            </a:extLst>
          </p:cNvPr>
          <p:cNvPicPr>
            <a:picLocks noChangeAspect="1"/>
          </p:cNvPicPr>
          <p:nvPr/>
        </p:nvPicPr>
        <p:blipFill>
          <a:blip r:embed="rId2"/>
          <a:stretch>
            <a:fillRect/>
          </a:stretch>
        </p:blipFill>
        <p:spPr>
          <a:xfrm>
            <a:off x="6743700" y="5418363"/>
            <a:ext cx="5448300" cy="1362075"/>
          </a:xfrm>
          <a:prstGeom prst="rect">
            <a:avLst/>
          </a:prstGeom>
        </p:spPr>
      </p:pic>
      <p:pic>
        <p:nvPicPr>
          <p:cNvPr id="2" name="Picture 1">
            <a:extLst>
              <a:ext uri="{FF2B5EF4-FFF2-40B4-BE49-F238E27FC236}">
                <a16:creationId xmlns:a16="http://schemas.microsoft.com/office/drawing/2014/main" id="{51820A8E-5DFF-41AF-9C1E-D80300BD077F}"/>
              </a:ext>
            </a:extLst>
          </p:cNvPr>
          <p:cNvPicPr>
            <a:picLocks noChangeAspect="1"/>
          </p:cNvPicPr>
          <p:nvPr/>
        </p:nvPicPr>
        <p:blipFill>
          <a:blip r:embed="rId3"/>
          <a:stretch>
            <a:fillRect/>
          </a:stretch>
        </p:blipFill>
        <p:spPr>
          <a:xfrm>
            <a:off x="2128837" y="760638"/>
            <a:ext cx="8086725" cy="4657725"/>
          </a:xfrm>
          <a:prstGeom prst="rect">
            <a:avLst/>
          </a:prstGeom>
        </p:spPr>
      </p:pic>
    </p:spTree>
    <p:extLst>
      <p:ext uri="{BB962C8B-B14F-4D97-AF65-F5344CB8AC3E}">
        <p14:creationId xmlns:p14="http://schemas.microsoft.com/office/powerpoint/2010/main" val="3668265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D28068-5972-4B82-89D2-32B32ECA388F}"/>
              </a:ext>
            </a:extLst>
          </p:cNvPr>
          <p:cNvPicPr>
            <a:picLocks noChangeAspect="1"/>
          </p:cNvPicPr>
          <p:nvPr/>
        </p:nvPicPr>
        <p:blipFill>
          <a:blip r:embed="rId2"/>
          <a:stretch>
            <a:fillRect/>
          </a:stretch>
        </p:blipFill>
        <p:spPr>
          <a:xfrm>
            <a:off x="1960321" y="0"/>
            <a:ext cx="8271358" cy="6858000"/>
          </a:xfrm>
          <a:prstGeom prst="rect">
            <a:avLst/>
          </a:prstGeom>
        </p:spPr>
      </p:pic>
    </p:spTree>
    <p:extLst>
      <p:ext uri="{BB962C8B-B14F-4D97-AF65-F5344CB8AC3E}">
        <p14:creationId xmlns:p14="http://schemas.microsoft.com/office/powerpoint/2010/main" val="1291122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10;&#10;Description automatically generated">
            <a:extLst>
              <a:ext uri="{FF2B5EF4-FFF2-40B4-BE49-F238E27FC236}">
                <a16:creationId xmlns:a16="http://schemas.microsoft.com/office/drawing/2014/main" id="{7E63959D-C7E5-4182-A6F2-0A11E22CC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5694"/>
            <a:ext cx="12192000" cy="1546611"/>
          </a:xfrm>
          <a:prstGeom prst="rect">
            <a:avLst/>
          </a:prstGeom>
        </p:spPr>
      </p:pic>
    </p:spTree>
    <p:extLst>
      <p:ext uri="{BB962C8B-B14F-4D97-AF65-F5344CB8AC3E}">
        <p14:creationId xmlns:p14="http://schemas.microsoft.com/office/powerpoint/2010/main" val="2799841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B5C550-2A59-4968-A99E-CBB9F0B34156}"/>
              </a:ext>
            </a:extLst>
          </p:cNvPr>
          <p:cNvPicPr>
            <a:picLocks noChangeAspect="1"/>
          </p:cNvPicPr>
          <p:nvPr/>
        </p:nvPicPr>
        <p:blipFill rotWithShape="1">
          <a:blip r:embed="rId2"/>
          <a:srcRect t="5012"/>
          <a:stretch/>
        </p:blipFill>
        <p:spPr>
          <a:xfrm>
            <a:off x="1976437" y="729343"/>
            <a:ext cx="8239125" cy="5700032"/>
          </a:xfrm>
          <a:prstGeom prst="rect">
            <a:avLst/>
          </a:prstGeom>
        </p:spPr>
      </p:pic>
    </p:spTree>
    <p:extLst>
      <p:ext uri="{BB962C8B-B14F-4D97-AF65-F5344CB8AC3E}">
        <p14:creationId xmlns:p14="http://schemas.microsoft.com/office/powerpoint/2010/main" val="1298939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88F317-5D3D-4FE0-BC07-B4F086A2D5E4}"/>
              </a:ext>
            </a:extLst>
          </p:cNvPr>
          <p:cNvPicPr>
            <a:picLocks noChangeAspect="1"/>
          </p:cNvPicPr>
          <p:nvPr/>
        </p:nvPicPr>
        <p:blipFill>
          <a:blip r:embed="rId2"/>
          <a:stretch>
            <a:fillRect/>
          </a:stretch>
        </p:blipFill>
        <p:spPr>
          <a:xfrm>
            <a:off x="2534797" y="1343369"/>
            <a:ext cx="6858000" cy="4457700"/>
          </a:xfrm>
          <a:prstGeom prst="rect">
            <a:avLst/>
          </a:prstGeom>
        </p:spPr>
      </p:pic>
    </p:spTree>
    <p:extLst>
      <p:ext uri="{BB962C8B-B14F-4D97-AF65-F5344CB8AC3E}">
        <p14:creationId xmlns:p14="http://schemas.microsoft.com/office/powerpoint/2010/main" val="4244839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81588F-E4CC-446F-9F94-4D98E4AB8B91}"/>
              </a:ext>
            </a:extLst>
          </p:cNvPr>
          <p:cNvPicPr>
            <a:picLocks noChangeAspect="1"/>
          </p:cNvPicPr>
          <p:nvPr/>
        </p:nvPicPr>
        <p:blipFill>
          <a:blip r:embed="rId2"/>
          <a:stretch>
            <a:fillRect/>
          </a:stretch>
        </p:blipFill>
        <p:spPr>
          <a:xfrm>
            <a:off x="385053" y="207106"/>
            <a:ext cx="6324600" cy="2247900"/>
          </a:xfrm>
          <a:prstGeom prst="rect">
            <a:avLst/>
          </a:prstGeom>
        </p:spPr>
      </p:pic>
      <p:sp>
        <p:nvSpPr>
          <p:cNvPr id="5" name="Title 1">
            <a:extLst>
              <a:ext uri="{FF2B5EF4-FFF2-40B4-BE49-F238E27FC236}">
                <a16:creationId xmlns:a16="http://schemas.microsoft.com/office/drawing/2014/main" id="{E86DDF1D-8178-4747-944B-A387EF13360C}"/>
              </a:ext>
            </a:extLst>
          </p:cNvPr>
          <p:cNvSpPr>
            <a:spLocks noGrp="1"/>
          </p:cNvSpPr>
          <p:nvPr>
            <p:ph type="title"/>
          </p:nvPr>
        </p:nvSpPr>
        <p:spPr>
          <a:xfrm>
            <a:off x="4947325" y="1486281"/>
            <a:ext cx="2780044" cy="968725"/>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ALT+F5</a:t>
            </a:r>
          </a:p>
        </p:txBody>
      </p:sp>
      <p:pic>
        <p:nvPicPr>
          <p:cNvPr id="6" name="Picture 5">
            <a:extLst>
              <a:ext uri="{FF2B5EF4-FFF2-40B4-BE49-F238E27FC236}">
                <a16:creationId xmlns:a16="http://schemas.microsoft.com/office/drawing/2014/main" id="{9D423BE0-ED1B-442A-B14F-2B78AEF09E4C}"/>
              </a:ext>
            </a:extLst>
          </p:cNvPr>
          <p:cNvPicPr>
            <a:picLocks noChangeAspect="1"/>
          </p:cNvPicPr>
          <p:nvPr/>
        </p:nvPicPr>
        <p:blipFill>
          <a:blip r:embed="rId3"/>
          <a:stretch>
            <a:fillRect/>
          </a:stretch>
        </p:blipFill>
        <p:spPr>
          <a:xfrm>
            <a:off x="5191428" y="2206546"/>
            <a:ext cx="6867525" cy="4552950"/>
          </a:xfrm>
          <a:prstGeom prst="rect">
            <a:avLst/>
          </a:prstGeom>
        </p:spPr>
      </p:pic>
    </p:spTree>
    <p:extLst>
      <p:ext uri="{BB962C8B-B14F-4D97-AF65-F5344CB8AC3E}">
        <p14:creationId xmlns:p14="http://schemas.microsoft.com/office/powerpoint/2010/main" val="3280189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D4E9E0-91DB-44D1-950E-2E64E338F5FE}"/>
              </a:ext>
            </a:extLst>
          </p:cNvPr>
          <p:cNvPicPr>
            <a:picLocks noChangeAspect="1"/>
          </p:cNvPicPr>
          <p:nvPr/>
        </p:nvPicPr>
        <p:blipFill>
          <a:blip r:embed="rId2"/>
          <a:stretch>
            <a:fillRect/>
          </a:stretch>
        </p:blipFill>
        <p:spPr>
          <a:xfrm>
            <a:off x="0" y="252007"/>
            <a:ext cx="6829425" cy="3800475"/>
          </a:xfrm>
          <a:prstGeom prst="rect">
            <a:avLst/>
          </a:prstGeom>
        </p:spPr>
      </p:pic>
      <p:pic>
        <p:nvPicPr>
          <p:cNvPr id="3" name="Picture 2">
            <a:extLst>
              <a:ext uri="{FF2B5EF4-FFF2-40B4-BE49-F238E27FC236}">
                <a16:creationId xmlns:a16="http://schemas.microsoft.com/office/drawing/2014/main" id="{967B02D7-4296-468D-867A-F851C9E2CEAD}"/>
              </a:ext>
            </a:extLst>
          </p:cNvPr>
          <p:cNvPicPr>
            <a:picLocks noChangeAspect="1"/>
          </p:cNvPicPr>
          <p:nvPr/>
        </p:nvPicPr>
        <p:blipFill>
          <a:blip r:embed="rId3"/>
          <a:stretch>
            <a:fillRect/>
          </a:stretch>
        </p:blipFill>
        <p:spPr>
          <a:xfrm>
            <a:off x="7017340" y="1943100"/>
            <a:ext cx="4998448" cy="4776787"/>
          </a:xfrm>
          <a:prstGeom prst="rect">
            <a:avLst/>
          </a:prstGeom>
        </p:spPr>
      </p:pic>
    </p:spTree>
    <p:extLst>
      <p:ext uri="{BB962C8B-B14F-4D97-AF65-F5344CB8AC3E}">
        <p14:creationId xmlns:p14="http://schemas.microsoft.com/office/powerpoint/2010/main" val="68290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3E3573-7E43-4DDE-A050-DDF1D2B7A7DB}"/>
              </a:ext>
            </a:extLst>
          </p:cNvPr>
          <p:cNvPicPr>
            <a:picLocks noChangeAspect="1"/>
          </p:cNvPicPr>
          <p:nvPr/>
        </p:nvPicPr>
        <p:blipFill rotWithShape="1">
          <a:blip r:embed="rId2"/>
          <a:srcRect b="70930"/>
          <a:stretch/>
        </p:blipFill>
        <p:spPr>
          <a:xfrm>
            <a:off x="1085850" y="666750"/>
            <a:ext cx="8153400" cy="1428750"/>
          </a:xfrm>
          <a:prstGeom prst="rect">
            <a:avLst/>
          </a:prstGeom>
        </p:spPr>
      </p:pic>
      <p:pic>
        <p:nvPicPr>
          <p:cNvPr id="3" name="Picture 2">
            <a:extLst>
              <a:ext uri="{FF2B5EF4-FFF2-40B4-BE49-F238E27FC236}">
                <a16:creationId xmlns:a16="http://schemas.microsoft.com/office/drawing/2014/main" id="{A81AB1C7-2095-4FAE-AF28-756C61F6519A}"/>
              </a:ext>
            </a:extLst>
          </p:cNvPr>
          <p:cNvPicPr>
            <a:picLocks noChangeAspect="1"/>
          </p:cNvPicPr>
          <p:nvPr/>
        </p:nvPicPr>
        <p:blipFill rotWithShape="1">
          <a:blip r:embed="rId2"/>
          <a:srcRect t="93798"/>
          <a:stretch/>
        </p:blipFill>
        <p:spPr>
          <a:xfrm>
            <a:off x="1085850" y="2409825"/>
            <a:ext cx="8153400" cy="304800"/>
          </a:xfrm>
          <a:prstGeom prst="rect">
            <a:avLst/>
          </a:prstGeom>
        </p:spPr>
      </p:pic>
      <p:pic>
        <p:nvPicPr>
          <p:cNvPr id="4" name="Picture 3">
            <a:extLst>
              <a:ext uri="{FF2B5EF4-FFF2-40B4-BE49-F238E27FC236}">
                <a16:creationId xmlns:a16="http://schemas.microsoft.com/office/drawing/2014/main" id="{289F108A-2CBD-46AA-B30E-5917A0155E52}"/>
              </a:ext>
            </a:extLst>
          </p:cNvPr>
          <p:cNvPicPr>
            <a:picLocks noChangeAspect="1"/>
          </p:cNvPicPr>
          <p:nvPr/>
        </p:nvPicPr>
        <p:blipFill rotWithShape="1">
          <a:blip r:embed="rId2"/>
          <a:srcRect t="29070" b="6201"/>
          <a:stretch/>
        </p:blipFill>
        <p:spPr>
          <a:xfrm>
            <a:off x="1085850" y="3009900"/>
            <a:ext cx="8153400" cy="3181350"/>
          </a:xfrm>
          <a:prstGeom prst="rect">
            <a:avLst/>
          </a:prstGeom>
        </p:spPr>
      </p:pic>
    </p:spTree>
    <p:extLst>
      <p:ext uri="{BB962C8B-B14F-4D97-AF65-F5344CB8AC3E}">
        <p14:creationId xmlns:p14="http://schemas.microsoft.com/office/powerpoint/2010/main" val="20677463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1ADF2B-356B-4841-B3B6-8A43794505E2}"/>
              </a:ext>
            </a:extLst>
          </p:cNvPr>
          <p:cNvPicPr>
            <a:picLocks noChangeAspect="1"/>
          </p:cNvPicPr>
          <p:nvPr/>
        </p:nvPicPr>
        <p:blipFill>
          <a:blip r:embed="rId2"/>
          <a:stretch>
            <a:fillRect/>
          </a:stretch>
        </p:blipFill>
        <p:spPr>
          <a:xfrm>
            <a:off x="142875" y="170996"/>
            <a:ext cx="5212895" cy="3519747"/>
          </a:xfrm>
          <a:prstGeom prst="rect">
            <a:avLst/>
          </a:prstGeom>
        </p:spPr>
      </p:pic>
      <p:pic>
        <p:nvPicPr>
          <p:cNvPr id="3" name="Picture 2">
            <a:extLst>
              <a:ext uri="{FF2B5EF4-FFF2-40B4-BE49-F238E27FC236}">
                <a16:creationId xmlns:a16="http://schemas.microsoft.com/office/drawing/2014/main" id="{9F2AF75E-C23E-4F0C-AC66-BA1BB9CA0CB7}"/>
              </a:ext>
            </a:extLst>
          </p:cNvPr>
          <p:cNvPicPr>
            <a:picLocks noChangeAspect="1"/>
          </p:cNvPicPr>
          <p:nvPr/>
        </p:nvPicPr>
        <p:blipFill>
          <a:blip r:embed="rId3"/>
          <a:stretch>
            <a:fillRect/>
          </a:stretch>
        </p:blipFill>
        <p:spPr>
          <a:xfrm>
            <a:off x="5355771" y="2182934"/>
            <a:ext cx="6970317" cy="4675065"/>
          </a:xfrm>
          <a:prstGeom prst="rect">
            <a:avLst/>
          </a:prstGeom>
        </p:spPr>
      </p:pic>
    </p:spTree>
    <p:extLst>
      <p:ext uri="{BB962C8B-B14F-4D97-AF65-F5344CB8AC3E}">
        <p14:creationId xmlns:p14="http://schemas.microsoft.com/office/powerpoint/2010/main" val="321001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75085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Solution for this issue ?(Increase RAM of the Master Machine)</a:t>
            </a:r>
          </a:p>
        </p:txBody>
      </p:sp>
      <p:sp>
        <p:nvSpPr>
          <p:cNvPr id="4" name="Rectangle 3">
            <a:extLst>
              <a:ext uri="{FF2B5EF4-FFF2-40B4-BE49-F238E27FC236}">
                <a16:creationId xmlns:a16="http://schemas.microsoft.com/office/drawing/2014/main" id="{308DF3F0-6A33-4768-9333-C4B27A6543BD}"/>
              </a:ext>
            </a:extLst>
          </p:cNvPr>
          <p:cNvSpPr/>
          <p:nvPr/>
        </p:nvSpPr>
        <p:spPr>
          <a:xfrm>
            <a:off x="4081392" y="3080447"/>
            <a:ext cx="1350515" cy="14613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Machine Node</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03918FA-3D75-4877-A2E0-21A16862E763}"/>
              </a:ext>
            </a:extLst>
          </p:cNvPr>
          <p:cNvSpPr/>
          <p:nvPr/>
        </p:nvSpPr>
        <p:spPr>
          <a:xfrm>
            <a:off x="5698666" y="3063795"/>
            <a:ext cx="1350515" cy="14613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Machine Node</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BE332B5-214C-42FC-80DC-CEE6C38C2D53}"/>
              </a:ext>
            </a:extLst>
          </p:cNvPr>
          <p:cNvSpPr/>
          <p:nvPr/>
        </p:nvSpPr>
        <p:spPr>
          <a:xfrm>
            <a:off x="7315940" y="3080447"/>
            <a:ext cx="1350515" cy="14613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Machine Node</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2B0D333-35C8-41C9-80CA-36AD48CDAD2D}"/>
              </a:ext>
            </a:extLst>
          </p:cNvPr>
          <p:cNvSpPr/>
          <p:nvPr/>
        </p:nvSpPr>
        <p:spPr>
          <a:xfrm>
            <a:off x="2528817" y="3080447"/>
            <a:ext cx="1350515" cy="14613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Machine Node</a:t>
            </a:r>
          </a:p>
        </p:txBody>
      </p:sp>
      <p:sp>
        <p:nvSpPr>
          <p:cNvPr id="11" name="Rectangle 10">
            <a:extLst>
              <a:ext uri="{FF2B5EF4-FFF2-40B4-BE49-F238E27FC236}">
                <a16:creationId xmlns:a16="http://schemas.microsoft.com/office/drawing/2014/main" id="{B3E3C6D6-9A4D-49F7-A72D-AABB44DCE683}"/>
              </a:ext>
            </a:extLst>
          </p:cNvPr>
          <p:cNvSpPr/>
          <p:nvPr/>
        </p:nvSpPr>
        <p:spPr>
          <a:xfrm>
            <a:off x="2671288" y="3219280"/>
            <a:ext cx="468087" cy="32259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C40804F-CEAC-43A5-A924-81861341E95A}"/>
              </a:ext>
            </a:extLst>
          </p:cNvPr>
          <p:cNvSpPr/>
          <p:nvPr/>
        </p:nvSpPr>
        <p:spPr>
          <a:xfrm>
            <a:off x="2905332" y="2080562"/>
            <a:ext cx="2119514" cy="86948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Metadata</a:t>
            </a:r>
          </a:p>
        </p:txBody>
      </p:sp>
      <p:sp>
        <p:nvSpPr>
          <p:cNvPr id="13" name="Content Placeholder 2">
            <a:extLst>
              <a:ext uri="{FF2B5EF4-FFF2-40B4-BE49-F238E27FC236}">
                <a16:creationId xmlns:a16="http://schemas.microsoft.com/office/drawing/2014/main" id="{2A899B07-7C75-4363-9122-65AC2F44599A}"/>
              </a:ext>
            </a:extLst>
          </p:cNvPr>
          <p:cNvSpPr>
            <a:spLocks noGrp="1"/>
          </p:cNvSpPr>
          <p:nvPr>
            <p:ph idx="1"/>
          </p:nvPr>
        </p:nvSpPr>
        <p:spPr>
          <a:xfrm>
            <a:off x="193765" y="5730240"/>
            <a:ext cx="11743769" cy="997765"/>
          </a:xfrm>
        </p:spPr>
        <p:txBody>
          <a:bodyPr>
            <a:normAutofit lnSpcReduction="10000"/>
          </a:bodyPr>
          <a:lstStyle/>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Add another Master .These two machines are master.(apply the horizontal scaling ).These two machine is going to behave a single machine. They only maintain some Metadata</a:t>
            </a:r>
          </a:p>
          <a:p>
            <a:endParaRPr lang="en-CA" sz="2000" dirty="0">
              <a:solidFill>
                <a:srgbClr val="FF0000"/>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EB024311-0A35-473B-8FC9-979145174894}"/>
              </a:ext>
            </a:extLst>
          </p:cNvPr>
          <p:cNvSpPr/>
          <p:nvPr/>
        </p:nvSpPr>
        <p:spPr>
          <a:xfrm>
            <a:off x="7523110" y="3219280"/>
            <a:ext cx="468087" cy="32259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244EF737-20A5-46E1-99AF-668D1907E555}"/>
              </a:ext>
            </a:extLst>
          </p:cNvPr>
          <p:cNvSpPr/>
          <p:nvPr/>
        </p:nvSpPr>
        <p:spPr>
          <a:xfrm>
            <a:off x="5314166" y="2080562"/>
            <a:ext cx="2119514" cy="84864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Metadata</a:t>
            </a:r>
          </a:p>
        </p:txBody>
      </p:sp>
      <p:sp>
        <p:nvSpPr>
          <p:cNvPr id="16" name="Rectangle 15">
            <a:extLst>
              <a:ext uri="{FF2B5EF4-FFF2-40B4-BE49-F238E27FC236}">
                <a16:creationId xmlns:a16="http://schemas.microsoft.com/office/drawing/2014/main" id="{53DE475A-B6CA-43A1-8171-7FBA760C01EA}"/>
              </a:ext>
            </a:extLst>
          </p:cNvPr>
          <p:cNvSpPr/>
          <p:nvPr/>
        </p:nvSpPr>
        <p:spPr>
          <a:xfrm>
            <a:off x="2905332" y="1135453"/>
            <a:ext cx="4528348" cy="86948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Virtual stock</a:t>
            </a:r>
          </a:p>
        </p:txBody>
      </p:sp>
      <p:sp>
        <p:nvSpPr>
          <p:cNvPr id="17" name="Rectangle 16">
            <a:extLst>
              <a:ext uri="{FF2B5EF4-FFF2-40B4-BE49-F238E27FC236}">
                <a16:creationId xmlns:a16="http://schemas.microsoft.com/office/drawing/2014/main" id="{B5EE85C5-BD41-4D5B-A354-021846A33AA3}"/>
              </a:ext>
            </a:extLst>
          </p:cNvPr>
          <p:cNvSpPr/>
          <p:nvPr/>
        </p:nvSpPr>
        <p:spPr>
          <a:xfrm>
            <a:off x="3167733" y="4636621"/>
            <a:ext cx="4528348" cy="869489"/>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Federation (Hadoop Gen 2)</a:t>
            </a:r>
          </a:p>
        </p:txBody>
      </p:sp>
    </p:spTree>
    <p:extLst>
      <p:ext uri="{BB962C8B-B14F-4D97-AF65-F5344CB8AC3E}">
        <p14:creationId xmlns:p14="http://schemas.microsoft.com/office/powerpoint/2010/main" val="2810151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4C4F5C-3ACE-4B82-BA44-B37796252F53}"/>
              </a:ext>
            </a:extLst>
          </p:cNvPr>
          <p:cNvPicPr>
            <a:picLocks noChangeAspect="1"/>
          </p:cNvPicPr>
          <p:nvPr/>
        </p:nvPicPr>
        <p:blipFill rotWithShape="1">
          <a:blip r:embed="rId3"/>
          <a:srcRect t="-1" b="23024"/>
          <a:stretch/>
        </p:blipFill>
        <p:spPr>
          <a:xfrm>
            <a:off x="1604282" y="295276"/>
            <a:ext cx="8591550" cy="3416754"/>
          </a:xfrm>
          <a:prstGeom prst="rect">
            <a:avLst/>
          </a:prstGeom>
        </p:spPr>
      </p:pic>
      <p:pic>
        <p:nvPicPr>
          <p:cNvPr id="3" name="Picture 2">
            <a:extLst>
              <a:ext uri="{FF2B5EF4-FFF2-40B4-BE49-F238E27FC236}">
                <a16:creationId xmlns:a16="http://schemas.microsoft.com/office/drawing/2014/main" id="{D7D94260-A0EF-4878-A1A9-1071CC1B8772}"/>
              </a:ext>
            </a:extLst>
          </p:cNvPr>
          <p:cNvPicPr>
            <a:picLocks noChangeAspect="1"/>
          </p:cNvPicPr>
          <p:nvPr/>
        </p:nvPicPr>
        <p:blipFill rotWithShape="1">
          <a:blip r:embed="rId4"/>
          <a:srcRect t="19782" b="43414"/>
          <a:stretch/>
        </p:blipFill>
        <p:spPr>
          <a:xfrm>
            <a:off x="1604282" y="4038600"/>
            <a:ext cx="10125075" cy="1034143"/>
          </a:xfrm>
          <a:prstGeom prst="rect">
            <a:avLst/>
          </a:prstGeom>
        </p:spPr>
      </p:pic>
    </p:spTree>
    <p:extLst>
      <p:ext uri="{BB962C8B-B14F-4D97-AF65-F5344CB8AC3E}">
        <p14:creationId xmlns:p14="http://schemas.microsoft.com/office/powerpoint/2010/main" val="3512107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2F46E4-9FE3-42DB-A824-FA68037D1276}"/>
              </a:ext>
            </a:extLst>
          </p:cNvPr>
          <p:cNvPicPr>
            <a:picLocks noChangeAspect="1"/>
          </p:cNvPicPr>
          <p:nvPr/>
        </p:nvPicPr>
        <p:blipFill>
          <a:blip r:embed="rId3"/>
          <a:stretch>
            <a:fillRect/>
          </a:stretch>
        </p:blipFill>
        <p:spPr>
          <a:xfrm>
            <a:off x="2537538" y="0"/>
            <a:ext cx="7116924" cy="6858000"/>
          </a:xfrm>
          <a:prstGeom prst="rect">
            <a:avLst/>
          </a:prstGeom>
        </p:spPr>
      </p:pic>
    </p:spTree>
    <p:extLst>
      <p:ext uri="{BB962C8B-B14F-4D97-AF65-F5344CB8AC3E}">
        <p14:creationId xmlns:p14="http://schemas.microsoft.com/office/powerpoint/2010/main" val="19190417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80E916-4703-450D-911C-40864B42DCF4}"/>
              </a:ext>
            </a:extLst>
          </p:cNvPr>
          <p:cNvPicPr>
            <a:picLocks noChangeAspect="1"/>
          </p:cNvPicPr>
          <p:nvPr/>
        </p:nvPicPr>
        <p:blipFill>
          <a:blip r:embed="rId3"/>
          <a:stretch>
            <a:fillRect/>
          </a:stretch>
        </p:blipFill>
        <p:spPr>
          <a:xfrm>
            <a:off x="684439" y="365579"/>
            <a:ext cx="10039350" cy="1104900"/>
          </a:xfrm>
          <a:prstGeom prst="rect">
            <a:avLst/>
          </a:prstGeom>
        </p:spPr>
      </p:pic>
      <p:pic>
        <p:nvPicPr>
          <p:cNvPr id="4" name="Picture 3">
            <a:extLst>
              <a:ext uri="{FF2B5EF4-FFF2-40B4-BE49-F238E27FC236}">
                <a16:creationId xmlns:a16="http://schemas.microsoft.com/office/drawing/2014/main" id="{A2695173-2C1C-4535-B768-543649A056D3}"/>
              </a:ext>
            </a:extLst>
          </p:cNvPr>
          <p:cNvPicPr>
            <a:picLocks noChangeAspect="1"/>
          </p:cNvPicPr>
          <p:nvPr/>
        </p:nvPicPr>
        <p:blipFill>
          <a:blip r:embed="rId4"/>
          <a:stretch>
            <a:fillRect/>
          </a:stretch>
        </p:blipFill>
        <p:spPr>
          <a:xfrm>
            <a:off x="598714" y="2024062"/>
            <a:ext cx="10125075" cy="2809875"/>
          </a:xfrm>
          <a:prstGeom prst="rect">
            <a:avLst/>
          </a:prstGeom>
        </p:spPr>
      </p:pic>
    </p:spTree>
    <p:extLst>
      <p:ext uri="{BB962C8B-B14F-4D97-AF65-F5344CB8AC3E}">
        <p14:creationId xmlns:p14="http://schemas.microsoft.com/office/powerpoint/2010/main" val="3702405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7B2067-2BA5-45C3-A09B-B8722166439B}"/>
              </a:ext>
            </a:extLst>
          </p:cNvPr>
          <p:cNvPicPr>
            <a:picLocks noChangeAspect="1"/>
          </p:cNvPicPr>
          <p:nvPr/>
        </p:nvPicPr>
        <p:blipFill rotWithShape="1">
          <a:blip r:embed="rId3"/>
          <a:srcRect t="7831"/>
          <a:stretch/>
        </p:blipFill>
        <p:spPr>
          <a:xfrm>
            <a:off x="641118" y="116113"/>
            <a:ext cx="9634995" cy="6749770"/>
          </a:xfrm>
          <a:prstGeom prst="rect">
            <a:avLst/>
          </a:prstGeom>
        </p:spPr>
      </p:pic>
    </p:spTree>
    <p:extLst>
      <p:ext uri="{BB962C8B-B14F-4D97-AF65-F5344CB8AC3E}">
        <p14:creationId xmlns:p14="http://schemas.microsoft.com/office/powerpoint/2010/main" val="14003116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FE7B0D-2924-46E9-901A-41626E0F0541}"/>
              </a:ext>
            </a:extLst>
          </p:cNvPr>
          <p:cNvPicPr>
            <a:picLocks noChangeAspect="1"/>
          </p:cNvPicPr>
          <p:nvPr/>
        </p:nvPicPr>
        <p:blipFill>
          <a:blip r:embed="rId3"/>
          <a:stretch>
            <a:fillRect/>
          </a:stretch>
        </p:blipFill>
        <p:spPr>
          <a:xfrm>
            <a:off x="2090737" y="52387"/>
            <a:ext cx="8010525" cy="6753225"/>
          </a:xfrm>
          <a:prstGeom prst="rect">
            <a:avLst/>
          </a:prstGeom>
        </p:spPr>
      </p:pic>
    </p:spTree>
    <p:extLst>
      <p:ext uri="{BB962C8B-B14F-4D97-AF65-F5344CB8AC3E}">
        <p14:creationId xmlns:p14="http://schemas.microsoft.com/office/powerpoint/2010/main" val="5314218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31104C-43E0-4BCD-B2CF-72EF7C4A88BB}"/>
              </a:ext>
            </a:extLst>
          </p:cNvPr>
          <p:cNvPicPr>
            <a:picLocks noChangeAspect="1"/>
          </p:cNvPicPr>
          <p:nvPr/>
        </p:nvPicPr>
        <p:blipFill>
          <a:blip r:embed="rId3"/>
          <a:stretch>
            <a:fillRect/>
          </a:stretch>
        </p:blipFill>
        <p:spPr>
          <a:xfrm>
            <a:off x="6770513" y="207020"/>
            <a:ext cx="5421487" cy="6443960"/>
          </a:xfrm>
          <a:prstGeom prst="rect">
            <a:avLst/>
          </a:prstGeom>
        </p:spPr>
      </p:pic>
      <p:pic>
        <p:nvPicPr>
          <p:cNvPr id="3" name="Picture 2">
            <a:extLst>
              <a:ext uri="{FF2B5EF4-FFF2-40B4-BE49-F238E27FC236}">
                <a16:creationId xmlns:a16="http://schemas.microsoft.com/office/drawing/2014/main" id="{5107790B-3AD1-46C9-A271-FF52EA3873A7}"/>
              </a:ext>
            </a:extLst>
          </p:cNvPr>
          <p:cNvPicPr>
            <a:picLocks noChangeAspect="1"/>
          </p:cNvPicPr>
          <p:nvPr/>
        </p:nvPicPr>
        <p:blipFill rotWithShape="1">
          <a:blip r:embed="rId4"/>
          <a:srcRect r="14970"/>
          <a:stretch/>
        </p:blipFill>
        <p:spPr>
          <a:xfrm>
            <a:off x="146276" y="333375"/>
            <a:ext cx="6341609" cy="6191250"/>
          </a:xfrm>
          <a:prstGeom prst="rect">
            <a:avLst/>
          </a:prstGeom>
        </p:spPr>
      </p:pic>
    </p:spTree>
    <p:extLst>
      <p:ext uri="{BB962C8B-B14F-4D97-AF65-F5344CB8AC3E}">
        <p14:creationId xmlns:p14="http://schemas.microsoft.com/office/powerpoint/2010/main" val="9783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75085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Hadoop Installation</a:t>
            </a:r>
          </a:p>
        </p:txBody>
      </p:sp>
      <p:sp>
        <p:nvSpPr>
          <p:cNvPr id="4" name="Rectangle 3">
            <a:extLst>
              <a:ext uri="{FF2B5EF4-FFF2-40B4-BE49-F238E27FC236}">
                <a16:creationId xmlns:a16="http://schemas.microsoft.com/office/drawing/2014/main" id="{76BF0586-8A9E-47EE-8FB0-6C8967D7F4A9}"/>
              </a:ext>
            </a:extLst>
          </p:cNvPr>
          <p:cNvSpPr/>
          <p:nvPr/>
        </p:nvSpPr>
        <p:spPr>
          <a:xfrm>
            <a:off x="3062086" y="1346206"/>
            <a:ext cx="3713183" cy="323450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1.Fully Distributed Mode</a:t>
            </a:r>
          </a:p>
          <a:p>
            <a:pPr algn="ctr"/>
            <a:r>
              <a:rPr lang="en-CA" dirty="0">
                <a:solidFill>
                  <a:schemeClr val="tx1"/>
                </a:solidFill>
                <a:latin typeface="Times New Roman" panose="02020603050405020304" pitchFamily="18" charset="0"/>
                <a:cs typeface="Times New Roman" panose="02020603050405020304" pitchFamily="18" charset="0"/>
              </a:rPr>
              <a:t>Whatever we covered so far</a:t>
            </a:r>
          </a:p>
          <a:p>
            <a:pPr algn="ctr"/>
            <a:r>
              <a:rPr lang="en-CA" dirty="0">
                <a:solidFill>
                  <a:schemeClr val="tx1"/>
                </a:solidFill>
                <a:latin typeface="Times New Roman" panose="02020603050405020304" pitchFamily="18" charset="0"/>
                <a:cs typeface="Times New Roman" panose="02020603050405020304" pitchFamily="18" charset="0"/>
              </a:rPr>
              <a:t>Replication:3</a:t>
            </a:r>
          </a:p>
          <a:p>
            <a:pPr algn="ct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2.Psedo distributed Mode</a:t>
            </a:r>
          </a:p>
          <a:p>
            <a:pPr algn="ctr"/>
            <a:r>
              <a:rPr lang="en-CA" dirty="0">
                <a:solidFill>
                  <a:schemeClr val="tx1"/>
                </a:solidFill>
                <a:latin typeface="Times New Roman" panose="02020603050405020304" pitchFamily="18" charset="0"/>
                <a:cs typeface="Times New Roman" panose="02020603050405020304" pitchFamily="18" charset="0"/>
              </a:rPr>
              <a:t>One single machine (Master)</a:t>
            </a:r>
          </a:p>
          <a:p>
            <a:pPr algn="ctr"/>
            <a:r>
              <a:rPr lang="en-CA" dirty="0">
                <a:solidFill>
                  <a:schemeClr val="tx1"/>
                </a:solidFill>
                <a:latin typeface="Times New Roman" panose="02020603050405020304" pitchFamily="18" charset="0"/>
                <a:cs typeface="Times New Roman" panose="02020603050405020304" pitchFamily="18" charset="0"/>
              </a:rPr>
              <a:t>NameNode</a:t>
            </a:r>
          </a:p>
          <a:p>
            <a:pPr algn="ctr"/>
            <a:r>
              <a:rPr lang="en-CA" dirty="0" err="1">
                <a:solidFill>
                  <a:schemeClr val="tx1"/>
                </a:solidFill>
                <a:latin typeface="Times New Roman" panose="02020603050405020304" pitchFamily="18" charset="0"/>
                <a:cs typeface="Times New Roman" panose="02020603050405020304" pitchFamily="18" charset="0"/>
              </a:rPr>
              <a:t>Datanode</a:t>
            </a:r>
            <a:endParaRPr lang="en-CA" dirty="0">
              <a:solidFill>
                <a:schemeClr val="tx1"/>
              </a:solidFill>
              <a:latin typeface="Times New Roman" panose="02020603050405020304" pitchFamily="18" charset="0"/>
              <a:cs typeface="Times New Roman" panose="02020603050405020304" pitchFamily="18" charset="0"/>
            </a:endParaRPr>
          </a:p>
          <a:p>
            <a:pPr algn="ctr"/>
            <a:r>
              <a:rPr lang="en-CA" dirty="0">
                <a:solidFill>
                  <a:schemeClr val="tx1"/>
                </a:solidFill>
                <a:latin typeface="Times New Roman" panose="02020603050405020304" pitchFamily="18" charset="0"/>
                <a:cs typeface="Times New Roman" panose="02020603050405020304" pitchFamily="18" charset="0"/>
              </a:rPr>
              <a:t>HDFS</a:t>
            </a:r>
          </a:p>
          <a:p>
            <a:pPr algn="ctr"/>
            <a:r>
              <a:rPr lang="en-CA" dirty="0">
                <a:solidFill>
                  <a:schemeClr val="tx1"/>
                </a:solidFill>
                <a:latin typeface="Times New Roman" panose="02020603050405020304" pitchFamily="18" charset="0"/>
                <a:cs typeface="Times New Roman" panose="02020603050405020304" pitchFamily="18" charset="0"/>
              </a:rPr>
              <a:t>Replication:1</a:t>
            </a:r>
          </a:p>
        </p:txBody>
      </p:sp>
    </p:spTree>
    <p:extLst>
      <p:ext uri="{BB962C8B-B14F-4D97-AF65-F5344CB8AC3E}">
        <p14:creationId xmlns:p14="http://schemas.microsoft.com/office/powerpoint/2010/main" val="247716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750850"/>
          </a:xfrm>
        </p:spPr>
        <p:txBody>
          <a:bodyPr>
            <a:normAutofit fontScale="90000"/>
          </a:bodyPr>
          <a:lstStyle/>
          <a:p>
            <a:r>
              <a:rPr lang="en-CA" sz="3200" dirty="0">
                <a:solidFill>
                  <a:srgbClr val="FF0000"/>
                </a:solidFill>
                <a:latin typeface="Times New Roman" panose="02020603050405020304" pitchFamily="18" charset="0"/>
                <a:cs typeface="Times New Roman" panose="02020603050405020304" pitchFamily="18" charset="0"/>
              </a:rPr>
              <a:t>Write Anatomy</a:t>
            </a:r>
            <a:br>
              <a:rPr lang="en-CA" sz="3200" dirty="0">
                <a:solidFill>
                  <a:srgbClr val="FF0000"/>
                </a:solidFill>
                <a:latin typeface="Times New Roman" panose="02020603050405020304" pitchFamily="18" charset="0"/>
                <a:cs typeface="Times New Roman" panose="02020603050405020304" pitchFamily="18" charset="0"/>
              </a:rPr>
            </a:br>
            <a:endParaRPr lang="en-CA"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2686050" y="5133975"/>
            <a:ext cx="9251485" cy="1594021"/>
          </a:xfrm>
        </p:spPr>
        <p:txBody>
          <a:bodyPr>
            <a:normAutofit/>
          </a:bodyPr>
          <a:lstStyle/>
          <a:p>
            <a:r>
              <a:rPr lang="en-CA" sz="2000" dirty="0">
                <a:latin typeface="Times New Roman" panose="02020603050405020304" pitchFamily="18" charset="0"/>
                <a:cs typeface="Times New Roman" panose="02020603050405020304" pitchFamily="18" charset="0"/>
              </a:rPr>
              <a:t>Base of rack awareness</a:t>
            </a:r>
          </a:p>
          <a:p>
            <a:r>
              <a:rPr lang="en-CA" sz="2000" dirty="0">
                <a:latin typeface="Times New Roman" panose="02020603050405020304" pitchFamily="18" charset="0"/>
                <a:cs typeface="Times New Roman" panose="02020603050405020304" pitchFamily="18" charset="0"/>
              </a:rPr>
              <a:t>Why is 3,2,6 ? Why is not 2,6,3 ?</a:t>
            </a:r>
          </a:p>
          <a:p>
            <a:endParaRPr lang="en-CA"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906CA9-CC73-4575-9400-901F818CA85D}"/>
              </a:ext>
            </a:extLst>
          </p:cNvPr>
          <p:cNvSpPr/>
          <p:nvPr/>
        </p:nvSpPr>
        <p:spPr>
          <a:xfrm>
            <a:off x="435427" y="733021"/>
            <a:ext cx="2822347" cy="104199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Write Anatomy</a:t>
            </a:r>
          </a:p>
        </p:txBody>
      </p:sp>
      <p:sp>
        <p:nvSpPr>
          <p:cNvPr id="5" name="Rectangle 4">
            <a:extLst>
              <a:ext uri="{FF2B5EF4-FFF2-40B4-BE49-F238E27FC236}">
                <a16:creationId xmlns:a16="http://schemas.microsoft.com/office/drawing/2014/main" id="{EEF58EF3-BDAF-4ABF-AD16-C29C84BFFD8B}"/>
              </a:ext>
            </a:extLst>
          </p:cNvPr>
          <p:cNvSpPr/>
          <p:nvPr/>
        </p:nvSpPr>
        <p:spPr>
          <a:xfrm>
            <a:off x="435427" y="1902914"/>
            <a:ext cx="7856926" cy="92634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solidFill>
                  <a:schemeClr val="tx1"/>
                </a:solidFill>
                <a:latin typeface="Times New Roman" panose="02020603050405020304" pitchFamily="18" charset="0"/>
                <a:cs typeface="Times New Roman" panose="02020603050405020304" pitchFamily="18" charset="0"/>
              </a:rPr>
              <a:t>Hdfs</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dfs</a:t>
            </a:r>
            <a:r>
              <a:rPr lang="en-CA" dirty="0">
                <a:solidFill>
                  <a:schemeClr val="tx1"/>
                </a:solidFill>
                <a:latin typeface="Times New Roman" panose="02020603050405020304" pitchFamily="18" charset="0"/>
                <a:cs typeface="Times New Roman" panose="02020603050405020304" pitchFamily="18" charset="0"/>
              </a:rPr>
              <a:t> –put  </a:t>
            </a:r>
            <a:r>
              <a:rPr lang="en-CA" dirty="0" err="1">
                <a:solidFill>
                  <a:schemeClr val="tx1"/>
                </a:solidFill>
                <a:latin typeface="Times New Roman" panose="02020603050405020304" pitchFamily="18" charset="0"/>
                <a:cs typeface="Times New Roman" panose="02020603050405020304" pitchFamily="18" charset="0"/>
              </a:rPr>
              <a:t>Localfilesystempath</a:t>
            </a:r>
            <a:r>
              <a:rPr lang="en-CA" dirty="0">
                <a:solidFill>
                  <a:schemeClr val="tx1"/>
                </a:solidFill>
                <a:latin typeface="Times New Roman" panose="02020603050405020304" pitchFamily="18" charset="0"/>
                <a:cs typeface="Times New Roman" panose="02020603050405020304" pitchFamily="18" charset="0"/>
              </a:rPr>
              <a:t>    </a:t>
            </a:r>
            <a:r>
              <a:rPr lang="en-CA" dirty="0" err="1">
                <a:solidFill>
                  <a:schemeClr val="tx1"/>
                </a:solidFill>
                <a:latin typeface="Times New Roman" panose="02020603050405020304" pitchFamily="18" charset="0"/>
                <a:cs typeface="Times New Roman" panose="02020603050405020304" pitchFamily="18" charset="0"/>
              </a:rPr>
              <a:t>HDFSpath</a:t>
            </a:r>
            <a:r>
              <a:rPr lang="en-CA" dirty="0">
                <a:solidFill>
                  <a:schemeClr val="tx1"/>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79C3FF0F-9BEE-4192-A5BF-2FA8A8C30557}"/>
              </a:ext>
            </a:extLst>
          </p:cNvPr>
          <p:cNvSpPr/>
          <p:nvPr/>
        </p:nvSpPr>
        <p:spPr>
          <a:xfrm>
            <a:off x="435427"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Machine</a:t>
            </a:r>
          </a:p>
          <a:p>
            <a:pPr algn="ctr"/>
            <a:r>
              <a:rPr lang="en-CA" dirty="0">
                <a:solidFill>
                  <a:schemeClr val="tx1"/>
                </a:solidFill>
                <a:latin typeface="Times New Roman" panose="02020603050405020304" pitchFamily="18" charset="0"/>
                <a:cs typeface="Times New Roman" panose="02020603050405020304" pitchFamily="18" charset="0"/>
              </a:rPr>
              <a:t>Node</a:t>
            </a:r>
          </a:p>
        </p:txBody>
      </p:sp>
      <p:cxnSp>
        <p:nvCxnSpPr>
          <p:cNvPr id="8" name="Straight Arrow Connector 7">
            <a:extLst>
              <a:ext uri="{FF2B5EF4-FFF2-40B4-BE49-F238E27FC236}">
                <a16:creationId xmlns:a16="http://schemas.microsoft.com/office/drawing/2014/main" id="{9EA5A5DA-B391-4D9D-A867-12CE28D5BA2F}"/>
              </a:ext>
            </a:extLst>
          </p:cNvPr>
          <p:cNvCxnSpPr/>
          <p:nvPr/>
        </p:nvCxnSpPr>
        <p:spPr>
          <a:xfrm>
            <a:off x="1783977" y="2537012"/>
            <a:ext cx="0" cy="715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6BDFA4-612C-4FFC-9AA1-B5E0FBEAF738}"/>
              </a:ext>
            </a:extLst>
          </p:cNvPr>
          <p:cNvSpPr/>
          <p:nvPr/>
        </p:nvSpPr>
        <p:spPr>
          <a:xfrm>
            <a:off x="463987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Master</a:t>
            </a:r>
          </a:p>
          <a:p>
            <a:pPr algn="ctr"/>
            <a:r>
              <a:rPr lang="en-CA" dirty="0">
                <a:solidFill>
                  <a:schemeClr val="tx1"/>
                </a:solidFill>
                <a:latin typeface="Times New Roman" panose="02020603050405020304" pitchFamily="18" charset="0"/>
                <a:cs typeface="Times New Roman" panose="02020603050405020304" pitchFamily="18" charset="0"/>
              </a:rPr>
              <a:t>NameNode</a:t>
            </a:r>
          </a:p>
        </p:txBody>
      </p:sp>
      <p:cxnSp>
        <p:nvCxnSpPr>
          <p:cNvPr id="10" name="Straight Arrow Connector 9">
            <a:extLst>
              <a:ext uri="{FF2B5EF4-FFF2-40B4-BE49-F238E27FC236}">
                <a16:creationId xmlns:a16="http://schemas.microsoft.com/office/drawing/2014/main" id="{D8573D2A-77AC-45C0-BED0-6717E375CE73}"/>
              </a:ext>
            </a:extLst>
          </p:cNvPr>
          <p:cNvCxnSpPr>
            <a:cxnSpLocks/>
            <a:endCxn id="9" idx="1"/>
          </p:cNvCxnSpPr>
          <p:nvPr/>
        </p:nvCxnSpPr>
        <p:spPr>
          <a:xfrm>
            <a:off x="2026025" y="3912099"/>
            <a:ext cx="261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D151851-0F55-4403-96CF-339C87082FF7}"/>
              </a:ext>
            </a:extLst>
          </p:cNvPr>
          <p:cNvSpPr/>
          <p:nvPr/>
        </p:nvSpPr>
        <p:spPr>
          <a:xfrm>
            <a:off x="614721" y="4858870"/>
            <a:ext cx="918244" cy="11090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chemeClr val="tx1"/>
                </a:solidFill>
                <a:latin typeface="Times New Roman" panose="02020603050405020304" pitchFamily="18" charset="0"/>
                <a:cs typeface="Times New Roman" panose="02020603050405020304" pitchFamily="18" charset="0"/>
              </a:rPr>
              <a:t>ABC.txt</a:t>
            </a:r>
          </a:p>
          <a:p>
            <a:pPr algn="ctr"/>
            <a:r>
              <a:rPr lang="en-CA" sz="1400" dirty="0">
                <a:solidFill>
                  <a:schemeClr val="tx1"/>
                </a:solidFill>
                <a:latin typeface="Times New Roman" panose="02020603050405020304" pitchFamily="18" charset="0"/>
                <a:cs typeface="Times New Roman" panose="02020603050405020304" pitchFamily="18" charset="0"/>
              </a:rPr>
              <a:t>300 MB</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19E60B1-B6FC-4845-A108-E04CA41AA78A}"/>
              </a:ext>
            </a:extLst>
          </p:cNvPr>
          <p:cNvSpPr/>
          <p:nvPr/>
        </p:nvSpPr>
        <p:spPr>
          <a:xfrm>
            <a:off x="1730188" y="5765225"/>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B3</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3702F62-77E5-4571-86B3-DB0B885BA824}"/>
              </a:ext>
            </a:extLst>
          </p:cNvPr>
          <p:cNvSpPr/>
          <p:nvPr/>
        </p:nvSpPr>
        <p:spPr>
          <a:xfrm>
            <a:off x="1726344" y="5315001"/>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B2</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1B9807A-08FA-425F-B8A1-F0ED5B2C1C2A}"/>
              </a:ext>
            </a:extLst>
          </p:cNvPr>
          <p:cNvSpPr/>
          <p:nvPr/>
        </p:nvSpPr>
        <p:spPr>
          <a:xfrm>
            <a:off x="1726345" y="4858870"/>
            <a:ext cx="354745" cy="37370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endParaRPr lang="en-CA" sz="1100" dirty="0">
              <a:solidFill>
                <a:schemeClr val="tx1"/>
              </a:solidFill>
              <a:latin typeface="Times New Roman" panose="02020603050405020304" pitchFamily="18" charset="0"/>
              <a:cs typeface="Times New Roman" panose="02020603050405020304" pitchFamily="18" charset="0"/>
            </a:endParaRPr>
          </a:p>
          <a:p>
            <a:pPr algn="ctr"/>
            <a:r>
              <a:rPr lang="en-CA" sz="1100" dirty="0">
                <a:solidFill>
                  <a:schemeClr val="tx1"/>
                </a:solidFill>
                <a:latin typeface="Times New Roman" panose="02020603050405020304" pitchFamily="18" charset="0"/>
                <a:cs typeface="Times New Roman" panose="02020603050405020304" pitchFamily="18" charset="0"/>
              </a:rPr>
              <a:t>B1</a:t>
            </a:r>
          </a:p>
          <a:p>
            <a:pPr algn="ctr"/>
            <a:endParaRPr lang="en-CA"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D52FE7FB-A67A-4422-8D69-6D17BB2933BD}"/>
              </a:ext>
            </a:extLst>
          </p:cNvPr>
          <p:cNvSpPr/>
          <p:nvPr/>
        </p:nvSpPr>
        <p:spPr>
          <a:xfrm>
            <a:off x="6458424" y="3252198"/>
            <a:ext cx="1590598" cy="131980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Batch /abc.txt</a:t>
            </a:r>
          </a:p>
          <a:p>
            <a:pPr algn="ctr"/>
            <a:r>
              <a:rPr lang="en-CA" sz="1200" dirty="0">
                <a:solidFill>
                  <a:schemeClr val="tx1"/>
                </a:solidFill>
                <a:latin typeface="Times New Roman" panose="02020603050405020304" pitchFamily="18" charset="0"/>
                <a:cs typeface="Times New Roman" panose="02020603050405020304" pitchFamily="18" charset="0"/>
              </a:rPr>
              <a:t>B1,B2,B3</a:t>
            </a:r>
          </a:p>
          <a:p>
            <a:pPr algn="ctr"/>
            <a:r>
              <a:rPr lang="en-CA" sz="1200" dirty="0">
                <a:solidFill>
                  <a:schemeClr val="tx1"/>
                </a:solidFill>
                <a:latin typeface="Times New Roman" panose="02020603050405020304" pitchFamily="18" charset="0"/>
                <a:cs typeface="Times New Roman" panose="02020603050405020304" pitchFamily="18" charset="0"/>
              </a:rPr>
              <a:t>B1:3,2,6</a:t>
            </a:r>
          </a:p>
          <a:p>
            <a:pPr algn="ctr"/>
            <a:r>
              <a:rPr lang="en-CA" sz="1200" dirty="0">
                <a:solidFill>
                  <a:schemeClr val="tx1"/>
                </a:solidFill>
                <a:latin typeface="Times New Roman" panose="02020603050405020304" pitchFamily="18" charset="0"/>
                <a:cs typeface="Times New Roman" panose="02020603050405020304" pitchFamily="18" charset="0"/>
              </a:rPr>
              <a:t>B2:4,5,7</a:t>
            </a:r>
          </a:p>
          <a:p>
            <a:pPr algn="ctr"/>
            <a:r>
              <a:rPr lang="en-CA" sz="1200" dirty="0">
                <a:solidFill>
                  <a:schemeClr val="tx1"/>
                </a:solidFill>
                <a:latin typeface="Times New Roman" panose="02020603050405020304" pitchFamily="18" charset="0"/>
                <a:cs typeface="Times New Roman" panose="02020603050405020304" pitchFamily="18" charset="0"/>
              </a:rPr>
              <a:t>B3:11,21,9</a:t>
            </a:r>
          </a:p>
          <a:p>
            <a:pPr algn="ctr"/>
            <a:endParaRPr lang="en-CA" sz="1200" dirty="0">
              <a:solidFill>
                <a:schemeClr val="tx1"/>
              </a:solidFill>
              <a:latin typeface="Times New Roman" panose="02020603050405020304" pitchFamily="18" charset="0"/>
              <a:cs typeface="Times New Roman" panose="02020603050405020304" pitchFamily="18" charset="0"/>
            </a:endParaRPr>
          </a:p>
        </p:txBody>
      </p:sp>
      <p:sp>
        <p:nvSpPr>
          <p:cNvPr id="18" name="Content Placeholder 2">
            <a:extLst>
              <a:ext uri="{FF2B5EF4-FFF2-40B4-BE49-F238E27FC236}">
                <a16:creationId xmlns:a16="http://schemas.microsoft.com/office/drawing/2014/main" id="{0CD88EA5-A44C-45D7-90F6-56B933CE3E1A}"/>
              </a:ext>
            </a:extLst>
          </p:cNvPr>
          <p:cNvSpPr txBox="1">
            <a:spLocks/>
          </p:cNvSpPr>
          <p:nvPr/>
        </p:nvSpPr>
        <p:spPr>
          <a:xfrm>
            <a:off x="3172178" y="4753480"/>
            <a:ext cx="8765357" cy="1974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333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75085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Rack Awareness</a:t>
            </a:r>
          </a:p>
        </p:txBody>
      </p:sp>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193765" y="5438774"/>
            <a:ext cx="11743769" cy="1289231"/>
          </a:xfrm>
        </p:spPr>
        <p:txBody>
          <a:bodyPr>
            <a:normAutofit/>
          </a:bodyPr>
          <a:lstStyle/>
          <a:p>
            <a:r>
              <a:rPr lang="en-CA" sz="2000" dirty="0">
                <a:latin typeface="Times New Roman" panose="02020603050405020304" pitchFamily="18" charset="0"/>
                <a:cs typeface="Times New Roman" panose="02020603050405020304" pitchFamily="18" charset="0"/>
              </a:rPr>
              <a:t>3 Rack 12 Node cluster</a:t>
            </a:r>
          </a:p>
          <a:p>
            <a:r>
              <a:rPr lang="en-CA" sz="2000" dirty="0">
                <a:latin typeface="Times New Roman" panose="02020603050405020304" pitchFamily="18" charset="0"/>
                <a:cs typeface="Times New Roman" panose="02020603050405020304" pitchFamily="18" charset="0"/>
              </a:rPr>
              <a:t>We always select the machine which is closest to the machine which we logged on.(We logged on R2N6)</a:t>
            </a:r>
          </a:p>
          <a:p>
            <a:endParaRPr lang="en-CA"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7FF9AA7-13C5-4527-A54B-118A094079C1}"/>
              </a:ext>
            </a:extLst>
          </p:cNvPr>
          <p:cNvSpPr/>
          <p:nvPr/>
        </p:nvSpPr>
        <p:spPr>
          <a:xfrm>
            <a:off x="2977744" y="1557337"/>
            <a:ext cx="2266950" cy="3743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F2E9AE69-BAA4-43D5-AF51-B004811A3918}"/>
              </a:ext>
            </a:extLst>
          </p:cNvPr>
          <p:cNvSpPr/>
          <p:nvPr/>
        </p:nvSpPr>
        <p:spPr>
          <a:xfrm>
            <a:off x="3139669" y="1697830"/>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     R1N1</a:t>
            </a:r>
          </a:p>
        </p:txBody>
      </p:sp>
      <p:sp>
        <p:nvSpPr>
          <p:cNvPr id="6" name="Rectangle 5">
            <a:extLst>
              <a:ext uri="{FF2B5EF4-FFF2-40B4-BE49-F238E27FC236}">
                <a16:creationId xmlns:a16="http://schemas.microsoft.com/office/drawing/2014/main" id="{8659027E-19CA-4128-B11E-7FC9A7D67481}"/>
              </a:ext>
            </a:extLst>
          </p:cNvPr>
          <p:cNvSpPr/>
          <p:nvPr/>
        </p:nvSpPr>
        <p:spPr>
          <a:xfrm>
            <a:off x="3187294" y="2609850"/>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1AF139B-21F9-4BA7-9873-4B7102C12824}"/>
              </a:ext>
            </a:extLst>
          </p:cNvPr>
          <p:cNvSpPr/>
          <p:nvPr/>
        </p:nvSpPr>
        <p:spPr>
          <a:xfrm>
            <a:off x="3206344" y="3617119"/>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91BAD504-44E6-431B-A2E0-175E9758357B}"/>
              </a:ext>
            </a:extLst>
          </p:cNvPr>
          <p:cNvSpPr/>
          <p:nvPr/>
        </p:nvSpPr>
        <p:spPr>
          <a:xfrm>
            <a:off x="3187294" y="4488657"/>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2D7D6062-B4A6-441C-ACFA-FE9A515C9D08}"/>
              </a:ext>
            </a:extLst>
          </p:cNvPr>
          <p:cNvSpPr/>
          <p:nvPr/>
        </p:nvSpPr>
        <p:spPr>
          <a:xfrm>
            <a:off x="5854294" y="1557337"/>
            <a:ext cx="2266950" cy="3743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ABA2DCE3-E733-4B77-8C49-BF02B928C36D}"/>
              </a:ext>
            </a:extLst>
          </p:cNvPr>
          <p:cNvSpPr/>
          <p:nvPr/>
        </p:nvSpPr>
        <p:spPr>
          <a:xfrm>
            <a:off x="6097182" y="1762124"/>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R2N5</a:t>
            </a:r>
          </a:p>
        </p:txBody>
      </p:sp>
      <p:sp>
        <p:nvSpPr>
          <p:cNvPr id="11" name="Rectangle 10">
            <a:extLst>
              <a:ext uri="{FF2B5EF4-FFF2-40B4-BE49-F238E27FC236}">
                <a16:creationId xmlns:a16="http://schemas.microsoft.com/office/drawing/2014/main" id="{5D3AC520-4CAE-449D-8D2B-09F4C6C7E8CC}"/>
              </a:ext>
            </a:extLst>
          </p:cNvPr>
          <p:cNvSpPr/>
          <p:nvPr/>
        </p:nvSpPr>
        <p:spPr>
          <a:xfrm>
            <a:off x="6120994" y="2583657"/>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D018434D-8102-4686-814C-ADEB16669DAB}"/>
              </a:ext>
            </a:extLst>
          </p:cNvPr>
          <p:cNvSpPr/>
          <p:nvPr/>
        </p:nvSpPr>
        <p:spPr>
          <a:xfrm>
            <a:off x="6082894" y="3617120"/>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rgbClr val="FF0000"/>
                </a:solidFill>
              </a:rPr>
              <a:t>      Logged On</a:t>
            </a:r>
          </a:p>
        </p:txBody>
      </p:sp>
      <p:sp>
        <p:nvSpPr>
          <p:cNvPr id="13" name="Rectangle 12">
            <a:extLst>
              <a:ext uri="{FF2B5EF4-FFF2-40B4-BE49-F238E27FC236}">
                <a16:creationId xmlns:a16="http://schemas.microsoft.com/office/drawing/2014/main" id="{BCFFEC6F-3BE8-4129-A804-88023F222DE9}"/>
              </a:ext>
            </a:extLst>
          </p:cNvPr>
          <p:cNvSpPr/>
          <p:nvPr/>
        </p:nvSpPr>
        <p:spPr>
          <a:xfrm>
            <a:off x="6082894" y="4464844"/>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82BD7230-5092-4498-B074-27AC1AAEC0B6}"/>
              </a:ext>
            </a:extLst>
          </p:cNvPr>
          <p:cNvSpPr/>
          <p:nvPr/>
        </p:nvSpPr>
        <p:spPr>
          <a:xfrm>
            <a:off x="8730844" y="1533524"/>
            <a:ext cx="2266950" cy="3743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DB3CC576-47C1-4259-BE1B-9A6AD0D5905E}"/>
              </a:ext>
            </a:extLst>
          </p:cNvPr>
          <p:cNvSpPr/>
          <p:nvPr/>
        </p:nvSpPr>
        <p:spPr>
          <a:xfrm>
            <a:off x="8892769" y="1674017"/>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05E9062C-A2D2-4484-9CA1-91535F490A5E}"/>
              </a:ext>
            </a:extLst>
          </p:cNvPr>
          <p:cNvSpPr/>
          <p:nvPr/>
        </p:nvSpPr>
        <p:spPr>
          <a:xfrm>
            <a:off x="8940394" y="2586037"/>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EC788B81-798A-403F-863C-C82A2D2451FC}"/>
              </a:ext>
            </a:extLst>
          </p:cNvPr>
          <p:cNvSpPr/>
          <p:nvPr/>
        </p:nvSpPr>
        <p:spPr>
          <a:xfrm>
            <a:off x="8959444" y="3593306"/>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96B9095F-2AD2-4A2B-8272-69B02BED0F3B}"/>
              </a:ext>
            </a:extLst>
          </p:cNvPr>
          <p:cNvSpPr/>
          <p:nvPr/>
        </p:nvSpPr>
        <p:spPr>
          <a:xfrm>
            <a:off x="8940394" y="4464844"/>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R3N12</a:t>
            </a:r>
          </a:p>
        </p:txBody>
      </p:sp>
      <p:sp>
        <p:nvSpPr>
          <p:cNvPr id="19" name="Rectangle 18">
            <a:extLst>
              <a:ext uri="{FF2B5EF4-FFF2-40B4-BE49-F238E27FC236}">
                <a16:creationId xmlns:a16="http://schemas.microsoft.com/office/drawing/2014/main" id="{5FA1B0B1-6C74-4820-8AC5-66F17CF9B06E}"/>
              </a:ext>
            </a:extLst>
          </p:cNvPr>
          <p:cNvSpPr/>
          <p:nvPr/>
        </p:nvSpPr>
        <p:spPr>
          <a:xfrm>
            <a:off x="44735" y="2250209"/>
            <a:ext cx="895283" cy="61176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Abc.txt</a:t>
            </a:r>
          </a:p>
          <a:p>
            <a:pPr algn="ctr"/>
            <a:r>
              <a:rPr lang="en-CA" dirty="0">
                <a:solidFill>
                  <a:schemeClr val="tx1"/>
                </a:solidFill>
                <a:latin typeface="Times New Roman" panose="02020603050405020304" pitchFamily="18" charset="0"/>
                <a:cs typeface="Times New Roman" panose="02020603050405020304" pitchFamily="18" charset="0"/>
              </a:rPr>
              <a:t>300MB</a:t>
            </a:r>
          </a:p>
        </p:txBody>
      </p:sp>
      <p:sp>
        <p:nvSpPr>
          <p:cNvPr id="20" name="Rectangle 19">
            <a:extLst>
              <a:ext uri="{FF2B5EF4-FFF2-40B4-BE49-F238E27FC236}">
                <a16:creationId xmlns:a16="http://schemas.microsoft.com/office/drawing/2014/main" id="{5E3C1BF0-166D-4C7A-A5D9-04A5DEFE6330}"/>
              </a:ext>
            </a:extLst>
          </p:cNvPr>
          <p:cNvSpPr/>
          <p:nvPr/>
        </p:nvSpPr>
        <p:spPr>
          <a:xfrm>
            <a:off x="1786585" y="1979217"/>
            <a:ext cx="575943" cy="35440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B1</a:t>
            </a:r>
          </a:p>
        </p:txBody>
      </p:sp>
      <p:sp>
        <p:nvSpPr>
          <p:cNvPr id="21" name="Rectangle 20">
            <a:extLst>
              <a:ext uri="{FF2B5EF4-FFF2-40B4-BE49-F238E27FC236}">
                <a16:creationId xmlns:a16="http://schemas.microsoft.com/office/drawing/2014/main" id="{8D5969EA-DEEA-4022-A26D-77C5C66DE683}"/>
              </a:ext>
            </a:extLst>
          </p:cNvPr>
          <p:cNvSpPr/>
          <p:nvPr/>
        </p:nvSpPr>
        <p:spPr>
          <a:xfrm>
            <a:off x="1812733" y="2761506"/>
            <a:ext cx="575943" cy="30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B2</a:t>
            </a:r>
          </a:p>
        </p:txBody>
      </p:sp>
      <p:sp>
        <p:nvSpPr>
          <p:cNvPr id="22" name="Rectangle 21">
            <a:extLst>
              <a:ext uri="{FF2B5EF4-FFF2-40B4-BE49-F238E27FC236}">
                <a16:creationId xmlns:a16="http://schemas.microsoft.com/office/drawing/2014/main" id="{61A26DE3-E380-47AD-87A2-4AC94B883BB2}"/>
              </a:ext>
            </a:extLst>
          </p:cNvPr>
          <p:cNvSpPr/>
          <p:nvPr/>
        </p:nvSpPr>
        <p:spPr>
          <a:xfrm>
            <a:off x="1812733" y="3428999"/>
            <a:ext cx="514753" cy="3411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B3</a:t>
            </a:r>
          </a:p>
        </p:txBody>
      </p:sp>
      <p:sp>
        <p:nvSpPr>
          <p:cNvPr id="23" name="Rectangle 22">
            <a:extLst>
              <a:ext uri="{FF2B5EF4-FFF2-40B4-BE49-F238E27FC236}">
                <a16:creationId xmlns:a16="http://schemas.microsoft.com/office/drawing/2014/main" id="{85C6DE9E-6D92-4F28-A701-5F69DFBA4E5B}"/>
              </a:ext>
            </a:extLst>
          </p:cNvPr>
          <p:cNvSpPr/>
          <p:nvPr/>
        </p:nvSpPr>
        <p:spPr>
          <a:xfrm>
            <a:off x="44735" y="4277885"/>
            <a:ext cx="1790565" cy="7508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Data Blocks</a:t>
            </a:r>
          </a:p>
          <a:p>
            <a:pPr algn="ctr"/>
            <a:r>
              <a:rPr lang="en-CA" dirty="0">
                <a:solidFill>
                  <a:schemeClr val="tx1"/>
                </a:solidFill>
                <a:latin typeface="Times New Roman" panose="02020603050405020304" pitchFamily="18" charset="0"/>
                <a:cs typeface="Times New Roman" panose="02020603050405020304" pitchFamily="18" charset="0"/>
              </a:rPr>
              <a:t>Block size :128</a:t>
            </a:r>
          </a:p>
        </p:txBody>
      </p:sp>
      <p:cxnSp>
        <p:nvCxnSpPr>
          <p:cNvPr id="24" name="Straight Arrow Connector 23">
            <a:extLst>
              <a:ext uri="{FF2B5EF4-FFF2-40B4-BE49-F238E27FC236}">
                <a16:creationId xmlns:a16="http://schemas.microsoft.com/office/drawing/2014/main" id="{C44EE41F-F806-432F-A071-33BEE0A75669}"/>
              </a:ext>
            </a:extLst>
          </p:cNvPr>
          <p:cNvCxnSpPr>
            <a:cxnSpLocks/>
            <a:stCxn id="23" idx="0"/>
            <a:endCxn id="20" idx="1"/>
          </p:cNvCxnSpPr>
          <p:nvPr/>
        </p:nvCxnSpPr>
        <p:spPr>
          <a:xfrm flipV="1">
            <a:off x="940018" y="2156421"/>
            <a:ext cx="846567" cy="212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FAE4362-DE90-4D3F-97A6-A7E9AE9BE8BB}"/>
              </a:ext>
            </a:extLst>
          </p:cNvPr>
          <p:cNvCxnSpPr>
            <a:cxnSpLocks/>
            <a:stCxn id="23" idx="0"/>
          </p:cNvCxnSpPr>
          <p:nvPr/>
        </p:nvCxnSpPr>
        <p:spPr>
          <a:xfrm flipV="1">
            <a:off x="940018" y="2947765"/>
            <a:ext cx="850148" cy="133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7DDB98A-DB91-4D47-B2C8-A8A6C7B00C79}"/>
              </a:ext>
            </a:extLst>
          </p:cNvPr>
          <p:cNvCxnSpPr>
            <a:cxnSpLocks/>
            <a:stCxn id="23" idx="0"/>
          </p:cNvCxnSpPr>
          <p:nvPr/>
        </p:nvCxnSpPr>
        <p:spPr>
          <a:xfrm flipV="1">
            <a:off x="940018" y="3666119"/>
            <a:ext cx="872715" cy="61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E044D79-E194-4C8D-8A85-17CBC19B4FB2}"/>
              </a:ext>
            </a:extLst>
          </p:cNvPr>
          <p:cNvSpPr/>
          <p:nvPr/>
        </p:nvSpPr>
        <p:spPr>
          <a:xfrm>
            <a:off x="3217001" y="1782564"/>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28" name="Rectangle 27">
            <a:extLst>
              <a:ext uri="{FF2B5EF4-FFF2-40B4-BE49-F238E27FC236}">
                <a16:creationId xmlns:a16="http://schemas.microsoft.com/office/drawing/2014/main" id="{D4EDAA1F-FE48-4F9C-B62D-8048A528BF2D}"/>
              </a:ext>
            </a:extLst>
          </p:cNvPr>
          <p:cNvSpPr/>
          <p:nvPr/>
        </p:nvSpPr>
        <p:spPr>
          <a:xfrm>
            <a:off x="3246709" y="273326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29" name="Rectangle 28">
            <a:extLst>
              <a:ext uri="{FF2B5EF4-FFF2-40B4-BE49-F238E27FC236}">
                <a16:creationId xmlns:a16="http://schemas.microsoft.com/office/drawing/2014/main" id="{5B342C1F-2CFB-492C-B489-4D4495AE81FE}"/>
              </a:ext>
            </a:extLst>
          </p:cNvPr>
          <p:cNvSpPr/>
          <p:nvPr/>
        </p:nvSpPr>
        <p:spPr>
          <a:xfrm>
            <a:off x="6208455" y="2743662"/>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30" name="Rectangle 29">
            <a:extLst>
              <a:ext uri="{FF2B5EF4-FFF2-40B4-BE49-F238E27FC236}">
                <a16:creationId xmlns:a16="http://schemas.microsoft.com/office/drawing/2014/main" id="{2C56BDB2-B86F-436E-AC93-8C8A7CE1F73B}"/>
              </a:ext>
            </a:extLst>
          </p:cNvPr>
          <p:cNvSpPr/>
          <p:nvPr/>
        </p:nvSpPr>
        <p:spPr>
          <a:xfrm>
            <a:off x="6208455" y="3717937"/>
            <a:ext cx="379933" cy="25688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31" name="Rectangle 30">
            <a:extLst>
              <a:ext uri="{FF2B5EF4-FFF2-40B4-BE49-F238E27FC236}">
                <a16:creationId xmlns:a16="http://schemas.microsoft.com/office/drawing/2014/main" id="{D34DA2B1-FC6C-421F-AAC5-DA372CB154A5}"/>
              </a:ext>
            </a:extLst>
          </p:cNvPr>
          <p:cNvSpPr/>
          <p:nvPr/>
        </p:nvSpPr>
        <p:spPr>
          <a:xfrm>
            <a:off x="6667099" y="275341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32" name="Rectangle 31">
            <a:extLst>
              <a:ext uri="{FF2B5EF4-FFF2-40B4-BE49-F238E27FC236}">
                <a16:creationId xmlns:a16="http://schemas.microsoft.com/office/drawing/2014/main" id="{AB0DCF6F-8241-4B89-BFFB-5E2C1F88E057}"/>
              </a:ext>
            </a:extLst>
          </p:cNvPr>
          <p:cNvSpPr/>
          <p:nvPr/>
        </p:nvSpPr>
        <p:spPr>
          <a:xfrm>
            <a:off x="9013006" y="275341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33" name="Rectangle 32">
            <a:extLst>
              <a:ext uri="{FF2B5EF4-FFF2-40B4-BE49-F238E27FC236}">
                <a16:creationId xmlns:a16="http://schemas.microsoft.com/office/drawing/2014/main" id="{2201E044-DE23-4164-8ACD-AE345FFDE182}"/>
              </a:ext>
            </a:extLst>
          </p:cNvPr>
          <p:cNvSpPr/>
          <p:nvPr/>
        </p:nvSpPr>
        <p:spPr>
          <a:xfrm>
            <a:off x="6185888" y="458075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34" name="Rectangle 33">
            <a:extLst>
              <a:ext uri="{FF2B5EF4-FFF2-40B4-BE49-F238E27FC236}">
                <a16:creationId xmlns:a16="http://schemas.microsoft.com/office/drawing/2014/main" id="{34285E45-7226-4339-AF37-53D34EAE69B7}"/>
              </a:ext>
            </a:extLst>
          </p:cNvPr>
          <p:cNvSpPr/>
          <p:nvPr/>
        </p:nvSpPr>
        <p:spPr>
          <a:xfrm>
            <a:off x="7135359" y="275103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35" name="Rectangle 34">
            <a:extLst>
              <a:ext uri="{FF2B5EF4-FFF2-40B4-BE49-F238E27FC236}">
                <a16:creationId xmlns:a16="http://schemas.microsoft.com/office/drawing/2014/main" id="{15EB27E3-2F5A-4E09-A0F1-0B83414E154A}"/>
              </a:ext>
            </a:extLst>
          </p:cNvPr>
          <p:cNvSpPr/>
          <p:nvPr/>
        </p:nvSpPr>
        <p:spPr>
          <a:xfrm>
            <a:off x="9013006" y="369046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Tree>
    <p:extLst>
      <p:ext uri="{BB962C8B-B14F-4D97-AF65-F5344CB8AC3E}">
        <p14:creationId xmlns:p14="http://schemas.microsoft.com/office/powerpoint/2010/main" val="16975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073-4E42-4686-A0FF-AC354197D847}"/>
              </a:ext>
            </a:extLst>
          </p:cNvPr>
          <p:cNvSpPr>
            <a:spLocks noGrp="1"/>
          </p:cNvSpPr>
          <p:nvPr>
            <p:ph type="title"/>
          </p:nvPr>
        </p:nvSpPr>
        <p:spPr>
          <a:xfrm>
            <a:off x="193765" y="129994"/>
            <a:ext cx="11743769" cy="750850"/>
          </a:xfrm>
        </p:spPr>
        <p:txBody>
          <a:bodyPr>
            <a:normAutofit/>
          </a:bodyPr>
          <a:lstStyle/>
          <a:p>
            <a:r>
              <a:rPr lang="en-CA" sz="3200" dirty="0">
                <a:solidFill>
                  <a:srgbClr val="FF0000"/>
                </a:solidFill>
                <a:latin typeface="Times New Roman" panose="02020603050405020304" pitchFamily="18" charset="0"/>
                <a:cs typeface="Times New Roman" panose="02020603050405020304" pitchFamily="18" charset="0"/>
              </a:rPr>
              <a:t>Sequence</a:t>
            </a:r>
          </a:p>
        </p:txBody>
      </p:sp>
      <p:sp>
        <p:nvSpPr>
          <p:cNvPr id="3" name="Content Placeholder 2">
            <a:extLst>
              <a:ext uri="{FF2B5EF4-FFF2-40B4-BE49-F238E27FC236}">
                <a16:creationId xmlns:a16="http://schemas.microsoft.com/office/drawing/2014/main" id="{D561612D-171D-445A-8E7C-3D228E8AE208}"/>
              </a:ext>
            </a:extLst>
          </p:cNvPr>
          <p:cNvSpPr>
            <a:spLocks noGrp="1"/>
          </p:cNvSpPr>
          <p:nvPr>
            <p:ph idx="1"/>
          </p:nvPr>
        </p:nvSpPr>
        <p:spPr>
          <a:xfrm>
            <a:off x="193765" y="4818434"/>
            <a:ext cx="11743769" cy="1909572"/>
          </a:xfrm>
        </p:spPr>
        <p:txBody>
          <a:bodyPr>
            <a:normAutofit/>
          </a:bodyPr>
          <a:lstStyle/>
          <a:p>
            <a:r>
              <a:rPr lang="en-CA" sz="2000" dirty="0">
                <a:latin typeface="Times New Roman" panose="02020603050405020304" pitchFamily="18" charset="0"/>
                <a:cs typeface="Times New Roman" panose="02020603050405020304" pitchFamily="18" charset="0"/>
              </a:rPr>
              <a:t>Logged on R2N6</a:t>
            </a:r>
          </a:p>
          <a:p>
            <a:r>
              <a:rPr lang="en-CA" sz="2000" dirty="0">
                <a:latin typeface="Times New Roman" panose="02020603050405020304" pitchFamily="18" charset="0"/>
                <a:cs typeface="Times New Roman" panose="02020603050405020304" pitchFamily="18" charset="0"/>
              </a:rPr>
              <a:t>We always select the machine which is closest to the machine which we logged on.(We logged on R2N6)</a:t>
            </a:r>
          </a:p>
          <a:p>
            <a:r>
              <a:rPr lang="en-CA" sz="2000" i="1" dirty="0">
                <a:solidFill>
                  <a:srgbClr val="FF0000"/>
                </a:solidFill>
                <a:latin typeface="Times New Roman" panose="02020603050405020304" pitchFamily="18" charset="0"/>
                <a:cs typeface="Times New Roman" panose="02020603050405020304" pitchFamily="18" charset="0"/>
              </a:rPr>
              <a:t>On what base the selection of machine is done ? based on </a:t>
            </a:r>
            <a:r>
              <a:rPr lang="en-CA" sz="2000" b="1" i="1" dirty="0">
                <a:solidFill>
                  <a:srgbClr val="FF0000"/>
                </a:solidFill>
                <a:latin typeface="Times New Roman" panose="02020603050405020304" pitchFamily="18" charset="0"/>
                <a:cs typeface="Times New Roman" panose="02020603050405020304" pitchFamily="18" charset="0"/>
              </a:rPr>
              <a:t>space availability and Rack awareness</a:t>
            </a:r>
            <a:r>
              <a:rPr lang="en-CA" sz="2000" i="1" dirty="0">
                <a:solidFill>
                  <a:srgbClr val="FF0000"/>
                </a:solidFill>
                <a:latin typeface="Times New Roman" panose="02020603050405020304" pitchFamily="18" charset="0"/>
                <a:cs typeface="Times New Roman" panose="02020603050405020304" pitchFamily="18" charset="0"/>
              </a:rPr>
              <a:t> .</a:t>
            </a:r>
          </a:p>
          <a:p>
            <a:r>
              <a:rPr lang="en-CA" sz="2000" i="1" dirty="0">
                <a:solidFill>
                  <a:srgbClr val="FF0000"/>
                </a:solidFill>
                <a:latin typeface="Times New Roman" panose="02020603050405020304" pitchFamily="18" charset="0"/>
                <a:cs typeface="Times New Roman" panose="02020603050405020304" pitchFamily="18" charset="0"/>
              </a:rPr>
              <a:t>Sequence is decided based on proximity  with respect to the machine you logged on .</a:t>
            </a:r>
          </a:p>
          <a:p>
            <a:endParaRPr lang="en-CA"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7FF9AA7-13C5-4527-A54B-118A094079C1}"/>
              </a:ext>
            </a:extLst>
          </p:cNvPr>
          <p:cNvSpPr/>
          <p:nvPr/>
        </p:nvSpPr>
        <p:spPr>
          <a:xfrm>
            <a:off x="3403046" y="880844"/>
            <a:ext cx="2266950" cy="3743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F2E9AE69-BAA4-43D5-AF51-B004811A3918}"/>
              </a:ext>
            </a:extLst>
          </p:cNvPr>
          <p:cNvSpPr/>
          <p:nvPr/>
        </p:nvSpPr>
        <p:spPr>
          <a:xfrm>
            <a:off x="3564971" y="1021337"/>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     R1N1</a:t>
            </a:r>
          </a:p>
        </p:txBody>
      </p:sp>
      <p:sp>
        <p:nvSpPr>
          <p:cNvPr id="6" name="Rectangle 5">
            <a:extLst>
              <a:ext uri="{FF2B5EF4-FFF2-40B4-BE49-F238E27FC236}">
                <a16:creationId xmlns:a16="http://schemas.microsoft.com/office/drawing/2014/main" id="{8659027E-19CA-4128-B11E-7FC9A7D67481}"/>
              </a:ext>
            </a:extLst>
          </p:cNvPr>
          <p:cNvSpPr/>
          <p:nvPr/>
        </p:nvSpPr>
        <p:spPr>
          <a:xfrm>
            <a:off x="3612596" y="1933357"/>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1AF139B-21F9-4BA7-9873-4B7102C12824}"/>
              </a:ext>
            </a:extLst>
          </p:cNvPr>
          <p:cNvSpPr/>
          <p:nvPr/>
        </p:nvSpPr>
        <p:spPr>
          <a:xfrm>
            <a:off x="3631646" y="2940626"/>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91BAD504-44E6-431B-A2E0-175E9758357B}"/>
              </a:ext>
            </a:extLst>
          </p:cNvPr>
          <p:cNvSpPr/>
          <p:nvPr/>
        </p:nvSpPr>
        <p:spPr>
          <a:xfrm>
            <a:off x="3612596" y="3812164"/>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2D7D6062-B4A6-441C-ACFA-FE9A515C9D08}"/>
              </a:ext>
            </a:extLst>
          </p:cNvPr>
          <p:cNvSpPr/>
          <p:nvPr/>
        </p:nvSpPr>
        <p:spPr>
          <a:xfrm>
            <a:off x="6279596" y="880844"/>
            <a:ext cx="2266950" cy="3743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ABA2DCE3-E733-4B77-8C49-BF02B928C36D}"/>
              </a:ext>
            </a:extLst>
          </p:cNvPr>
          <p:cNvSpPr/>
          <p:nvPr/>
        </p:nvSpPr>
        <p:spPr>
          <a:xfrm>
            <a:off x="6522484" y="1085631"/>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R2N5</a:t>
            </a:r>
          </a:p>
        </p:txBody>
      </p:sp>
      <p:sp>
        <p:nvSpPr>
          <p:cNvPr id="11" name="Rectangle 10">
            <a:extLst>
              <a:ext uri="{FF2B5EF4-FFF2-40B4-BE49-F238E27FC236}">
                <a16:creationId xmlns:a16="http://schemas.microsoft.com/office/drawing/2014/main" id="{5D3AC520-4CAE-449D-8D2B-09F4C6C7E8CC}"/>
              </a:ext>
            </a:extLst>
          </p:cNvPr>
          <p:cNvSpPr/>
          <p:nvPr/>
        </p:nvSpPr>
        <p:spPr>
          <a:xfrm>
            <a:off x="6546296" y="1907164"/>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D018434D-8102-4686-814C-ADEB16669DAB}"/>
              </a:ext>
            </a:extLst>
          </p:cNvPr>
          <p:cNvSpPr/>
          <p:nvPr/>
        </p:nvSpPr>
        <p:spPr>
          <a:xfrm>
            <a:off x="6508196" y="2940627"/>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solidFill>
                  <a:srgbClr val="FF0000"/>
                </a:solidFill>
              </a:rPr>
              <a:t>      Logged On</a:t>
            </a:r>
          </a:p>
        </p:txBody>
      </p:sp>
      <p:sp>
        <p:nvSpPr>
          <p:cNvPr id="13" name="Rectangle 12">
            <a:extLst>
              <a:ext uri="{FF2B5EF4-FFF2-40B4-BE49-F238E27FC236}">
                <a16:creationId xmlns:a16="http://schemas.microsoft.com/office/drawing/2014/main" id="{BCFFEC6F-3BE8-4129-A804-88023F222DE9}"/>
              </a:ext>
            </a:extLst>
          </p:cNvPr>
          <p:cNvSpPr/>
          <p:nvPr/>
        </p:nvSpPr>
        <p:spPr>
          <a:xfrm>
            <a:off x="6508196" y="3788351"/>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82BD7230-5092-4498-B074-27AC1AAEC0B6}"/>
              </a:ext>
            </a:extLst>
          </p:cNvPr>
          <p:cNvSpPr/>
          <p:nvPr/>
        </p:nvSpPr>
        <p:spPr>
          <a:xfrm>
            <a:off x="9156146" y="857031"/>
            <a:ext cx="2266950" cy="3743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DB3CC576-47C1-4259-BE1B-9A6AD0D5905E}"/>
              </a:ext>
            </a:extLst>
          </p:cNvPr>
          <p:cNvSpPr/>
          <p:nvPr/>
        </p:nvSpPr>
        <p:spPr>
          <a:xfrm>
            <a:off x="9318071" y="997524"/>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05E9062C-A2D2-4484-9CA1-91535F490A5E}"/>
              </a:ext>
            </a:extLst>
          </p:cNvPr>
          <p:cNvSpPr/>
          <p:nvPr/>
        </p:nvSpPr>
        <p:spPr>
          <a:xfrm>
            <a:off x="9365696" y="1909544"/>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EC788B81-798A-403F-863C-C82A2D2451FC}"/>
              </a:ext>
            </a:extLst>
          </p:cNvPr>
          <p:cNvSpPr/>
          <p:nvPr/>
        </p:nvSpPr>
        <p:spPr>
          <a:xfrm>
            <a:off x="9384746" y="2916813"/>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96B9095F-2AD2-4A2B-8272-69B02BED0F3B}"/>
              </a:ext>
            </a:extLst>
          </p:cNvPr>
          <p:cNvSpPr/>
          <p:nvPr/>
        </p:nvSpPr>
        <p:spPr>
          <a:xfrm>
            <a:off x="9365696" y="3788351"/>
            <a:ext cx="1809750" cy="5715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rPr>
              <a:t>R3N12</a:t>
            </a:r>
          </a:p>
        </p:txBody>
      </p:sp>
      <p:sp>
        <p:nvSpPr>
          <p:cNvPr id="19" name="Rectangle 18">
            <a:extLst>
              <a:ext uri="{FF2B5EF4-FFF2-40B4-BE49-F238E27FC236}">
                <a16:creationId xmlns:a16="http://schemas.microsoft.com/office/drawing/2014/main" id="{5FA1B0B1-6C74-4820-8AC5-66F17CF9B06E}"/>
              </a:ext>
            </a:extLst>
          </p:cNvPr>
          <p:cNvSpPr/>
          <p:nvPr/>
        </p:nvSpPr>
        <p:spPr>
          <a:xfrm>
            <a:off x="470037" y="1573716"/>
            <a:ext cx="895283" cy="61176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Abc.txt</a:t>
            </a:r>
          </a:p>
          <a:p>
            <a:pPr algn="ctr"/>
            <a:r>
              <a:rPr lang="en-CA" dirty="0">
                <a:solidFill>
                  <a:schemeClr val="tx1"/>
                </a:solidFill>
                <a:latin typeface="Times New Roman" panose="02020603050405020304" pitchFamily="18" charset="0"/>
                <a:cs typeface="Times New Roman" panose="02020603050405020304" pitchFamily="18" charset="0"/>
              </a:rPr>
              <a:t>300MB</a:t>
            </a:r>
          </a:p>
        </p:txBody>
      </p:sp>
      <p:sp>
        <p:nvSpPr>
          <p:cNvPr id="20" name="Rectangle 19">
            <a:extLst>
              <a:ext uri="{FF2B5EF4-FFF2-40B4-BE49-F238E27FC236}">
                <a16:creationId xmlns:a16="http://schemas.microsoft.com/office/drawing/2014/main" id="{5E3C1BF0-166D-4C7A-A5D9-04A5DEFE6330}"/>
              </a:ext>
            </a:extLst>
          </p:cNvPr>
          <p:cNvSpPr/>
          <p:nvPr/>
        </p:nvSpPr>
        <p:spPr>
          <a:xfrm>
            <a:off x="2211887" y="1302724"/>
            <a:ext cx="575943" cy="354407"/>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B1</a:t>
            </a:r>
          </a:p>
        </p:txBody>
      </p:sp>
      <p:sp>
        <p:nvSpPr>
          <p:cNvPr id="21" name="Rectangle 20">
            <a:extLst>
              <a:ext uri="{FF2B5EF4-FFF2-40B4-BE49-F238E27FC236}">
                <a16:creationId xmlns:a16="http://schemas.microsoft.com/office/drawing/2014/main" id="{8D5969EA-DEEA-4022-A26D-77C5C66DE683}"/>
              </a:ext>
            </a:extLst>
          </p:cNvPr>
          <p:cNvSpPr/>
          <p:nvPr/>
        </p:nvSpPr>
        <p:spPr>
          <a:xfrm>
            <a:off x="2238035" y="2085013"/>
            <a:ext cx="575943" cy="30831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B2</a:t>
            </a:r>
          </a:p>
        </p:txBody>
      </p:sp>
      <p:sp>
        <p:nvSpPr>
          <p:cNvPr id="22" name="Rectangle 21">
            <a:extLst>
              <a:ext uri="{FF2B5EF4-FFF2-40B4-BE49-F238E27FC236}">
                <a16:creationId xmlns:a16="http://schemas.microsoft.com/office/drawing/2014/main" id="{61A26DE3-E380-47AD-87A2-4AC94B883BB2}"/>
              </a:ext>
            </a:extLst>
          </p:cNvPr>
          <p:cNvSpPr/>
          <p:nvPr/>
        </p:nvSpPr>
        <p:spPr>
          <a:xfrm>
            <a:off x="2238035" y="2752506"/>
            <a:ext cx="514753" cy="3411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solidFill>
                  <a:schemeClr val="tx1"/>
                </a:solidFill>
                <a:latin typeface="Times New Roman" panose="02020603050405020304" pitchFamily="18" charset="0"/>
                <a:cs typeface="Times New Roman" panose="02020603050405020304" pitchFamily="18" charset="0"/>
              </a:rPr>
              <a:t>B3</a:t>
            </a:r>
          </a:p>
        </p:txBody>
      </p:sp>
      <p:sp>
        <p:nvSpPr>
          <p:cNvPr id="23" name="Rectangle 22">
            <a:extLst>
              <a:ext uri="{FF2B5EF4-FFF2-40B4-BE49-F238E27FC236}">
                <a16:creationId xmlns:a16="http://schemas.microsoft.com/office/drawing/2014/main" id="{85C6DE9E-6D92-4F28-A701-5F69DFBA4E5B}"/>
              </a:ext>
            </a:extLst>
          </p:cNvPr>
          <p:cNvSpPr/>
          <p:nvPr/>
        </p:nvSpPr>
        <p:spPr>
          <a:xfrm>
            <a:off x="470037" y="3601392"/>
            <a:ext cx="1790565" cy="75085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solidFill>
                  <a:schemeClr val="tx1"/>
                </a:solidFill>
                <a:latin typeface="Times New Roman" panose="02020603050405020304" pitchFamily="18" charset="0"/>
                <a:cs typeface="Times New Roman" panose="02020603050405020304" pitchFamily="18" charset="0"/>
              </a:rPr>
              <a:t>Data Blocks</a:t>
            </a:r>
          </a:p>
          <a:p>
            <a:pPr algn="ctr"/>
            <a:r>
              <a:rPr lang="en-CA" dirty="0">
                <a:solidFill>
                  <a:schemeClr val="tx1"/>
                </a:solidFill>
                <a:latin typeface="Times New Roman" panose="02020603050405020304" pitchFamily="18" charset="0"/>
                <a:cs typeface="Times New Roman" panose="02020603050405020304" pitchFamily="18" charset="0"/>
              </a:rPr>
              <a:t>Block size :128</a:t>
            </a:r>
          </a:p>
        </p:txBody>
      </p:sp>
      <p:cxnSp>
        <p:nvCxnSpPr>
          <p:cNvPr id="24" name="Straight Arrow Connector 23">
            <a:extLst>
              <a:ext uri="{FF2B5EF4-FFF2-40B4-BE49-F238E27FC236}">
                <a16:creationId xmlns:a16="http://schemas.microsoft.com/office/drawing/2014/main" id="{C44EE41F-F806-432F-A071-33BEE0A75669}"/>
              </a:ext>
            </a:extLst>
          </p:cNvPr>
          <p:cNvCxnSpPr>
            <a:cxnSpLocks/>
            <a:stCxn id="23" idx="0"/>
            <a:endCxn id="20" idx="1"/>
          </p:cNvCxnSpPr>
          <p:nvPr/>
        </p:nvCxnSpPr>
        <p:spPr>
          <a:xfrm flipV="1">
            <a:off x="1365320" y="1479928"/>
            <a:ext cx="846567" cy="212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FAE4362-DE90-4D3F-97A6-A7E9AE9BE8BB}"/>
              </a:ext>
            </a:extLst>
          </p:cNvPr>
          <p:cNvCxnSpPr>
            <a:cxnSpLocks/>
            <a:stCxn id="23" idx="0"/>
          </p:cNvCxnSpPr>
          <p:nvPr/>
        </p:nvCxnSpPr>
        <p:spPr>
          <a:xfrm flipV="1">
            <a:off x="1365320" y="2271272"/>
            <a:ext cx="850148" cy="133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7DDB98A-DB91-4D47-B2C8-A8A6C7B00C79}"/>
              </a:ext>
            </a:extLst>
          </p:cNvPr>
          <p:cNvCxnSpPr>
            <a:cxnSpLocks/>
            <a:stCxn id="23" idx="0"/>
          </p:cNvCxnSpPr>
          <p:nvPr/>
        </p:nvCxnSpPr>
        <p:spPr>
          <a:xfrm flipV="1">
            <a:off x="1365320" y="2989626"/>
            <a:ext cx="872715" cy="61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E044D79-E194-4C8D-8A85-17CBC19B4FB2}"/>
              </a:ext>
            </a:extLst>
          </p:cNvPr>
          <p:cNvSpPr/>
          <p:nvPr/>
        </p:nvSpPr>
        <p:spPr>
          <a:xfrm>
            <a:off x="3642303" y="1106071"/>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28" name="Rectangle 27">
            <a:extLst>
              <a:ext uri="{FF2B5EF4-FFF2-40B4-BE49-F238E27FC236}">
                <a16:creationId xmlns:a16="http://schemas.microsoft.com/office/drawing/2014/main" id="{D4EDAA1F-FE48-4F9C-B62D-8048A528BF2D}"/>
              </a:ext>
            </a:extLst>
          </p:cNvPr>
          <p:cNvSpPr/>
          <p:nvPr/>
        </p:nvSpPr>
        <p:spPr>
          <a:xfrm>
            <a:off x="3672011" y="2056773"/>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29" name="Rectangle 28">
            <a:extLst>
              <a:ext uri="{FF2B5EF4-FFF2-40B4-BE49-F238E27FC236}">
                <a16:creationId xmlns:a16="http://schemas.microsoft.com/office/drawing/2014/main" id="{5B342C1F-2CFB-492C-B489-4D4495AE81FE}"/>
              </a:ext>
            </a:extLst>
          </p:cNvPr>
          <p:cNvSpPr/>
          <p:nvPr/>
        </p:nvSpPr>
        <p:spPr>
          <a:xfrm>
            <a:off x="6633757" y="206716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B1</a:t>
            </a:r>
          </a:p>
        </p:txBody>
      </p:sp>
      <p:sp>
        <p:nvSpPr>
          <p:cNvPr id="30" name="Rectangle 29">
            <a:extLst>
              <a:ext uri="{FF2B5EF4-FFF2-40B4-BE49-F238E27FC236}">
                <a16:creationId xmlns:a16="http://schemas.microsoft.com/office/drawing/2014/main" id="{2C56BDB2-B86F-436E-AC93-8C8A7CE1F73B}"/>
              </a:ext>
            </a:extLst>
          </p:cNvPr>
          <p:cNvSpPr/>
          <p:nvPr/>
        </p:nvSpPr>
        <p:spPr>
          <a:xfrm>
            <a:off x="6633757" y="3041444"/>
            <a:ext cx="379933" cy="256886"/>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31" name="Rectangle 30">
            <a:extLst>
              <a:ext uri="{FF2B5EF4-FFF2-40B4-BE49-F238E27FC236}">
                <a16:creationId xmlns:a16="http://schemas.microsoft.com/office/drawing/2014/main" id="{D34DA2B1-FC6C-421F-AAC5-DA372CB154A5}"/>
              </a:ext>
            </a:extLst>
          </p:cNvPr>
          <p:cNvSpPr/>
          <p:nvPr/>
        </p:nvSpPr>
        <p:spPr>
          <a:xfrm>
            <a:off x="7092401" y="207692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32" name="Rectangle 31">
            <a:extLst>
              <a:ext uri="{FF2B5EF4-FFF2-40B4-BE49-F238E27FC236}">
                <a16:creationId xmlns:a16="http://schemas.microsoft.com/office/drawing/2014/main" id="{AB0DCF6F-8241-4B89-BFFB-5E2C1F88E057}"/>
              </a:ext>
            </a:extLst>
          </p:cNvPr>
          <p:cNvSpPr/>
          <p:nvPr/>
        </p:nvSpPr>
        <p:spPr>
          <a:xfrm>
            <a:off x="9438308" y="207692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B2</a:t>
            </a:r>
          </a:p>
        </p:txBody>
      </p:sp>
      <p:sp>
        <p:nvSpPr>
          <p:cNvPr id="33" name="Rectangle 32">
            <a:extLst>
              <a:ext uri="{FF2B5EF4-FFF2-40B4-BE49-F238E27FC236}">
                <a16:creationId xmlns:a16="http://schemas.microsoft.com/office/drawing/2014/main" id="{2201E044-DE23-4164-8ACD-AE345FFDE182}"/>
              </a:ext>
            </a:extLst>
          </p:cNvPr>
          <p:cNvSpPr/>
          <p:nvPr/>
        </p:nvSpPr>
        <p:spPr>
          <a:xfrm>
            <a:off x="6611190" y="390425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34" name="Rectangle 33">
            <a:extLst>
              <a:ext uri="{FF2B5EF4-FFF2-40B4-BE49-F238E27FC236}">
                <a16:creationId xmlns:a16="http://schemas.microsoft.com/office/drawing/2014/main" id="{34285E45-7226-4339-AF37-53D34EAE69B7}"/>
              </a:ext>
            </a:extLst>
          </p:cNvPr>
          <p:cNvSpPr/>
          <p:nvPr/>
        </p:nvSpPr>
        <p:spPr>
          <a:xfrm>
            <a:off x="7560661" y="2074545"/>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sp>
        <p:nvSpPr>
          <p:cNvPr id="35" name="Rectangle 34">
            <a:extLst>
              <a:ext uri="{FF2B5EF4-FFF2-40B4-BE49-F238E27FC236}">
                <a16:creationId xmlns:a16="http://schemas.microsoft.com/office/drawing/2014/main" id="{15EB27E3-2F5A-4E09-A0F1-0B83414E154A}"/>
              </a:ext>
            </a:extLst>
          </p:cNvPr>
          <p:cNvSpPr/>
          <p:nvPr/>
        </p:nvSpPr>
        <p:spPr>
          <a:xfrm>
            <a:off x="9438308" y="3013968"/>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B3</a:t>
            </a:r>
          </a:p>
        </p:txBody>
      </p:sp>
      <p:cxnSp>
        <p:nvCxnSpPr>
          <p:cNvPr id="37" name="Straight Arrow Connector 36">
            <a:extLst>
              <a:ext uri="{FF2B5EF4-FFF2-40B4-BE49-F238E27FC236}">
                <a16:creationId xmlns:a16="http://schemas.microsoft.com/office/drawing/2014/main" id="{AFBA44FA-42C2-43B0-9AD0-4D497F60E205}"/>
              </a:ext>
            </a:extLst>
          </p:cNvPr>
          <p:cNvCxnSpPr/>
          <p:nvPr/>
        </p:nvCxnSpPr>
        <p:spPr>
          <a:xfrm flipV="1">
            <a:off x="8091376" y="2271272"/>
            <a:ext cx="0" cy="1027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E7D9E18-3ECF-4775-9A1D-805A8AFBD65F}"/>
              </a:ext>
            </a:extLst>
          </p:cNvPr>
          <p:cNvCxnSpPr>
            <a:cxnSpLocks/>
            <a:stCxn id="29" idx="1"/>
          </p:cNvCxnSpPr>
          <p:nvPr/>
        </p:nvCxnSpPr>
        <p:spPr>
          <a:xfrm flipH="1" flipV="1">
            <a:off x="5198021" y="2195538"/>
            <a:ext cx="1435736" cy="13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C1E7F01-D2BC-4AC4-BB90-427058CF8A52}"/>
              </a:ext>
            </a:extLst>
          </p:cNvPr>
          <p:cNvCxnSpPr>
            <a:cxnSpLocks/>
          </p:cNvCxnSpPr>
          <p:nvPr/>
        </p:nvCxnSpPr>
        <p:spPr>
          <a:xfrm flipH="1" flipV="1">
            <a:off x="4951230" y="1400196"/>
            <a:ext cx="14188" cy="923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A107FE5-56F7-4A74-AC02-C47560328E1B}"/>
              </a:ext>
            </a:extLst>
          </p:cNvPr>
          <p:cNvSpPr/>
          <p:nvPr/>
        </p:nvSpPr>
        <p:spPr>
          <a:xfrm>
            <a:off x="8117711" y="2587702"/>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1</a:t>
            </a:r>
          </a:p>
        </p:txBody>
      </p:sp>
      <p:sp>
        <p:nvSpPr>
          <p:cNvPr id="46" name="Rectangle 45">
            <a:extLst>
              <a:ext uri="{FF2B5EF4-FFF2-40B4-BE49-F238E27FC236}">
                <a16:creationId xmlns:a16="http://schemas.microsoft.com/office/drawing/2014/main" id="{FD46C3CF-E59D-4379-A5F5-8D8A93DFEE6E}"/>
              </a:ext>
            </a:extLst>
          </p:cNvPr>
          <p:cNvSpPr/>
          <p:nvPr/>
        </p:nvSpPr>
        <p:spPr>
          <a:xfrm>
            <a:off x="5791900" y="1911176"/>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2</a:t>
            </a:r>
          </a:p>
        </p:txBody>
      </p:sp>
      <p:sp>
        <p:nvSpPr>
          <p:cNvPr id="47" name="Rectangle 46">
            <a:extLst>
              <a:ext uri="{FF2B5EF4-FFF2-40B4-BE49-F238E27FC236}">
                <a16:creationId xmlns:a16="http://schemas.microsoft.com/office/drawing/2014/main" id="{D323B61D-550E-4ACC-BB4A-359E7F4A2164}"/>
              </a:ext>
            </a:extLst>
          </p:cNvPr>
          <p:cNvSpPr/>
          <p:nvPr/>
        </p:nvSpPr>
        <p:spPr>
          <a:xfrm>
            <a:off x="4973718" y="1633319"/>
            <a:ext cx="402500" cy="284362"/>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050" dirty="0">
                <a:solidFill>
                  <a:schemeClr val="tx1"/>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578979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3062</Words>
  <Application>Microsoft Office PowerPoint</Application>
  <PresentationFormat>Widescreen</PresentationFormat>
  <Paragraphs>1095</Paragraphs>
  <Slides>55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Times New Roman</vt:lpstr>
      <vt:lpstr>Office Theme</vt:lpstr>
      <vt:lpstr>HDFS</vt:lpstr>
      <vt:lpstr>Zookeeper</vt:lpstr>
      <vt:lpstr>High Availability</vt:lpstr>
      <vt:lpstr>Increase RAM of the Master Machine</vt:lpstr>
      <vt:lpstr>Solution for this issue ?(Increase RAM of the Master Machine)</vt:lpstr>
      <vt:lpstr>Hadoop Installation</vt:lpstr>
      <vt:lpstr>Write Anatomy </vt:lpstr>
      <vt:lpstr>Rack Awareness</vt:lpstr>
      <vt:lpstr>Sequence</vt:lpstr>
      <vt:lpstr>Write Anatomy </vt:lpstr>
      <vt:lpstr>Write Anatomy </vt:lpstr>
      <vt:lpstr>Write Anatomy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vt:lpstr>
      <vt:lpstr>PowerPoint Presentation</vt:lpstr>
      <vt:lpstr>PowerPoint Presentation</vt:lpstr>
      <vt:lpstr>PowerPoint Presentation</vt:lpstr>
      <vt:lpstr>Read Anatomy</vt:lpstr>
      <vt:lpstr>What is the logic behind this sequence ? 6 ,2 ,1 .</vt:lpstr>
      <vt:lpstr>PowerPoint Presentation</vt:lpstr>
      <vt:lpstr>Configuration</vt:lpstr>
      <vt:lpstr>PowerPoint Presentation</vt:lpstr>
      <vt:lpstr>Hdfs-site.xml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ALT+F5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 and Hadoop</dc:title>
  <dc:creator>pedram h</dc:creator>
  <cp:lastModifiedBy>pedram h</cp:lastModifiedBy>
  <cp:revision>21</cp:revision>
  <dcterms:created xsi:type="dcterms:W3CDTF">2019-05-11T01:03:00Z</dcterms:created>
  <dcterms:modified xsi:type="dcterms:W3CDTF">2022-01-30T12:38:55Z</dcterms:modified>
</cp:coreProperties>
</file>