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88825" cy="6858000"/>
  <p:notesSz cx="6858000" cy="9236075"/>
  <p:embeddedFontLst>
    <p:embeddedFont>
      <p:font typeface="Helvetica Neue" panose="020B0604020202020204" charset="0"/>
      <p:regular r:id="rId25"/>
      <p:bold r:id="rId26"/>
      <p:italic r:id="rId27"/>
      <p:boldItalic r:id="rId28"/>
    </p:embeddedFont>
    <p:embeddedFont>
      <p:font typeface="Meiryo" panose="020B0604030504040204" pitchFamily="34" charset="-128"/>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39">
          <p15:clr>
            <a:srgbClr val="A4A3A4"/>
          </p15:clr>
        </p15:guide>
        <p15:guide id="2" orient="horz" pos="2160">
          <p15:clr>
            <a:srgbClr val="A4A3A4"/>
          </p15:clr>
        </p15:guide>
        <p15:guide id="3" orient="horz" pos="1344">
          <p15:clr>
            <a:srgbClr val="A4A3A4"/>
          </p15:clr>
        </p15:guide>
        <p15:guide id="4" orient="horz" pos="2472">
          <p15:clr>
            <a:srgbClr val="A4A3A4"/>
          </p15:clr>
        </p15:guide>
        <p15:guide id="5" orient="horz" pos="36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276647-E0A6-B60B-92AF-DEB5263976C3}" v="4" dt="2024-12-14T22:24:43.112"/>
    <p1510:client id="{6538704E-2802-0293-EE23-0B391CB12AC9}" v="2" dt="2024-12-14T22:24:59.926"/>
  </p1510:revLst>
</p1510:revInfo>
</file>

<file path=ppt/tableStyles.xml><?xml version="1.0" encoding="utf-8"?>
<a:tblStyleLst xmlns:a="http://schemas.openxmlformats.org/drawingml/2006/main" def="{6586E492-B541-4514-BAA0-5FDCFC63D63A}">
  <a:tblStyle styleId="{6586E492-B541-4514-BAA0-5FDCFC63D6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pos="3839"/>
        <p:guide orient="horz" pos="2160"/>
        <p:guide orient="horz" pos="1344"/>
        <p:guide orient="horz" pos="2472"/>
        <p:guide orient="horz" pos="360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ghal, Anmol" userId="S::anmol.singhal@ucdenver.edu::10922adf-43db-4223-949e-685248408cfd" providerId="AD" clId="Web-{4E276647-E0A6-B60B-92AF-DEB5263976C3}"/>
    <pc:docChg chg="modSld">
      <pc:chgData name="Singhal, Anmol" userId="S::anmol.singhal@ucdenver.edu::10922adf-43db-4223-949e-685248408cfd" providerId="AD" clId="Web-{4E276647-E0A6-B60B-92AF-DEB5263976C3}" dt="2024-12-14T22:24:43.112" v="3" actId="20577"/>
      <pc:docMkLst>
        <pc:docMk/>
      </pc:docMkLst>
      <pc:sldChg chg="modSp">
        <pc:chgData name="Singhal, Anmol" userId="S::anmol.singhal@ucdenver.edu::10922adf-43db-4223-949e-685248408cfd" providerId="AD" clId="Web-{4E276647-E0A6-B60B-92AF-DEB5263976C3}" dt="2024-12-14T22:24:43.112" v="3" actId="20577"/>
        <pc:sldMkLst>
          <pc:docMk/>
          <pc:sldMk cId="0" sldId="257"/>
        </pc:sldMkLst>
        <pc:spChg chg="mod">
          <ac:chgData name="Singhal, Anmol" userId="S::anmol.singhal@ucdenver.edu::10922adf-43db-4223-949e-685248408cfd" providerId="AD" clId="Web-{4E276647-E0A6-B60B-92AF-DEB5263976C3}" dt="2024-12-14T22:24:43.112" v="3" actId="20577"/>
          <ac:spMkLst>
            <pc:docMk/>
            <pc:sldMk cId="0" sldId="257"/>
            <ac:spMk id="103" creationId="{00000000-0000-0000-0000-000000000000}"/>
          </ac:spMkLst>
        </pc:spChg>
      </pc:sldChg>
    </pc:docChg>
  </pc:docChgLst>
  <pc:docChgLst>
    <pc:chgData name="Singhal, Anmol" userId="S::anmol.singhal@ucdenver.edu::10922adf-43db-4223-949e-685248408cfd" providerId="AD" clId="Web-{6538704E-2802-0293-EE23-0B391CB12AC9}"/>
    <pc:docChg chg="modSld">
      <pc:chgData name="Singhal, Anmol" userId="S::anmol.singhal@ucdenver.edu::10922adf-43db-4223-949e-685248408cfd" providerId="AD" clId="Web-{6538704E-2802-0293-EE23-0B391CB12AC9}" dt="2024-12-14T22:24:58.144" v="0" actId="20577"/>
      <pc:docMkLst>
        <pc:docMk/>
      </pc:docMkLst>
      <pc:sldChg chg="modSp">
        <pc:chgData name="Singhal, Anmol" userId="S::anmol.singhal@ucdenver.edu::10922adf-43db-4223-949e-685248408cfd" providerId="AD" clId="Web-{6538704E-2802-0293-EE23-0B391CB12AC9}" dt="2024-12-14T22:24:58.144" v="0" actId="20577"/>
        <pc:sldMkLst>
          <pc:docMk/>
          <pc:sldMk cId="0" sldId="257"/>
        </pc:sldMkLst>
        <pc:spChg chg="mod">
          <ac:chgData name="Singhal, Anmol" userId="S::anmol.singhal@ucdenver.edu::10922adf-43db-4223-949e-685248408cfd" providerId="AD" clId="Web-{6538704E-2802-0293-EE23-0B391CB12AC9}" dt="2024-12-14T22:24:58.144" v="0" actId="20577"/>
          <ac:spMkLst>
            <pc:docMk/>
            <pc:sldMk cId="0" sldId="257"/>
            <ac:spMk id="10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6180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4" y="0"/>
            <a:ext cx="2971800" cy="46180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50838" y="692150"/>
            <a:ext cx="61563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87139"/>
            <a:ext cx="5486400" cy="415623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772668"/>
            <a:ext cx="2971800" cy="46180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4" y="8772668"/>
            <a:ext cx="2971800" cy="46180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350838" y="692150"/>
            <a:ext cx="61563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1:notes"/>
          <p:cNvSpPr txBox="1">
            <a:spLocks noGrp="1"/>
          </p:cNvSpPr>
          <p:nvPr>
            <p:ph type="body" idx="1"/>
          </p:nvPr>
        </p:nvSpPr>
        <p:spPr>
          <a:xfrm>
            <a:off x="685800" y="4387139"/>
            <a:ext cx="5486400" cy="415623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1:notes"/>
          <p:cNvSpPr txBox="1">
            <a:spLocks noGrp="1"/>
          </p:cNvSpPr>
          <p:nvPr>
            <p:ph type="sldNum" idx="12"/>
          </p:nvPr>
        </p:nvSpPr>
        <p:spPr>
          <a:xfrm>
            <a:off x="3884614" y="8772668"/>
            <a:ext cx="2971800" cy="46180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1e9e1cc0a4_0_59:notes"/>
          <p:cNvSpPr txBox="1">
            <a:spLocks noGrp="1"/>
          </p:cNvSpPr>
          <p:nvPr>
            <p:ph type="body" idx="1"/>
          </p:nvPr>
        </p:nvSpPr>
        <p:spPr>
          <a:xfrm>
            <a:off x="685800" y="4387139"/>
            <a:ext cx="5486400" cy="415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31e9e1cc0a4_0_59:notes"/>
          <p:cNvSpPr>
            <a:spLocks noGrp="1" noRot="1" noChangeAspect="1"/>
          </p:cNvSpPr>
          <p:nvPr>
            <p:ph type="sldImg" idx="2"/>
          </p:nvPr>
        </p:nvSpPr>
        <p:spPr>
          <a:xfrm>
            <a:off x="350838" y="692150"/>
            <a:ext cx="6156300" cy="3463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87139"/>
            <a:ext cx="5486400" cy="415623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350838" y="692150"/>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1eb4b6d384_7_2:notes"/>
          <p:cNvSpPr>
            <a:spLocks noGrp="1" noRot="1" noChangeAspect="1"/>
          </p:cNvSpPr>
          <p:nvPr>
            <p:ph type="sldImg" idx="2"/>
          </p:nvPr>
        </p:nvSpPr>
        <p:spPr>
          <a:xfrm>
            <a:off x="350838" y="692150"/>
            <a:ext cx="6156300" cy="3463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1eb4b6d384_7_2:notes"/>
          <p:cNvSpPr txBox="1">
            <a:spLocks noGrp="1"/>
          </p:cNvSpPr>
          <p:nvPr>
            <p:ph type="body" idx="1"/>
          </p:nvPr>
        </p:nvSpPr>
        <p:spPr>
          <a:xfrm>
            <a:off x="685800" y="4387139"/>
            <a:ext cx="5486400" cy="415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31eb4b6d384_7_2:notes"/>
          <p:cNvSpPr txBox="1">
            <a:spLocks noGrp="1"/>
          </p:cNvSpPr>
          <p:nvPr>
            <p:ph type="sldNum" idx="12"/>
          </p:nvPr>
        </p:nvSpPr>
        <p:spPr>
          <a:xfrm>
            <a:off x="3884614" y="8772668"/>
            <a:ext cx="2971800" cy="461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387139"/>
            <a:ext cx="5486400" cy="415623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2:notes"/>
          <p:cNvSpPr>
            <a:spLocks noGrp="1" noRot="1" noChangeAspect="1"/>
          </p:cNvSpPr>
          <p:nvPr>
            <p:ph type="sldImg" idx="2"/>
          </p:nvPr>
        </p:nvSpPr>
        <p:spPr>
          <a:xfrm>
            <a:off x="350838" y="692150"/>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2406d6cf34_0_8:notes"/>
          <p:cNvSpPr txBox="1">
            <a:spLocks noGrp="1"/>
          </p:cNvSpPr>
          <p:nvPr>
            <p:ph type="body" idx="1"/>
          </p:nvPr>
        </p:nvSpPr>
        <p:spPr>
          <a:xfrm>
            <a:off x="685800" y="4387139"/>
            <a:ext cx="5486400" cy="415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32406d6cf34_0_8:notes"/>
          <p:cNvSpPr>
            <a:spLocks noGrp="1" noRot="1" noChangeAspect="1"/>
          </p:cNvSpPr>
          <p:nvPr>
            <p:ph type="sldImg" idx="2"/>
          </p:nvPr>
        </p:nvSpPr>
        <p:spPr>
          <a:xfrm>
            <a:off x="350838" y="692150"/>
            <a:ext cx="6156300" cy="3463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txBox="1">
            <a:spLocks noGrp="1"/>
          </p:cNvSpPr>
          <p:nvPr>
            <p:ph type="body" idx="1"/>
          </p:nvPr>
        </p:nvSpPr>
        <p:spPr>
          <a:xfrm>
            <a:off x="685800" y="4387139"/>
            <a:ext cx="5486400" cy="415623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7:notes"/>
          <p:cNvSpPr>
            <a:spLocks noGrp="1" noRot="1" noChangeAspect="1"/>
          </p:cNvSpPr>
          <p:nvPr>
            <p:ph type="sldImg" idx="2"/>
          </p:nvPr>
        </p:nvSpPr>
        <p:spPr>
          <a:xfrm>
            <a:off x="350838" y="692150"/>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87139"/>
            <a:ext cx="5486400" cy="415623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8:notes"/>
          <p:cNvSpPr>
            <a:spLocks noGrp="1" noRot="1" noChangeAspect="1"/>
          </p:cNvSpPr>
          <p:nvPr>
            <p:ph type="sldImg" idx="2"/>
          </p:nvPr>
        </p:nvSpPr>
        <p:spPr>
          <a:xfrm>
            <a:off x="350838" y="692150"/>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87139"/>
            <a:ext cx="5486400" cy="415623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50838" y="692150"/>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1eb4b6d384_8_302:notes"/>
          <p:cNvSpPr>
            <a:spLocks noGrp="1" noRot="1" noChangeAspect="1"/>
          </p:cNvSpPr>
          <p:nvPr>
            <p:ph type="sldImg" idx="2"/>
          </p:nvPr>
        </p:nvSpPr>
        <p:spPr>
          <a:xfrm>
            <a:off x="350838" y="692150"/>
            <a:ext cx="6156300" cy="3463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1eb4b6d384_8_302:notes"/>
          <p:cNvSpPr txBox="1">
            <a:spLocks noGrp="1"/>
          </p:cNvSpPr>
          <p:nvPr>
            <p:ph type="body" idx="1"/>
          </p:nvPr>
        </p:nvSpPr>
        <p:spPr>
          <a:xfrm>
            <a:off x="685800" y="4387139"/>
            <a:ext cx="5486400" cy="415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31eb4b6d384_8_302:notes"/>
          <p:cNvSpPr txBox="1">
            <a:spLocks noGrp="1"/>
          </p:cNvSpPr>
          <p:nvPr>
            <p:ph type="sldNum" idx="12"/>
          </p:nvPr>
        </p:nvSpPr>
        <p:spPr>
          <a:xfrm>
            <a:off x="3884614" y="8772668"/>
            <a:ext cx="2971800" cy="461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1eb4b6d384_8_309:notes"/>
          <p:cNvSpPr txBox="1">
            <a:spLocks noGrp="1"/>
          </p:cNvSpPr>
          <p:nvPr>
            <p:ph type="body" idx="1"/>
          </p:nvPr>
        </p:nvSpPr>
        <p:spPr>
          <a:xfrm>
            <a:off x="685800" y="4387139"/>
            <a:ext cx="5486400" cy="415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g31eb4b6d384_8_309:notes"/>
          <p:cNvSpPr>
            <a:spLocks noGrp="1" noRot="1" noChangeAspect="1"/>
          </p:cNvSpPr>
          <p:nvPr>
            <p:ph type="sldImg" idx="2"/>
          </p:nvPr>
        </p:nvSpPr>
        <p:spPr>
          <a:xfrm>
            <a:off x="350838" y="692150"/>
            <a:ext cx="6156300" cy="3463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1f58f2909a_0_22:notes"/>
          <p:cNvSpPr>
            <a:spLocks noGrp="1" noRot="1" noChangeAspect="1"/>
          </p:cNvSpPr>
          <p:nvPr>
            <p:ph type="sldImg" idx="2"/>
          </p:nvPr>
        </p:nvSpPr>
        <p:spPr>
          <a:xfrm>
            <a:off x="350838" y="692150"/>
            <a:ext cx="6156300" cy="346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g31f58f2909a_0_22:notes"/>
          <p:cNvSpPr txBox="1">
            <a:spLocks noGrp="1"/>
          </p:cNvSpPr>
          <p:nvPr>
            <p:ph type="body" idx="1"/>
          </p:nvPr>
        </p:nvSpPr>
        <p:spPr>
          <a:xfrm>
            <a:off x="685800" y="4387139"/>
            <a:ext cx="5486400" cy="4156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g31f58f2909a_0_22:notes"/>
          <p:cNvSpPr txBox="1">
            <a:spLocks noGrp="1"/>
          </p:cNvSpPr>
          <p:nvPr>
            <p:ph type="sldNum" idx="12"/>
          </p:nvPr>
        </p:nvSpPr>
        <p:spPr>
          <a:xfrm>
            <a:off x="3884614" y="8772668"/>
            <a:ext cx="2971800" cy="461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1f58f2909a_0_0:notes"/>
          <p:cNvSpPr txBox="1">
            <a:spLocks noGrp="1"/>
          </p:cNvSpPr>
          <p:nvPr>
            <p:ph type="body" idx="1"/>
          </p:nvPr>
        </p:nvSpPr>
        <p:spPr>
          <a:xfrm>
            <a:off x="685800" y="4387139"/>
            <a:ext cx="5486400" cy="415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31f58f2909a_0_0:notes"/>
          <p:cNvSpPr>
            <a:spLocks noGrp="1" noRot="1" noChangeAspect="1"/>
          </p:cNvSpPr>
          <p:nvPr>
            <p:ph type="sldImg" idx="2"/>
          </p:nvPr>
        </p:nvSpPr>
        <p:spPr>
          <a:xfrm>
            <a:off x="350838" y="692150"/>
            <a:ext cx="6156300" cy="3463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1:notes"/>
          <p:cNvSpPr>
            <a:spLocks noGrp="1" noRot="1" noChangeAspect="1"/>
          </p:cNvSpPr>
          <p:nvPr>
            <p:ph type="sldImg" idx="2"/>
          </p:nvPr>
        </p:nvSpPr>
        <p:spPr>
          <a:xfrm>
            <a:off x="350838" y="692150"/>
            <a:ext cx="61563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21:notes"/>
          <p:cNvSpPr txBox="1">
            <a:spLocks noGrp="1"/>
          </p:cNvSpPr>
          <p:nvPr>
            <p:ph type="body" idx="1"/>
          </p:nvPr>
        </p:nvSpPr>
        <p:spPr>
          <a:xfrm>
            <a:off x="685800" y="4387139"/>
            <a:ext cx="5486400" cy="415623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References:</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These are the some of the references of the topics that mostly included in this paper.</a:t>
            </a:r>
            <a:endParaRPr/>
          </a:p>
          <a:p>
            <a:pPr marL="0" lvl="0" indent="0" algn="l" rtl="0">
              <a:spcBef>
                <a:spcPts val="0"/>
              </a:spcBef>
              <a:spcAft>
                <a:spcPts val="0"/>
              </a:spcAft>
              <a:buNone/>
            </a:pPr>
            <a:endParaRPr/>
          </a:p>
        </p:txBody>
      </p:sp>
      <p:sp>
        <p:nvSpPr>
          <p:cNvPr id="253" name="Google Shape;253;p21:notes"/>
          <p:cNvSpPr txBox="1">
            <a:spLocks noGrp="1"/>
          </p:cNvSpPr>
          <p:nvPr>
            <p:ph type="sldNum" idx="12"/>
          </p:nvPr>
        </p:nvSpPr>
        <p:spPr>
          <a:xfrm>
            <a:off x="3884614" y="8772668"/>
            <a:ext cx="2971800" cy="46180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2:notes"/>
          <p:cNvSpPr>
            <a:spLocks noGrp="1" noRot="1" noChangeAspect="1"/>
          </p:cNvSpPr>
          <p:nvPr>
            <p:ph type="sldImg" idx="2"/>
          </p:nvPr>
        </p:nvSpPr>
        <p:spPr>
          <a:xfrm>
            <a:off x="350838" y="692150"/>
            <a:ext cx="61563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22:notes"/>
          <p:cNvSpPr txBox="1">
            <a:spLocks noGrp="1"/>
          </p:cNvSpPr>
          <p:nvPr>
            <p:ph type="body" idx="1"/>
          </p:nvPr>
        </p:nvSpPr>
        <p:spPr>
          <a:xfrm>
            <a:off x="685800" y="4387139"/>
            <a:ext cx="5486400" cy="415623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2:notes"/>
          <p:cNvSpPr txBox="1">
            <a:spLocks noGrp="1"/>
          </p:cNvSpPr>
          <p:nvPr>
            <p:ph type="sldNum" idx="12"/>
          </p:nvPr>
        </p:nvSpPr>
        <p:spPr>
          <a:xfrm>
            <a:off x="3884614" y="8772668"/>
            <a:ext cx="2971800" cy="46180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87139"/>
            <a:ext cx="5486400" cy="415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350838" y="692150"/>
            <a:ext cx="6156300" cy="3463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a:spLocks noGrp="1" noRot="1" noChangeAspect="1"/>
          </p:cNvSpPr>
          <p:nvPr>
            <p:ph type="sldImg" idx="2"/>
          </p:nvPr>
        </p:nvSpPr>
        <p:spPr>
          <a:xfrm>
            <a:off x="350838" y="692150"/>
            <a:ext cx="6156325" cy="34639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5:notes"/>
          <p:cNvSpPr txBox="1">
            <a:spLocks noGrp="1"/>
          </p:cNvSpPr>
          <p:nvPr>
            <p:ph type="body" idx="1"/>
          </p:nvPr>
        </p:nvSpPr>
        <p:spPr>
          <a:xfrm>
            <a:off x="685800" y="4387139"/>
            <a:ext cx="5486400" cy="415623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txBox="1">
            <a:spLocks noGrp="1"/>
          </p:cNvSpPr>
          <p:nvPr>
            <p:ph type="sldNum" idx="12"/>
          </p:nvPr>
        </p:nvSpPr>
        <p:spPr>
          <a:xfrm>
            <a:off x="3884614" y="8772668"/>
            <a:ext cx="2971800" cy="461804"/>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0:notes"/>
          <p:cNvSpPr txBox="1">
            <a:spLocks noGrp="1"/>
          </p:cNvSpPr>
          <p:nvPr>
            <p:ph type="body" idx="1"/>
          </p:nvPr>
        </p:nvSpPr>
        <p:spPr>
          <a:xfrm>
            <a:off x="685800" y="4387139"/>
            <a:ext cx="5486400" cy="415623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10:notes"/>
          <p:cNvSpPr>
            <a:spLocks noGrp="1" noRot="1" noChangeAspect="1"/>
          </p:cNvSpPr>
          <p:nvPr>
            <p:ph type="sldImg" idx="2"/>
          </p:nvPr>
        </p:nvSpPr>
        <p:spPr>
          <a:xfrm>
            <a:off x="350838" y="692150"/>
            <a:ext cx="6156325" cy="34639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1e9e1cc0a4_0_17:notes"/>
          <p:cNvSpPr txBox="1">
            <a:spLocks noGrp="1"/>
          </p:cNvSpPr>
          <p:nvPr>
            <p:ph type="body" idx="1"/>
          </p:nvPr>
        </p:nvSpPr>
        <p:spPr>
          <a:xfrm>
            <a:off x="685800" y="4387139"/>
            <a:ext cx="5486400" cy="415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31e9e1cc0a4_0_17:notes"/>
          <p:cNvSpPr>
            <a:spLocks noGrp="1" noRot="1" noChangeAspect="1"/>
          </p:cNvSpPr>
          <p:nvPr>
            <p:ph type="sldImg" idx="2"/>
          </p:nvPr>
        </p:nvSpPr>
        <p:spPr>
          <a:xfrm>
            <a:off x="350838" y="692150"/>
            <a:ext cx="6156300" cy="3463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1eb4b6d384_8_18:notes"/>
          <p:cNvSpPr txBox="1">
            <a:spLocks noGrp="1"/>
          </p:cNvSpPr>
          <p:nvPr>
            <p:ph type="body" idx="1"/>
          </p:nvPr>
        </p:nvSpPr>
        <p:spPr>
          <a:xfrm>
            <a:off x="685800" y="4387139"/>
            <a:ext cx="5486400" cy="415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31eb4b6d384_8_18:notes"/>
          <p:cNvSpPr>
            <a:spLocks noGrp="1" noRot="1" noChangeAspect="1"/>
          </p:cNvSpPr>
          <p:nvPr>
            <p:ph type="sldImg" idx="2"/>
          </p:nvPr>
        </p:nvSpPr>
        <p:spPr>
          <a:xfrm>
            <a:off x="350838" y="692150"/>
            <a:ext cx="6156300" cy="3463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1eb4b6d384_8_50:notes"/>
          <p:cNvSpPr>
            <a:spLocks noGrp="1" noRot="1" noChangeAspect="1"/>
          </p:cNvSpPr>
          <p:nvPr>
            <p:ph type="sldImg" idx="2"/>
          </p:nvPr>
        </p:nvSpPr>
        <p:spPr>
          <a:xfrm>
            <a:off x="350838" y="692150"/>
            <a:ext cx="6156300" cy="3463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1eb4b6d384_8_50:notes"/>
          <p:cNvSpPr txBox="1">
            <a:spLocks noGrp="1"/>
          </p:cNvSpPr>
          <p:nvPr>
            <p:ph type="body" idx="1"/>
          </p:nvPr>
        </p:nvSpPr>
        <p:spPr>
          <a:xfrm>
            <a:off x="685800" y="4387139"/>
            <a:ext cx="5486400" cy="415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31eb4b6d384_8_50:notes"/>
          <p:cNvSpPr txBox="1">
            <a:spLocks noGrp="1"/>
          </p:cNvSpPr>
          <p:nvPr>
            <p:ph type="sldNum" idx="12"/>
          </p:nvPr>
        </p:nvSpPr>
        <p:spPr>
          <a:xfrm>
            <a:off x="3884614" y="8772668"/>
            <a:ext cx="2971800" cy="461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1eb4b6d384_8_58:notes"/>
          <p:cNvSpPr>
            <a:spLocks noGrp="1" noRot="1" noChangeAspect="1"/>
          </p:cNvSpPr>
          <p:nvPr>
            <p:ph type="sldImg" idx="2"/>
          </p:nvPr>
        </p:nvSpPr>
        <p:spPr>
          <a:xfrm>
            <a:off x="350838" y="692150"/>
            <a:ext cx="6156300" cy="34638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1eb4b6d384_8_58:notes"/>
          <p:cNvSpPr txBox="1">
            <a:spLocks noGrp="1"/>
          </p:cNvSpPr>
          <p:nvPr>
            <p:ph type="body" idx="1"/>
          </p:nvPr>
        </p:nvSpPr>
        <p:spPr>
          <a:xfrm>
            <a:off x="685800" y="4387139"/>
            <a:ext cx="5486400" cy="4156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31eb4b6d384_8_58:notes"/>
          <p:cNvSpPr txBox="1">
            <a:spLocks noGrp="1"/>
          </p:cNvSpPr>
          <p:nvPr>
            <p:ph type="sldNum" idx="12"/>
          </p:nvPr>
        </p:nvSpPr>
        <p:spPr>
          <a:xfrm>
            <a:off x="3884614" y="8772668"/>
            <a:ext cx="2971800" cy="461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415503" y="992767"/>
            <a:ext cx="11357700" cy="2736900"/>
          </a:xfrm>
          <a:prstGeom prst="rect">
            <a:avLst/>
          </a:prstGeom>
        </p:spPr>
        <p:txBody>
          <a:bodyPr spcFirstLastPara="1" wrap="square" lIns="121875" tIns="121875" rIns="121875" bIns="121875"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p2"/>
          <p:cNvSpPr txBox="1">
            <a:spLocks noGrp="1"/>
          </p:cNvSpPr>
          <p:nvPr>
            <p:ph type="subTitle" idx="1"/>
          </p:nvPr>
        </p:nvSpPr>
        <p:spPr>
          <a:xfrm>
            <a:off x="415492" y="3778833"/>
            <a:ext cx="11357700" cy="1056900"/>
          </a:xfrm>
          <a:prstGeom prst="rect">
            <a:avLst/>
          </a:prstGeom>
        </p:spPr>
        <p:txBody>
          <a:bodyPr spcFirstLastPara="1" wrap="square" lIns="121875" tIns="121875" rIns="121875" bIns="121875"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p2"/>
          <p:cNvSpPr txBox="1">
            <a:spLocks noGrp="1"/>
          </p:cNvSpPr>
          <p:nvPr>
            <p:ph type="sldNum" idx="12"/>
          </p:nvPr>
        </p:nvSpPr>
        <p:spPr>
          <a:xfrm>
            <a:off x="11293669" y="6217622"/>
            <a:ext cx="731400" cy="524700"/>
          </a:xfrm>
          <a:prstGeom prst="rect">
            <a:avLst/>
          </a:prstGeom>
        </p:spPr>
        <p:txBody>
          <a:bodyPr spcFirstLastPara="1" wrap="square" lIns="121875" tIns="121875" rIns="121875" bIns="1218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415492" y="1474833"/>
            <a:ext cx="11357700" cy="2618100"/>
          </a:xfrm>
          <a:prstGeom prst="rect">
            <a:avLst/>
          </a:prstGeom>
        </p:spPr>
        <p:txBody>
          <a:bodyPr spcFirstLastPara="1" wrap="square" lIns="121875" tIns="121875" rIns="121875" bIns="121875"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p11"/>
          <p:cNvSpPr txBox="1">
            <a:spLocks noGrp="1"/>
          </p:cNvSpPr>
          <p:nvPr>
            <p:ph type="body" idx="1"/>
          </p:nvPr>
        </p:nvSpPr>
        <p:spPr>
          <a:xfrm>
            <a:off x="415492" y="4202967"/>
            <a:ext cx="11357700" cy="1734300"/>
          </a:xfrm>
          <a:prstGeom prst="rect">
            <a:avLst/>
          </a:prstGeom>
        </p:spPr>
        <p:txBody>
          <a:bodyPr spcFirstLastPara="1" wrap="square" lIns="121875" tIns="121875" rIns="121875" bIns="121875"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1" name="Google Shape;51;p11"/>
          <p:cNvSpPr txBox="1">
            <a:spLocks noGrp="1"/>
          </p:cNvSpPr>
          <p:nvPr>
            <p:ph type="sldNum" idx="12"/>
          </p:nvPr>
        </p:nvSpPr>
        <p:spPr>
          <a:xfrm>
            <a:off x="11293669" y="6217622"/>
            <a:ext cx="731400" cy="524700"/>
          </a:xfrm>
          <a:prstGeom prst="rect">
            <a:avLst/>
          </a:prstGeom>
        </p:spPr>
        <p:txBody>
          <a:bodyPr spcFirstLastPara="1" wrap="square" lIns="121875" tIns="121875" rIns="121875" bIns="1218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11293669" y="6217622"/>
            <a:ext cx="731400" cy="524700"/>
          </a:xfrm>
          <a:prstGeom prst="rect">
            <a:avLst/>
          </a:prstGeom>
        </p:spPr>
        <p:txBody>
          <a:bodyPr spcFirstLastPara="1" wrap="square" lIns="121875" tIns="121875" rIns="121875" bIns="1218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dark)">
  <p:cSld name="Content (dark)">
    <p:bg>
      <p:bgPr>
        <a:gradFill>
          <a:gsLst>
            <a:gs pos="0">
              <a:srgbClr val="3F3F3F"/>
            </a:gs>
            <a:gs pos="10000">
              <a:srgbClr val="3F3F3F"/>
            </a:gs>
            <a:gs pos="100000">
              <a:schemeClr val="dk1"/>
            </a:gs>
          </a:gsLst>
          <a:path path="circle">
            <a:fillToRect l="50000" t="50000" r="50000" b="50000"/>
          </a:path>
          <a:tileRect/>
        </a:gra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227013" y="615950"/>
            <a:ext cx="9450300" cy="714300"/>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lvl1pPr lvl="0" algn="l">
              <a:lnSpc>
                <a:spcPct val="80000"/>
              </a:lnSpc>
              <a:spcBef>
                <a:spcPts val="0"/>
              </a:spcBef>
              <a:spcAft>
                <a:spcPts val="0"/>
              </a:spcAft>
              <a:buClr>
                <a:schemeClr val="lt1"/>
              </a:buClr>
              <a:buSzPts val="4000"/>
              <a:buFont typeface="Arial"/>
              <a:buNone/>
              <a:defRPr sz="4000" b="1" i="0">
                <a:solidFill>
                  <a:schemeClr val="lt1"/>
                </a:solidFill>
                <a:latin typeface="Arial"/>
                <a:ea typeface="Arial"/>
                <a:cs typeface="Arial"/>
                <a:sym typeface="Aria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56" name="Google Shape;56;p13"/>
          <p:cNvSpPr txBox="1">
            <a:spLocks noGrp="1"/>
          </p:cNvSpPr>
          <p:nvPr>
            <p:ph type="subTitle" idx="1"/>
          </p:nvPr>
        </p:nvSpPr>
        <p:spPr>
          <a:xfrm>
            <a:off x="227013" y="228600"/>
            <a:ext cx="9450300" cy="465600"/>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lvl1pPr lvl="0" algn="l">
              <a:spcBef>
                <a:spcPts val="360"/>
              </a:spcBef>
              <a:spcAft>
                <a:spcPts val="0"/>
              </a:spcAft>
              <a:buSzPts val="1620"/>
              <a:buNone/>
              <a:defRPr sz="1800" b="0" i="0">
                <a:solidFill>
                  <a:srgbClr val="A49566"/>
                </a:solidFill>
                <a:latin typeface="Arial"/>
                <a:ea typeface="Arial"/>
                <a:cs typeface="Arial"/>
                <a:sym typeface="Arial"/>
              </a:defRPr>
            </a:lvl1pPr>
            <a:lvl2pPr lvl="1" algn="ctr">
              <a:spcBef>
                <a:spcPts val="1600"/>
              </a:spcBef>
              <a:spcAft>
                <a:spcPts val="0"/>
              </a:spcAft>
              <a:buSzPts val="2340"/>
              <a:buNone/>
              <a:defRPr>
                <a:solidFill>
                  <a:srgbClr val="888888"/>
                </a:solidFill>
              </a:defRPr>
            </a:lvl2pPr>
            <a:lvl3pPr lvl="2" algn="ctr">
              <a:spcBef>
                <a:spcPts val="1600"/>
              </a:spcBef>
              <a:spcAft>
                <a:spcPts val="0"/>
              </a:spcAft>
              <a:buSzPts val="2340"/>
              <a:buNone/>
              <a:defRPr>
                <a:solidFill>
                  <a:srgbClr val="888888"/>
                </a:solidFill>
              </a:defRPr>
            </a:lvl3pPr>
            <a:lvl4pPr lvl="3" algn="ctr">
              <a:spcBef>
                <a:spcPts val="1600"/>
              </a:spcBef>
              <a:spcAft>
                <a:spcPts val="0"/>
              </a:spcAft>
              <a:buSzPts val="2340"/>
              <a:buNone/>
              <a:defRPr>
                <a:solidFill>
                  <a:srgbClr val="888888"/>
                </a:solidFill>
              </a:defRPr>
            </a:lvl4pPr>
            <a:lvl5pPr lvl="4" algn="ctr">
              <a:spcBef>
                <a:spcPts val="1600"/>
              </a:spcBef>
              <a:spcAft>
                <a:spcPts val="0"/>
              </a:spcAft>
              <a:buSzPts val="2340"/>
              <a:buNone/>
              <a:defRPr>
                <a:solidFill>
                  <a:srgbClr val="888888"/>
                </a:solidFill>
              </a:defRPr>
            </a:lvl5pPr>
            <a:lvl6pPr lvl="5" algn="ctr">
              <a:spcBef>
                <a:spcPts val="1600"/>
              </a:spcBef>
              <a:spcAft>
                <a:spcPts val="0"/>
              </a:spcAft>
              <a:buClr>
                <a:srgbClr val="888888"/>
              </a:buClr>
              <a:buSzPts val="2000"/>
              <a:buNone/>
              <a:defRPr>
                <a:solidFill>
                  <a:srgbClr val="888888"/>
                </a:solidFill>
              </a:defRPr>
            </a:lvl6pPr>
            <a:lvl7pPr lvl="6" algn="ctr">
              <a:spcBef>
                <a:spcPts val="1600"/>
              </a:spcBef>
              <a:spcAft>
                <a:spcPts val="0"/>
              </a:spcAft>
              <a:buClr>
                <a:srgbClr val="888888"/>
              </a:buClr>
              <a:buSzPts val="2000"/>
              <a:buNone/>
              <a:defRPr>
                <a:solidFill>
                  <a:srgbClr val="888888"/>
                </a:solidFill>
              </a:defRPr>
            </a:lvl7pPr>
            <a:lvl8pPr lvl="7" algn="ctr">
              <a:spcBef>
                <a:spcPts val="1600"/>
              </a:spcBef>
              <a:spcAft>
                <a:spcPts val="0"/>
              </a:spcAft>
              <a:buClr>
                <a:srgbClr val="888888"/>
              </a:buClr>
              <a:buSzPts val="2000"/>
              <a:buNone/>
              <a:defRPr>
                <a:solidFill>
                  <a:srgbClr val="888888"/>
                </a:solidFill>
              </a:defRPr>
            </a:lvl8pPr>
            <a:lvl9pPr lvl="8" algn="ctr">
              <a:spcBef>
                <a:spcPts val="1600"/>
              </a:spcBef>
              <a:spcAft>
                <a:spcPts val="1600"/>
              </a:spcAft>
              <a:buClr>
                <a:srgbClr val="888888"/>
              </a:buClr>
              <a:buSzPts val="2000"/>
              <a:buNone/>
              <a:defRPr>
                <a:solidFill>
                  <a:srgbClr val="888888"/>
                </a:solidFill>
              </a:defRPr>
            </a:lvl9pPr>
          </a:lstStyle>
          <a:p>
            <a:endParaRPr/>
          </a:p>
        </p:txBody>
      </p:sp>
      <p:sp>
        <p:nvSpPr>
          <p:cNvPr id="57" name="Google Shape;57;p13"/>
          <p:cNvSpPr txBox="1">
            <a:spLocks noGrp="1"/>
          </p:cNvSpPr>
          <p:nvPr>
            <p:ph type="dt" idx="10"/>
          </p:nvPr>
        </p:nvSpPr>
        <p:spPr>
          <a:xfrm>
            <a:off x="130410" y="6356351"/>
            <a:ext cx="28440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3"/>
          <p:cNvSpPr txBox="1">
            <a:spLocks noGrp="1"/>
          </p:cNvSpPr>
          <p:nvPr>
            <p:ph type="ftr" idx="11"/>
          </p:nvPr>
        </p:nvSpPr>
        <p:spPr>
          <a:xfrm>
            <a:off x="4164515" y="6356351"/>
            <a:ext cx="3859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sldNum" idx="12"/>
          </p:nvPr>
        </p:nvSpPr>
        <p:spPr>
          <a:xfrm>
            <a:off x="9193574" y="6356351"/>
            <a:ext cx="28440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sz="1200" b="0" i="0">
                <a:solidFill>
                  <a:srgbClr val="888888"/>
                </a:solidFill>
                <a:latin typeface="Arial"/>
                <a:ea typeface="Arial"/>
                <a:cs typeface="Arial"/>
                <a:sym typeface="Arial"/>
              </a:defRPr>
            </a:lvl1pPr>
            <a:lvl2pPr marL="0" lvl="1" indent="0" algn="r">
              <a:spcBef>
                <a:spcPts val="0"/>
              </a:spcBef>
              <a:buNone/>
              <a:defRPr sz="1200" b="0" i="0">
                <a:solidFill>
                  <a:srgbClr val="888888"/>
                </a:solidFill>
                <a:latin typeface="Arial"/>
                <a:ea typeface="Arial"/>
                <a:cs typeface="Arial"/>
                <a:sym typeface="Arial"/>
              </a:defRPr>
            </a:lvl2pPr>
            <a:lvl3pPr marL="0" lvl="2" indent="0" algn="r">
              <a:spcBef>
                <a:spcPts val="0"/>
              </a:spcBef>
              <a:buNone/>
              <a:defRPr sz="1200" b="0" i="0">
                <a:solidFill>
                  <a:srgbClr val="888888"/>
                </a:solidFill>
                <a:latin typeface="Arial"/>
                <a:ea typeface="Arial"/>
                <a:cs typeface="Arial"/>
                <a:sym typeface="Arial"/>
              </a:defRPr>
            </a:lvl3pPr>
            <a:lvl4pPr marL="0" lvl="3" indent="0" algn="r">
              <a:spcBef>
                <a:spcPts val="0"/>
              </a:spcBef>
              <a:buNone/>
              <a:defRPr sz="1200" b="0" i="0">
                <a:solidFill>
                  <a:srgbClr val="888888"/>
                </a:solidFill>
                <a:latin typeface="Arial"/>
                <a:ea typeface="Arial"/>
                <a:cs typeface="Arial"/>
                <a:sym typeface="Arial"/>
              </a:defRPr>
            </a:lvl4pPr>
            <a:lvl5pPr marL="0" lvl="4" indent="0" algn="r">
              <a:spcBef>
                <a:spcPts val="0"/>
              </a:spcBef>
              <a:buNone/>
              <a:defRPr sz="1200" b="0" i="0">
                <a:solidFill>
                  <a:srgbClr val="888888"/>
                </a:solidFill>
                <a:latin typeface="Arial"/>
                <a:ea typeface="Arial"/>
                <a:cs typeface="Arial"/>
                <a:sym typeface="Arial"/>
              </a:defRPr>
            </a:lvl5pPr>
            <a:lvl6pPr marL="0" lvl="5" indent="0" algn="r">
              <a:spcBef>
                <a:spcPts val="0"/>
              </a:spcBef>
              <a:buNone/>
              <a:defRPr sz="1200" b="0" i="0">
                <a:solidFill>
                  <a:srgbClr val="888888"/>
                </a:solidFill>
                <a:latin typeface="Arial"/>
                <a:ea typeface="Arial"/>
                <a:cs typeface="Arial"/>
                <a:sym typeface="Arial"/>
              </a:defRPr>
            </a:lvl6pPr>
            <a:lvl7pPr marL="0" lvl="6" indent="0" algn="r">
              <a:spcBef>
                <a:spcPts val="0"/>
              </a:spcBef>
              <a:buNone/>
              <a:defRPr sz="1200" b="0" i="0">
                <a:solidFill>
                  <a:srgbClr val="888888"/>
                </a:solidFill>
                <a:latin typeface="Arial"/>
                <a:ea typeface="Arial"/>
                <a:cs typeface="Arial"/>
                <a:sym typeface="Arial"/>
              </a:defRPr>
            </a:lvl7pPr>
            <a:lvl8pPr marL="0" lvl="7" indent="0" algn="r">
              <a:spcBef>
                <a:spcPts val="0"/>
              </a:spcBef>
              <a:buNone/>
              <a:defRPr sz="1200" b="0" i="0">
                <a:solidFill>
                  <a:srgbClr val="888888"/>
                </a:solidFill>
                <a:latin typeface="Arial"/>
                <a:ea typeface="Arial"/>
                <a:cs typeface="Arial"/>
                <a:sym typeface="Arial"/>
              </a:defRPr>
            </a:lvl8pPr>
            <a:lvl9pPr marL="0" lvl="8" indent="0" algn="r">
              <a:spcBef>
                <a:spcPts val="0"/>
              </a:spcBef>
              <a:buNone/>
              <a:defRPr sz="1200" b="0" i="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13"/>
          <p:cNvSpPr txBox="1">
            <a:spLocks noGrp="1"/>
          </p:cNvSpPr>
          <p:nvPr>
            <p:ph type="body" idx="2"/>
          </p:nvPr>
        </p:nvSpPr>
        <p:spPr>
          <a:xfrm>
            <a:off x="227014" y="1409700"/>
            <a:ext cx="11734800" cy="4788000"/>
          </a:xfrm>
          <a:prstGeom prst="rect">
            <a:avLst/>
          </a:prstGeom>
          <a:noFill/>
          <a:ln>
            <a:noFill/>
          </a:ln>
        </p:spPr>
        <p:txBody>
          <a:bodyPr spcFirstLastPara="1" wrap="square" lIns="0" tIns="0" rIns="0" bIns="0" anchor="t" anchorCtr="0">
            <a:noAutofit/>
          </a:bodyPr>
          <a:lstStyle>
            <a:lvl1pPr marL="457200" lvl="0" indent="-388620" algn="l">
              <a:spcBef>
                <a:spcPts val="900"/>
              </a:spcBef>
              <a:spcAft>
                <a:spcPts val="0"/>
              </a:spcAft>
              <a:buSzPts val="2520"/>
              <a:buChar char="●"/>
              <a:defRPr sz="2800">
                <a:solidFill>
                  <a:schemeClr val="lt1"/>
                </a:solidFill>
              </a:defRPr>
            </a:lvl1pPr>
            <a:lvl2pPr marL="914400" lvl="1" indent="-388619" algn="l">
              <a:spcBef>
                <a:spcPts val="1600"/>
              </a:spcBef>
              <a:spcAft>
                <a:spcPts val="0"/>
              </a:spcAft>
              <a:buSzPts val="2520"/>
              <a:buChar char="○"/>
              <a:defRPr sz="2800">
                <a:solidFill>
                  <a:schemeClr val="lt1"/>
                </a:solidFill>
              </a:defRPr>
            </a:lvl2pPr>
            <a:lvl3pPr marL="1371600" lvl="2" indent="-388619" algn="l">
              <a:spcBef>
                <a:spcPts val="1600"/>
              </a:spcBef>
              <a:spcAft>
                <a:spcPts val="0"/>
              </a:spcAft>
              <a:buSzPts val="2520"/>
              <a:buChar char="■"/>
              <a:defRPr sz="2800">
                <a:solidFill>
                  <a:schemeClr val="lt1"/>
                </a:solidFill>
              </a:defRPr>
            </a:lvl3pPr>
            <a:lvl4pPr marL="1828800" lvl="3" indent="-388619" algn="l">
              <a:spcBef>
                <a:spcPts val="1600"/>
              </a:spcBef>
              <a:spcAft>
                <a:spcPts val="0"/>
              </a:spcAft>
              <a:buSzPts val="2520"/>
              <a:buChar char="●"/>
              <a:defRPr sz="2800">
                <a:solidFill>
                  <a:schemeClr val="lt1"/>
                </a:solidFill>
              </a:defRPr>
            </a:lvl4pPr>
            <a:lvl5pPr marL="2286000" lvl="4" indent="-388620" algn="l">
              <a:spcBef>
                <a:spcPts val="1600"/>
              </a:spcBef>
              <a:spcAft>
                <a:spcPts val="0"/>
              </a:spcAft>
              <a:buSzPts val="2520"/>
              <a:buChar char="○"/>
              <a:defRPr sz="2800">
                <a:solidFill>
                  <a:schemeClr val="lt1"/>
                </a:solidFill>
              </a:defRPr>
            </a:lvl5pPr>
            <a:lvl6pPr marL="2743200" lvl="5" indent="-342900" algn="l">
              <a:spcBef>
                <a:spcPts val="1600"/>
              </a:spcBef>
              <a:spcAft>
                <a:spcPts val="0"/>
              </a:spcAft>
              <a:buClr>
                <a:schemeClr val="dk1"/>
              </a:buClr>
              <a:buSzPts val="1800"/>
              <a:buChar char="■"/>
              <a:defRPr/>
            </a:lvl6pPr>
            <a:lvl7pPr marL="3200400" lvl="6" indent="-342900" algn="l">
              <a:spcBef>
                <a:spcPts val="1600"/>
              </a:spcBef>
              <a:spcAft>
                <a:spcPts val="0"/>
              </a:spcAft>
              <a:buClr>
                <a:schemeClr val="dk1"/>
              </a:buClr>
              <a:buSzPts val="1800"/>
              <a:buChar char="●"/>
              <a:defRPr/>
            </a:lvl7pPr>
            <a:lvl8pPr marL="3657600" lvl="7" indent="-342900" algn="l">
              <a:spcBef>
                <a:spcPts val="1600"/>
              </a:spcBef>
              <a:spcAft>
                <a:spcPts val="0"/>
              </a:spcAft>
              <a:buClr>
                <a:schemeClr val="dk1"/>
              </a:buClr>
              <a:buSzPts val="1800"/>
              <a:buChar char="○"/>
              <a:defRPr/>
            </a:lvl8pPr>
            <a:lvl9pPr marL="4114800" lvl="8" indent="-342900" algn="l">
              <a:spcBef>
                <a:spcPts val="1600"/>
              </a:spcBef>
              <a:spcAft>
                <a:spcPts val="1600"/>
              </a:spcAft>
              <a:buClr>
                <a:schemeClr val="dk1"/>
              </a:buClr>
              <a:buSzPts val="1800"/>
              <a:buChar char="■"/>
              <a:defRPr/>
            </a:lvl9pPr>
          </a:lstStyle>
          <a:p>
            <a:endParaRPr/>
          </a:p>
        </p:txBody>
      </p:sp>
      <p:pic>
        <p:nvPicPr>
          <p:cNvPr id="61" name="Google Shape;61;p13"/>
          <p:cNvPicPr preferRelativeResize="0"/>
          <p:nvPr/>
        </p:nvPicPr>
        <p:blipFill rotWithShape="1">
          <a:blip r:embed="rId2">
            <a:alphaModFix/>
          </a:blip>
          <a:srcRect l="49517" r="1950"/>
          <a:stretch/>
        </p:blipFill>
        <p:spPr>
          <a:xfrm>
            <a:off x="227012" y="439766"/>
            <a:ext cx="11961815" cy="69744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col content (dark)">
  <p:cSld name="2-col content (dark)">
    <p:bg>
      <p:bgPr>
        <a:gradFill>
          <a:gsLst>
            <a:gs pos="0">
              <a:srgbClr val="3F3F3F"/>
            </a:gs>
            <a:gs pos="10000">
              <a:srgbClr val="3F3F3F"/>
            </a:gs>
            <a:gs pos="100000">
              <a:schemeClr val="dk1"/>
            </a:gs>
          </a:gsLst>
          <a:path path="circle">
            <a:fillToRect l="50000" t="50000" r="50000" b="50000"/>
          </a:path>
          <a:tileRect/>
        </a:gra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227013" y="615950"/>
            <a:ext cx="9450300" cy="805200"/>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lvl1pPr lvl="0" algn="l">
              <a:lnSpc>
                <a:spcPct val="80000"/>
              </a:lnSpc>
              <a:spcBef>
                <a:spcPts val="0"/>
              </a:spcBef>
              <a:spcAft>
                <a:spcPts val="0"/>
              </a:spcAft>
              <a:buClr>
                <a:schemeClr val="lt1"/>
              </a:buClr>
              <a:buSzPts val="4000"/>
              <a:buFont typeface="Arial"/>
              <a:buNone/>
              <a:defRPr sz="4000" b="1" i="0">
                <a:solidFill>
                  <a:schemeClr val="lt1"/>
                </a:solidFill>
                <a:latin typeface="Arial"/>
                <a:ea typeface="Arial"/>
                <a:cs typeface="Arial"/>
                <a:sym typeface="Aria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64" name="Google Shape;64;p14"/>
          <p:cNvSpPr txBox="1">
            <a:spLocks noGrp="1"/>
          </p:cNvSpPr>
          <p:nvPr>
            <p:ph type="subTitle" idx="1"/>
          </p:nvPr>
        </p:nvSpPr>
        <p:spPr>
          <a:xfrm>
            <a:off x="227013" y="228600"/>
            <a:ext cx="9450300" cy="465600"/>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lvl1pPr lvl="0" algn="l">
              <a:spcBef>
                <a:spcPts val="360"/>
              </a:spcBef>
              <a:spcAft>
                <a:spcPts val="0"/>
              </a:spcAft>
              <a:buSzPts val="1620"/>
              <a:buNone/>
              <a:defRPr sz="1800" b="0" i="0">
                <a:solidFill>
                  <a:srgbClr val="A49566"/>
                </a:solidFill>
                <a:latin typeface="Arial"/>
                <a:ea typeface="Arial"/>
                <a:cs typeface="Arial"/>
                <a:sym typeface="Arial"/>
              </a:defRPr>
            </a:lvl1pPr>
            <a:lvl2pPr lvl="1" algn="ctr">
              <a:spcBef>
                <a:spcPts val="1600"/>
              </a:spcBef>
              <a:spcAft>
                <a:spcPts val="0"/>
              </a:spcAft>
              <a:buSzPts val="2340"/>
              <a:buNone/>
              <a:defRPr>
                <a:solidFill>
                  <a:srgbClr val="888888"/>
                </a:solidFill>
              </a:defRPr>
            </a:lvl2pPr>
            <a:lvl3pPr lvl="2" algn="ctr">
              <a:spcBef>
                <a:spcPts val="1600"/>
              </a:spcBef>
              <a:spcAft>
                <a:spcPts val="0"/>
              </a:spcAft>
              <a:buSzPts val="2340"/>
              <a:buNone/>
              <a:defRPr>
                <a:solidFill>
                  <a:srgbClr val="888888"/>
                </a:solidFill>
              </a:defRPr>
            </a:lvl3pPr>
            <a:lvl4pPr lvl="3" algn="ctr">
              <a:spcBef>
                <a:spcPts val="1600"/>
              </a:spcBef>
              <a:spcAft>
                <a:spcPts val="0"/>
              </a:spcAft>
              <a:buSzPts val="2340"/>
              <a:buNone/>
              <a:defRPr>
                <a:solidFill>
                  <a:srgbClr val="888888"/>
                </a:solidFill>
              </a:defRPr>
            </a:lvl4pPr>
            <a:lvl5pPr lvl="4" algn="ctr">
              <a:spcBef>
                <a:spcPts val="1600"/>
              </a:spcBef>
              <a:spcAft>
                <a:spcPts val="0"/>
              </a:spcAft>
              <a:buSzPts val="2340"/>
              <a:buNone/>
              <a:defRPr>
                <a:solidFill>
                  <a:srgbClr val="888888"/>
                </a:solidFill>
              </a:defRPr>
            </a:lvl5pPr>
            <a:lvl6pPr lvl="5" algn="ctr">
              <a:spcBef>
                <a:spcPts val="1600"/>
              </a:spcBef>
              <a:spcAft>
                <a:spcPts val="0"/>
              </a:spcAft>
              <a:buClr>
                <a:srgbClr val="888888"/>
              </a:buClr>
              <a:buSzPts val="2000"/>
              <a:buNone/>
              <a:defRPr>
                <a:solidFill>
                  <a:srgbClr val="888888"/>
                </a:solidFill>
              </a:defRPr>
            </a:lvl6pPr>
            <a:lvl7pPr lvl="6" algn="ctr">
              <a:spcBef>
                <a:spcPts val="1600"/>
              </a:spcBef>
              <a:spcAft>
                <a:spcPts val="0"/>
              </a:spcAft>
              <a:buClr>
                <a:srgbClr val="888888"/>
              </a:buClr>
              <a:buSzPts val="2000"/>
              <a:buNone/>
              <a:defRPr>
                <a:solidFill>
                  <a:srgbClr val="888888"/>
                </a:solidFill>
              </a:defRPr>
            </a:lvl7pPr>
            <a:lvl8pPr lvl="7" algn="ctr">
              <a:spcBef>
                <a:spcPts val="1600"/>
              </a:spcBef>
              <a:spcAft>
                <a:spcPts val="0"/>
              </a:spcAft>
              <a:buClr>
                <a:srgbClr val="888888"/>
              </a:buClr>
              <a:buSzPts val="2000"/>
              <a:buNone/>
              <a:defRPr>
                <a:solidFill>
                  <a:srgbClr val="888888"/>
                </a:solidFill>
              </a:defRPr>
            </a:lvl8pPr>
            <a:lvl9pPr lvl="8" algn="ctr">
              <a:spcBef>
                <a:spcPts val="1600"/>
              </a:spcBef>
              <a:spcAft>
                <a:spcPts val="1600"/>
              </a:spcAft>
              <a:buClr>
                <a:srgbClr val="888888"/>
              </a:buClr>
              <a:buSzPts val="2000"/>
              <a:buNone/>
              <a:defRPr>
                <a:solidFill>
                  <a:srgbClr val="888888"/>
                </a:solidFill>
              </a:defRPr>
            </a:lvl9pPr>
          </a:lstStyle>
          <a:p>
            <a:endParaRPr/>
          </a:p>
        </p:txBody>
      </p:sp>
      <p:sp>
        <p:nvSpPr>
          <p:cNvPr id="65" name="Google Shape;65;p14"/>
          <p:cNvSpPr txBox="1">
            <a:spLocks noGrp="1"/>
          </p:cNvSpPr>
          <p:nvPr>
            <p:ph type="dt" idx="10"/>
          </p:nvPr>
        </p:nvSpPr>
        <p:spPr>
          <a:xfrm>
            <a:off x="130410" y="6356351"/>
            <a:ext cx="28440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164515" y="6356351"/>
            <a:ext cx="3859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9193574" y="6356351"/>
            <a:ext cx="28440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sz="1200" b="0" i="0">
                <a:solidFill>
                  <a:srgbClr val="888888"/>
                </a:solidFill>
                <a:latin typeface="Arial"/>
                <a:ea typeface="Arial"/>
                <a:cs typeface="Arial"/>
                <a:sym typeface="Arial"/>
              </a:defRPr>
            </a:lvl1pPr>
            <a:lvl2pPr marL="0" lvl="1" indent="0" algn="r">
              <a:spcBef>
                <a:spcPts val="0"/>
              </a:spcBef>
              <a:buNone/>
              <a:defRPr sz="1200" b="0" i="0">
                <a:solidFill>
                  <a:srgbClr val="888888"/>
                </a:solidFill>
                <a:latin typeface="Arial"/>
                <a:ea typeface="Arial"/>
                <a:cs typeface="Arial"/>
                <a:sym typeface="Arial"/>
              </a:defRPr>
            </a:lvl2pPr>
            <a:lvl3pPr marL="0" lvl="2" indent="0" algn="r">
              <a:spcBef>
                <a:spcPts val="0"/>
              </a:spcBef>
              <a:buNone/>
              <a:defRPr sz="1200" b="0" i="0">
                <a:solidFill>
                  <a:srgbClr val="888888"/>
                </a:solidFill>
                <a:latin typeface="Arial"/>
                <a:ea typeface="Arial"/>
                <a:cs typeface="Arial"/>
                <a:sym typeface="Arial"/>
              </a:defRPr>
            </a:lvl3pPr>
            <a:lvl4pPr marL="0" lvl="3" indent="0" algn="r">
              <a:spcBef>
                <a:spcPts val="0"/>
              </a:spcBef>
              <a:buNone/>
              <a:defRPr sz="1200" b="0" i="0">
                <a:solidFill>
                  <a:srgbClr val="888888"/>
                </a:solidFill>
                <a:latin typeface="Arial"/>
                <a:ea typeface="Arial"/>
                <a:cs typeface="Arial"/>
                <a:sym typeface="Arial"/>
              </a:defRPr>
            </a:lvl4pPr>
            <a:lvl5pPr marL="0" lvl="4" indent="0" algn="r">
              <a:spcBef>
                <a:spcPts val="0"/>
              </a:spcBef>
              <a:buNone/>
              <a:defRPr sz="1200" b="0" i="0">
                <a:solidFill>
                  <a:srgbClr val="888888"/>
                </a:solidFill>
                <a:latin typeface="Arial"/>
                <a:ea typeface="Arial"/>
                <a:cs typeface="Arial"/>
                <a:sym typeface="Arial"/>
              </a:defRPr>
            </a:lvl5pPr>
            <a:lvl6pPr marL="0" lvl="5" indent="0" algn="r">
              <a:spcBef>
                <a:spcPts val="0"/>
              </a:spcBef>
              <a:buNone/>
              <a:defRPr sz="1200" b="0" i="0">
                <a:solidFill>
                  <a:srgbClr val="888888"/>
                </a:solidFill>
                <a:latin typeface="Arial"/>
                <a:ea typeface="Arial"/>
                <a:cs typeface="Arial"/>
                <a:sym typeface="Arial"/>
              </a:defRPr>
            </a:lvl6pPr>
            <a:lvl7pPr marL="0" lvl="6" indent="0" algn="r">
              <a:spcBef>
                <a:spcPts val="0"/>
              </a:spcBef>
              <a:buNone/>
              <a:defRPr sz="1200" b="0" i="0">
                <a:solidFill>
                  <a:srgbClr val="888888"/>
                </a:solidFill>
                <a:latin typeface="Arial"/>
                <a:ea typeface="Arial"/>
                <a:cs typeface="Arial"/>
                <a:sym typeface="Arial"/>
              </a:defRPr>
            </a:lvl7pPr>
            <a:lvl8pPr marL="0" lvl="7" indent="0" algn="r">
              <a:spcBef>
                <a:spcPts val="0"/>
              </a:spcBef>
              <a:buNone/>
              <a:defRPr sz="1200" b="0" i="0">
                <a:solidFill>
                  <a:srgbClr val="888888"/>
                </a:solidFill>
                <a:latin typeface="Arial"/>
                <a:ea typeface="Arial"/>
                <a:cs typeface="Arial"/>
                <a:sym typeface="Arial"/>
              </a:defRPr>
            </a:lvl8pPr>
            <a:lvl9pPr marL="0" lvl="8" indent="0" algn="r">
              <a:spcBef>
                <a:spcPts val="0"/>
              </a:spcBef>
              <a:buNone/>
              <a:defRPr sz="1200" b="0" i="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14"/>
          <p:cNvSpPr txBox="1">
            <a:spLocks noGrp="1"/>
          </p:cNvSpPr>
          <p:nvPr>
            <p:ph type="body" idx="2"/>
          </p:nvPr>
        </p:nvSpPr>
        <p:spPr>
          <a:xfrm>
            <a:off x="227014" y="1883893"/>
            <a:ext cx="5518200" cy="4313700"/>
          </a:xfrm>
          <a:prstGeom prst="rect">
            <a:avLst/>
          </a:prstGeom>
          <a:noFill/>
          <a:ln>
            <a:noFill/>
          </a:ln>
        </p:spPr>
        <p:txBody>
          <a:bodyPr spcFirstLastPara="1" wrap="square" lIns="0" tIns="0" rIns="0" bIns="0" anchor="t" anchorCtr="0">
            <a:noAutofit/>
          </a:bodyPr>
          <a:lstStyle>
            <a:lvl1pPr marL="457200" lvl="0" indent="-377190" algn="l">
              <a:spcBef>
                <a:spcPts val="900"/>
              </a:spcBef>
              <a:spcAft>
                <a:spcPts val="0"/>
              </a:spcAft>
              <a:buSzPts val="2340"/>
              <a:buChar char="●"/>
              <a:defRPr sz="2600">
                <a:solidFill>
                  <a:schemeClr val="lt1"/>
                </a:solidFill>
              </a:defRPr>
            </a:lvl1pPr>
            <a:lvl2pPr marL="914400" lvl="1" indent="-377190" algn="l">
              <a:spcBef>
                <a:spcPts val="1600"/>
              </a:spcBef>
              <a:spcAft>
                <a:spcPts val="0"/>
              </a:spcAft>
              <a:buSzPts val="2340"/>
              <a:buChar char="○"/>
              <a:defRPr sz="2600">
                <a:solidFill>
                  <a:schemeClr val="lt1"/>
                </a:solidFill>
              </a:defRPr>
            </a:lvl2pPr>
            <a:lvl3pPr marL="1371600" lvl="2" indent="-377189" algn="l">
              <a:spcBef>
                <a:spcPts val="1600"/>
              </a:spcBef>
              <a:spcAft>
                <a:spcPts val="0"/>
              </a:spcAft>
              <a:buSzPts val="2340"/>
              <a:buChar char="■"/>
              <a:defRPr sz="2600">
                <a:solidFill>
                  <a:schemeClr val="lt1"/>
                </a:solidFill>
              </a:defRPr>
            </a:lvl3pPr>
            <a:lvl4pPr marL="1828800" lvl="3" indent="-377189" algn="l">
              <a:spcBef>
                <a:spcPts val="1600"/>
              </a:spcBef>
              <a:spcAft>
                <a:spcPts val="0"/>
              </a:spcAft>
              <a:buSzPts val="2340"/>
              <a:buChar char="●"/>
              <a:defRPr sz="2600">
                <a:solidFill>
                  <a:schemeClr val="lt1"/>
                </a:solidFill>
              </a:defRPr>
            </a:lvl4pPr>
            <a:lvl5pPr marL="2286000" lvl="4" indent="-377189" algn="l">
              <a:spcBef>
                <a:spcPts val="1600"/>
              </a:spcBef>
              <a:spcAft>
                <a:spcPts val="0"/>
              </a:spcAft>
              <a:buSzPts val="2340"/>
              <a:buChar char="○"/>
              <a:defRPr sz="2600">
                <a:solidFill>
                  <a:schemeClr val="lt1"/>
                </a:solidFill>
              </a:defRPr>
            </a:lvl5pPr>
            <a:lvl6pPr marL="2743200" lvl="5" indent="-342900" algn="l">
              <a:spcBef>
                <a:spcPts val="1600"/>
              </a:spcBef>
              <a:spcAft>
                <a:spcPts val="0"/>
              </a:spcAft>
              <a:buClr>
                <a:schemeClr val="dk1"/>
              </a:buClr>
              <a:buSzPts val="1800"/>
              <a:buChar char="■"/>
              <a:defRPr/>
            </a:lvl6pPr>
            <a:lvl7pPr marL="3200400" lvl="6" indent="-342900" algn="l">
              <a:spcBef>
                <a:spcPts val="1600"/>
              </a:spcBef>
              <a:spcAft>
                <a:spcPts val="0"/>
              </a:spcAft>
              <a:buClr>
                <a:schemeClr val="dk1"/>
              </a:buClr>
              <a:buSzPts val="1800"/>
              <a:buChar char="●"/>
              <a:defRPr/>
            </a:lvl7pPr>
            <a:lvl8pPr marL="3657600" lvl="7" indent="-342900" algn="l">
              <a:spcBef>
                <a:spcPts val="1600"/>
              </a:spcBef>
              <a:spcAft>
                <a:spcPts val="0"/>
              </a:spcAft>
              <a:buClr>
                <a:schemeClr val="dk1"/>
              </a:buClr>
              <a:buSzPts val="1800"/>
              <a:buChar char="○"/>
              <a:defRPr/>
            </a:lvl8pPr>
            <a:lvl9pPr marL="4114800" lvl="8" indent="-342900" algn="l">
              <a:spcBef>
                <a:spcPts val="1600"/>
              </a:spcBef>
              <a:spcAft>
                <a:spcPts val="1600"/>
              </a:spcAft>
              <a:buClr>
                <a:schemeClr val="dk1"/>
              </a:buClr>
              <a:buSzPts val="1800"/>
              <a:buChar char="■"/>
              <a:defRPr/>
            </a:lvl9pPr>
          </a:lstStyle>
          <a:p>
            <a:endParaRPr/>
          </a:p>
        </p:txBody>
      </p:sp>
      <p:sp>
        <p:nvSpPr>
          <p:cNvPr id="69" name="Google Shape;69;p14"/>
          <p:cNvSpPr txBox="1">
            <a:spLocks noGrp="1"/>
          </p:cNvSpPr>
          <p:nvPr>
            <p:ph type="body" idx="3"/>
          </p:nvPr>
        </p:nvSpPr>
        <p:spPr>
          <a:xfrm>
            <a:off x="6441259" y="1891825"/>
            <a:ext cx="5520600" cy="4280400"/>
          </a:xfrm>
          <a:prstGeom prst="rect">
            <a:avLst/>
          </a:prstGeom>
          <a:noFill/>
          <a:ln>
            <a:noFill/>
          </a:ln>
        </p:spPr>
        <p:txBody>
          <a:bodyPr spcFirstLastPara="1" wrap="square" lIns="0" tIns="0" rIns="0" bIns="0" anchor="t" anchorCtr="0">
            <a:noAutofit/>
          </a:bodyPr>
          <a:lstStyle>
            <a:lvl1pPr marL="457200" lvl="0" indent="-377190" algn="l">
              <a:spcBef>
                <a:spcPts val="520"/>
              </a:spcBef>
              <a:spcAft>
                <a:spcPts val="0"/>
              </a:spcAft>
              <a:buSzPts val="2340"/>
              <a:buChar char="●"/>
              <a:defRPr>
                <a:solidFill>
                  <a:schemeClr val="lt1"/>
                </a:solidFill>
              </a:defRPr>
            </a:lvl1pPr>
            <a:lvl2pPr marL="914400" lvl="1" indent="-377190" algn="l">
              <a:spcBef>
                <a:spcPts val="1600"/>
              </a:spcBef>
              <a:spcAft>
                <a:spcPts val="0"/>
              </a:spcAft>
              <a:buSzPts val="2340"/>
              <a:buChar char="○"/>
              <a:defRPr>
                <a:solidFill>
                  <a:schemeClr val="lt1"/>
                </a:solidFill>
              </a:defRPr>
            </a:lvl2pPr>
            <a:lvl3pPr marL="1371600" lvl="2" indent="-377189" algn="l">
              <a:spcBef>
                <a:spcPts val="1600"/>
              </a:spcBef>
              <a:spcAft>
                <a:spcPts val="0"/>
              </a:spcAft>
              <a:buSzPts val="2340"/>
              <a:buChar char="■"/>
              <a:defRPr>
                <a:solidFill>
                  <a:schemeClr val="lt1"/>
                </a:solidFill>
              </a:defRPr>
            </a:lvl3pPr>
            <a:lvl4pPr marL="1828800" lvl="3" indent="-377189" algn="l">
              <a:spcBef>
                <a:spcPts val="1600"/>
              </a:spcBef>
              <a:spcAft>
                <a:spcPts val="0"/>
              </a:spcAft>
              <a:buSzPts val="2340"/>
              <a:buChar char="●"/>
              <a:defRPr>
                <a:solidFill>
                  <a:schemeClr val="lt1"/>
                </a:solidFill>
              </a:defRPr>
            </a:lvl4pPr>
            <a:lvl5pPr marL="2286000" lvl="4" indent="-377189" algn="l">
              <a:spcBef>
                <a:spcPts val="1600"/>
              </a:spcBef>
              <a:spcAft>
                <a:spcPts val="0"/>
              </a:spcAft>
              <a:buSzPts val="2340"/>
              <a:buChar char="○"/>
              <a:defRPr>
                <a:solidFill>
                  <a:schemeClr val="lt1"/>
                </a:solidFill>
              </a:defRPr>
            </a:lvl5pPr>
            <a:lvl6pPr marL="2743200" lvl="5" indent="-342900" algn="l">
              <a:spcBef>
                <a:spcPts val="1600"/>
              </a:spcBef>
              <a:spcAft>
                <a:spcPts val="0"/>
              </a:spcAft>
              <a:buClr>
                <a:schemeClr val="dk1"/>
              </a:buClr>
              <a:buSzPts val="1800"/>
              <a:buChar char="■"/>
              <a:defRPr/>
            </a:lvl6pPr>
            <a:lvl7pPr marL="3200400" lvl="6" indent="-342900" algn="l">
              <a:spcBef>
                <a:spcPts val="1600"/>
              </a:spcBef>
              <a:spcAft>
                <a:spcPts val="0"/>
              </a:spcAft>
              <a:buClr>
                <a:schemeClr val="dk1"/>
              </a:buClr>
              <a:buSzPts val="1800"/>
              <a:buChar char="●"/>
              <a:defRPr/>
            </a:lvl7pPr>
            <a:lvl8pPr marL="3657600" lvl="7" indent="-342900" algn="l">
              <a:spcBef>
                <a:spcPts val="1600"/>
              </a:spcBef>
              <a:spcAft>
                <a:spcPts val="0"/>
              </a:spcAft>
              <a:buClr>
                <a:schemeClr val="dk1"/>
              </a:buClr>
              <a:buSzPts val="1800"/>
              <a:buChar char="○"/>
              <a:defRPr/>
            </a:lvl8pPr>
            <a:lvl9pPr marL="4114800" lvl="8" indent="-342900" algn="l">
              <a:spcBef>
                <a:spcPts val="1600"/>
              </a:spcBef>
              <a:spcAft>
                <a:spcPts val="1600"/>
              </a:spcAft>
              <a:buClr>
                <a:schemeClr val="dk1"/>
              </a:buClr>
              <a:buSzPts val="1800"/>
              <a:buChar char="■"/>
              <a:defRPr/>
            </a:lvl9pPr>
          </a:lstStyle>
          <a:p>
            <a:endParaRPr/>
          </a:p>
        </p:txBody>
      </p:sp>
      <p:sp>
        <p:nvSpPr>
          <p:cNvPr id="70" name="Google Shape;70;p14"/>
          <p:cNvSpPr txBox="1">
            <a:spLocks noGrp="1"/>
          </p:cNvSpPr>
          <p:nvPr>
            <p:ph type="body" idx="4"/>
          </p:nvPr>
        </p:nvSpPr>
        <p:spPr>
          <a:xfrm>
            <a:off x="227013" y="1409700"/>
            <a:ext cx="5518200" cy="473100"/>
          </a:xfrm>
          <a:prstGeom prst="rect">
            <a:avLst/>
          </a:prstGeom>
          <a:noFill/>
          <a:ln>
            <a:noFill/>
          </a:ln>
        </p:spPr>
        <p:txBody>
          <a:bodyPr spcFirstLastPara="1" wrap="square" lIns="0" tIns="0" rIns="0" bIns="0" anchor="t" anchorCtr="0">
            <a:noAutofit/>
          </a:bodyPr>
          <a:lstStyle>
            <a:lvl1pPr marL="457200" lvl="0" indent="-228600" algn="l">
              <a:spcBef>
                <a:spcPts val="480"/>
              </a:spcBef>
              <a:spcAft>
                <a:spcPts val="0"/>
              </a:spcAft>
              <a:buSzPts val="2160"/>
              <a:buNone/>
              <a:defRPr sz="2400" b="1" i="0">
                <a:solidFill>
                  <a:srgbClr val="A49566"/>
                </a:solidFill>
                <a:latin typeface="Arial"/>
                <a:ea typeface="Arial"/>
                <a:cs typeface="Arial"/>
                <a:sym typeface="Arial"/>
              </a:defRPr>
            </a:lvl1pPr>
            <a:lvl2pPr marL="914400" lvl="1" indent="-228600" algn="l">
              <a:spcBef>
                <a:spcPts val="1600"/>
              </a:spcBef>
              <a:spcAft>
                <a:spcPts val="0"/>
              </a:spcAft>
              <a:buSzPts val="2340"/>
              <a:buNone/>
              <a:defRPr b="1"/>
            </a:lvl2pPr>
            <a:lvl3pPr marL="1371600" lvl="2" indent="-228600" algn="l">
              <a:spcBef>
                <a:spcPts val="1600"/>
              </a:spcBef>
              <a:spcAft>
                <a:spcPts val="0"/>
              </a:spcAft>
              <a:buSzPts val="2340"/>
              <a:buNone/>
              <a:defRPr b="1"/>
            </a:lvl3pPr>
            <a:lvl4pPr marL="1828800" lvl="3" indent="-228600" algn="l">
              <a:spcBef>
                <a:spcPts val="1600"/>
              </a:spcBef>
              <a:spcAft>
                <a:spcPts val="0"/>
              </a:spcAft>
              <a:buSzPts val="2340"/>
              <a:buNone/>
              <a:defRPr b="1"/>
            </a:lvl4pPr>
            <a:lvl5pPr marL="2286000" lvl="4" indent="-228600" algn="l">
              <a:spcBef>
                <a:spcPts val="1600"/>
              </a:spcBef>
              <a:spcAft>
                <a:spcPts val="0"/>
              </a:spcAft>
              <a:buSzPts val="2340"/>
              <a:buNone/>
              <a:defRPr b="1"/>
            </a:lvl5pPr>
            <a:lvl6pPr marL="2743200" lvl="5" indent="-342900" algn="l">
              <a:spcBef>
                <a:spcPts val="1600"/>
              </a:spcBef>
              <a:spcAft>
                <a:spcPts val="0"/>
              </a:spcAft>
              <a:buClr>
                <a:schemeClr val="dk1"/>
              </a:buClr>
              <a:buSzPts val="1800"/>
              <a:buChar char="■"/>
              <a:defRPr/>
            </a:lvl6pPr>
            <a:lvl7pPr marL="3200400" lvl="6" indent="-342900" algn="l">
              <a:spcBef>
                <a:spcPts val="1600"/>
              </a:spcBef>
              <a:spcAft>
                <a:spcPts val="0"/>
              </a:spcAft>
              <a:buClr>
                <a:schemeClr val="dk1"/>
              </a:buClr>
              <a:buSzPts val="1800"/>
              <a:buChar char="●"/>
              <a:defRPr/>
            </a:lvl7pPr>
            <a:lvl8pPr marL="3657600" lvl="7" indent="-342900" algn="l">
              <a:spcBef>
                <a:spcPts val="1600"/>
              </a:spcBef>
              <a:spcAft>
                <a:spcPts val="0"/>
              </a:spcAft>
              <a:buClr>
                <a:schemeClr val="dk1"/>
              </a:buClr>
              <a:buSzPts val="1800"/>
              <a:buChar char="○"/>
              <a:defRPr/>
            </a:lvl8pPr>
            <a:lvl9pPr marL="4114800" lvl="8" indent="-342900" algn="l">
              <a:spcBef>
                <a:spcPts val="1600"/>
              </a:spcBef>
              <a:spcAft>
                <a:spcPts val="1600"/>
              </a:spcAft>
              <a:buClr>
                <a:schemeClr val="dk1"/>
              </a:buClr>
              <a:buSzPts val="1800"/>
              <a:buChar char="■"/>
              <a:defRPr/>
            </a:lvl9pPr>
          </a:lstStyle>
          <a:p>
            <a:endParaRPr/>
          </a:p>
        </p:txBody>
      </p:sp>
      <p:sp>
        <p:nvSpPr>
          <p:cNvPr id="71" name="Google Shape;71;p14"/>
          <p:cNvSpPr txBox="1">
            <a:spLocks noGrp="1"/>
          </p:cNvSpPr>
          <p:nvPr>
            <p:ph type="body" idx="5"/>
          </p:nvPr>
        </p:nvSpPr>
        <p:spPr>
          <a:xfrm>
            <a:off x="6441258" y="1426202"/>
            <a:ext cx="5520600" cy="460800"/>
          </a:xfrm>
          <a:prstGeom prst="rect">
            <a:avLst/>
          </a:prstGeom>
          <a:noFill/>
          <a:ln>
            <a:noFill/>
          </a:ln>
        </p:spPr>
        <p:txBody>
          <a:bodyPr spcFirstLastPara="1" wrap="square" lIns="0" tIns="0" rIns="0" bIns="0" anchor="t" anchorCtr="0">
            <a:noAutofit/>
          </a:bodyPr>
          <a:lstStyle>
            <a:lvl1pPr marL="457200" lvl="0" indent="-228600" algn="l">
              <a:spcBef>
                <a:spcPts val="480"/>
              </a:spcBef>
              <a:spcAft>
                <a:spcPts val="0"/>
              </a:spcAft>
              <a:buSzPts val="2160"/>
              <a:buNone/>
              <a:defRPr sz="2400" b="1" i="0">
                <a:solidFill>
                  <a:srgbClr val="A49566"/>
                </a:solidFill>
                <a:latin typeface="Arial"/>
                <a:ea typeface="Arial"/>
                <a:cs typeface="Arial"/>
                <a:sym typeface="Arial"/>
              </a:defRPr>
            </a:lvl1pPr>
            <a:lvl2pPr marL="914400" lvl="1" indent="-228600" algn="l">
              <a:spcBef>
                <a:spcPts val="1600"/>
              </a:spcBef>
              <a:spcAft>
                <a:spcPts val="0"/>
              </a:spcAft>
              <a:buSzPts val="2340"/>
              <a:buNone/>
              <a:defRPr/>
            </a:lvl2pPr>
            <a:lvl3pPr marL="1371600" lvl="2" indent="-228600" algn="l">
              <a:spcBef>
                <a:spcPts val="1600"/>
              </a:spcBef>
              <a:spcAft>
                <a:spcPts val="0"/>
              </a:spcAft>
              <a:buSzPts val="2340"/>
              <a:buNone/>
              <a:defRPr/>
            </a:lvl3pPr>
            <a:lvl4pPr marL="1828800" lvl="3" indent="-228600" algn="l">
              <a:spcBef>
                <a:spcPts val="1600"/>
              </a:spcBef>
              <a:spcAft>
                <a:spcPts val="0"/>
              </a:spcAft>
              <a:buSzPts val="2340"/>
              <a:buNone/>
              <a:defRPr/>
            </a:lvl4pPr>
            <a:lvl5pPr marL="2286000" lvl="4" indent="-228600" algn="l">
              <a:spcBef>
                <a:spcPts val="1600"/>
              </a:spcBef>
              <a:spcAft>
                <a:spcPts val="0"/>
              </a:spcAft>
              <a:buSzPts val="2340"/>
              <a:buNone/>
              <a:defRPr/>
            </a:lvl5pPr>
            <a:lvl6pPr marL="2743200" lvl="5" indent="-342900" algn="l">
              <a:spcBef>
                <a:spcPts val="1600"/>
              </a:spcBef>
              <a:spcAft>
                <a:spcPts val="0"/>
              </a:spcAft>
              <a:buClr>
                <a:schemeClr val="dk1"/>
              </a:buClr>
              <a:buSzPts val="1800"/>
              <a:buChar char="■"/>
              <a:defRPr/>
            </a:lvl6pPr>
            <a:lvl7pPr marL="3200400" lvl="6" indent="-342900" algn="l">
              <a:spcBef>
                <a:spcPts val="1600"/>
              </a:spcBef>
              <a:spcAft>
                <a:spcPts val="0"/>
              </a:spcAft>
              <a:buClr>
                <a:schemeClr val="dk1"/>
              </a:buClr>
              <a:buSzPts val="1800"/>
              <a:buChar char="●"/>
              <a:defRPr/>
            </a:lvl7pPr>
            <a:lvl8pPr marL="3657600" lvl="7" indent="-342900" algn="l">
              <a:spcBef>
                <a:spcPts val="1600"/>
              </a:spcBef>
              <a:spcAft>
                <a:spcPts val="0"/>
              </a:spcAft>
              <a:buClr>
                <a:schemeClr val="dk1"/>
              </a:buClr>
              <a:buSzPts val="1800"/>
              <a:buChar char="○"/>
              <a:defRPr/>
            </a:lvl8pPr>
            <a:lvl9pPr marL="4114800" lvl="8" indent="-342900" algn="l">
              <a:spcBef>
                <a:spcPts val="1600"/>
              </a:spcBef>
              <a:spcAft>
                <a:spcPts val="1600"/>
              </a:spcAft>
              <a:buClr>
                <a:schemeClr val="dk1"/>
              </a:buClr>
              <a:buSzPts val="1800"/>
              <a:buChar char="■"/>
              <a:defRPr/>
            </a:lvl9pPr>
          </a:lstStyle>
          <a:p>
            <a:endParaRPr/>
          </a:p>
        </p:txBody>
      </p:sp>
      <p:pic>
        <p:nvPicPr>
          <p:cNvPr id="72" name="Google Shape;72;p14"/>
          <p:cNvPicPr preferRelativeResize="0"/>
          <p:nvPr/>
        </p:nvPicPr>
        <p:blipFill rotWithShape="1">
          <a:blip r:embed="rId2">
            <a:alphaModFix/>
          </a:blip>
          <a:srcRect l="49517" r="1950"/>
          <a:stretch/>
        </p:blipFill>
        <p:spPr>
          <a:xfrm>
            <a:off x="227012" y="439766"/>
            <a:ext cx="11961815" cy="69744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fographic">
  <p:cSld name="Infographic">
    <p:bg>
      <p:bgPr>
        <a:gradFill>
          <a:gsLst>
            <a:gs pos="0">
              <a:srgbClr val="3F3F3F"/>
            </a:gs>
            <a:gs pos="10000">
              <a:srgbClr val="3F3F3F"/>
            </a:gs>
            <a:gs pos="100000">
              <a:schemeClr val="dk1"/>
            </a:gs>
          </a:gsLst>
          <a:path path="circle">
            <a:fillToRect l="50000" t="50000" r="50000" b="50000"/>
          </a:path>
          <a:tileRect/>
        </a:gradFill>
        <a:effectLst/>
      </p:bgPr>
    </p:bg>
    <p:spTree>
      <p:nvGrpSpPr>
        <p:cNvPr id="1" name="Shape 73"/>
        <p:cNvGrpSpPr/>
        <p:nvPr/>
      </p:nvGrpSpPr>
      <p:grpSpPr>
        <a:xfrm>
          <a:off x="0" y="0"/>
          <a:ext cx="0" cy="0"/>
          <a:chOff x="0" y="0"/>
          <a:chExt cx="0" cy="0"/>
        </a:xfrm>
      </p:grpSpPr>
      <p:sp>
        <p:nvSpPr>
          <p:cNvPr id="74" name="Google Shape;74;p15"/>
          <p:cNvSpPr txBox="1">
            <a:spLocks noGrp="1"/>
          </p:cNvSpPr>
          <p:nvPr>
            <p:ph type="ctrTitle"/>
          </p:nvPr>
        </p:nvSpPr>
        <p:spPr>
          <a:xfrm>
            <a:off x="227013" y="613611"/>
            <a:ext cx="9450300" cy="796200"/>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lvl1pPr lvl="0" algn="l">
              <a:lnSpc>
                <a:spcPct val="80000"/>
              </a:lnSpc>
              <a:spcBef>
                <a:spcPts val="0"/>
              </a:spcBef>
              <a:spcAft>
                <a:spcPts val="0"/>
              </a:spcAft>
              <a:buClr>
                <a:schemeClr val="lt1"/>
              </a:buClr>
              <a:buSzPts val="4000"/>
              <a:buFont typeface="Arial"/>
              <a:buNone/>
              <a:defRPr sz="4000" b="1" i="0">
                <a:solidFill>
                  <a:schemeClr val="lt1"/>
                </a:solidFill>
                <a:latin typeface="Arial"/>
                <a:ea typeface="Arial"/>
                <a:cs typeface="Arial"/>
                <a:sym typeface="Aria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75" name="Google Shape;75;p15"/>
          <p:cNvSpPr txBox="1">
            <a:spLocks noGrp="1"/>
          </p:cNvSpPr>
          <p:nvPr>
            <p:ph type="subTitle" idx="1"/>
          </p:nvPr>
        </p:nvSpPr>
        <p:spPr>
          <a:xfrm>
            <a:off x="227013" y="228600"/>
            <a:ext cx="9450300" cy="633900"/>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lvl1pPr lvl="0" algn="l">
              <a:spcBef>
                <a:spcPts val="360"/>
              </a:spcBef>
              <a:spcAft>
                <a:spcPts val="0"/>
              </a:spcAft>
              <a:buSzPts val="1620"/>
              <a:buNone/>
              <a:defRPr sz="1800" b="0" i="0">
                <a:solidFill>
                  <a:srgbClr val="A49566"/>
                </a:solidFill>
                <a:latin typeface="Arial"/>
                <a:ea typeface="Arial"/>
                <a:cs typeface="Arial"/>
                <a:sym typeface="Arial"/>
              </a:defRPr>
            </a:lvl1pPr>
            <a:lvl2pPr lvl="1" algn="ctr">
              <a:spcBef>
                <a:spcPts val="1600"/>
              </a:spcBef>
              <a:spcAft>
                <a:spcPts val="0"/>
              </a:spcAft>
              <a:buSzPts val="2340"/>
              <a:buNone/>
              <a:defRPr>
                <a:solidFill>
                  <a:srgbClr val="888888"/>
                </a:solidFill>
              </a:defRPr>
            </a:lvl2pPr>
            <a:lvl3pPr lvl="2" algn="ctr">
              <a:spcBef>
                <a:spcPts val="1600"/>
              </a:spcBef>
              <a:spcAft>
                <a:spcPts val="0"/>
              </a:spcAft>
              <a:buSzPts val="2340"/>
              <a:buNone/>
              <a:defRPr>
                <a:solidFill>
                  <a:srgbClr val="888888"/>
                </a:solidFill>
              </a:defRPr>
            </a:lvl3pPr>
            <a:lvl4pPr lvl="3" algn="ctr">
              <a:spcBef>
                <a:spcPts val="1600"/>
              </a:spcBef>
              <a:spcAft>
                <a:spcPts val="0"/>
              </a:spcAft>
              <a:buSzPts val="2340"/>
              <a:buNone/>
              <a:defRPr>
                <a:solidFill>
                  <a:srgbClr val="888888"/>
                </a:solidFill>
              </a:defRPr>
            </a:lvl4pPr>
            <a:lvl5pPr lvl="4" algn="ctr">
              <a:spcBef>
                <a:spcPts val="1600"/>
              </a:spcBef>
              <a:spcAft>
                <a:spcPts val="0"/>
              </a:spcAft>
              <a:buSzPts val="2340"/>
              <a:buNone/>
              <a:defRPr>
                <a:solidFill>
                  <a:srgbClr val="888888"/>
                </a:solidFill>
              </a:defRPr>
            </a:lvl5pPr>
            <a:lvl6pPr lvl="5" algn="ctr">
              <a:spcBef>
                <a:spcPts val="1600"/>
              </a:spcBef>
              <a:spcAft>
                <a:spcPts val="0"/>
              </a:spcAft>
              <a:buClr>
                <a:srgbClr val="888888"/>
              </a:buClr>
              <a:buSzPts val="2000"/>
              <a:buNone/>
              <a:defRPr>
                <a:solidFill>
                  <a:srgbClr val="888888"/>
                </a:solidFill>
              </a:defRPr>
            </a:lvl6pPr>
            <a:lvl7pPr lvl="6" algn="ctr">
              <a:spcBef>
                <a:spcPts val="1600"/>
              </a:spcBef>
              <a:spcAft>
                <a:spcPts val="0"/>
              </a:spcAft>
              <a:buClr>
                <a:srgbClr val="888888"/>
              </a:buClr>
              <a:buSzPts val="2000"/>
              <a:buNone/>
              <a:defRPr>
                <a:solidFill>
                  <a:srgbClr val="888888"/>
                </a:solidFill>
              </a:defRPr>
            </a:lvl7pPr>
            <a:lvl8pPr lvl="7" algn="ctr">
              <a:spcBef>
                <a:spcPts val="1600"/>
              </a:spcBef>
              <a:spcAft>
                <a:spcPts val="0"/>
              </a:spcAft>
              <a:buClr>
                <a:srgbClr val="888888"/>
              </a:buClr>
              <a:buSzPts val="2000"/>
              <a:buNone/>
              <a:defRPr>
                <a:solidFill>
                  <a:srgbClr val="888888"/>
                </a:solidFill>
              </a:defRPr>
            </a:lvl8pPr>
            <a:lvl9pPr lvl="8" algn="ctr">
              <a:spcBef>
                <a:spcPts val="1600"/>
              </a:spcBef>
              <a:spcAft>
                <a:spcPts val="1600"/>
              </a:spcAft>
              <a:buClr>
                <a:srgbClr val="888888"/>
              </a:buClr>
              <a:buSzPts val="2000"/>
              <a:buNone/>
              <a:defRPr>
                <a:solidFill>
                  <a:srgbClr val="888888"/>
                </a:solidFill>
              </a:defRPr>
            </a:lvl9pPr>
          </a:lstStyle>
          <a:p>
            <a:endParaRPr/>
          </a:p>
        </p:txBody>
      </p:sp>
      <p:sp>
        <p:nvSpPr>
          <p:cNvPr id="76" name="Google Shape;76;p15"/>
          <p:cNvSpPr txBox="1">
            <a:spLocks noGrp="1"/>
          </p:cNvSpPr>
          <p:nvPr>
            <p:ph type="dt" idx="10"/>
          </p:nvPr>
        </p:nvSpPr>
        <p:spPr>
          <a:xfrm>
            <a:off x="130410" y="6356351"/>
            <a:ext cx="28440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4164515" y="6356351"/>
            <a:ext cx="3859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9193574" y="6356351"/>
            <a:ext cx="28440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79" name="Google Shape;79;p15"/>
          <p:cNvPicPr preferRelativeResize="0"/>
          <p:nvPr/>
        </p:nvPicPr>
        <p:blipFill rotWithShape="1">
          <a:blip r:embed="rId2">
            <a:alphaModFix/>
          </a:blip>
          <a:srcRect l="49517" r="1950"/>
          <a:stretch/>
        </p:blipFill>
        <p:spPr>
          <a:xfrm>
            <a:off x="227012" y="439766"/>
            <a:ext cx="11961815" cy="69744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15492" y="2867800"/>
            <a:ext cx="11357700" cy="1122300"/>
          </a:xfrm>
          <a:prstGeom prst="rect">
            <a:avLst/>
          </a:prstGeom>
        </p:spPr>
        <p:txBody>
          <a:bodyPr spcFirstLastPara="1" wrap="square" lIns="121875" tIns="121875" rIns="121875" bIns="12187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11293669" y="6217622"/>
            <a:ext cx="731400" cy="524700"/>
          </a:xfrm>
          <a:prstGeom prst="rect">
            <a:avLst/>
          </a:prstGeom>
        </p:spPr>
        <p:txBody>
          <a:bodyPr spcFirstLastPara="1" wrap="square" lIns="121875" tIns="121875" rIns="121875" bIns="1218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15492" y="593367"/>
            <a:ext cx="11357700" cy="763500"/>
          </a:xfrm>
          <a:prstGeom prst="rect">
            <a:avLst/>
          </a:prstGeom>
        </p:spPr>
        <p:txBody>
          <a:bodyPr spcFirstLastPara="1" wrap="square" lIns="121875" tIns="121875" rIns="121875" bIns="121875"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4"/>
          <p:cNvSpPr txBox="1">
            <a:spLocks noGrp="1"/>
          </p:cNvSpPr>
          <p:nvPr>
            <p:ph type="body" idx="1"/>
          </p:nvPr>
        </p:nvSpPr>
        <p:spPr>
          <a:xfrm>
            <a:off x="415492" y="1536633"/>
            <a:ext cx="11357700" cy="4555200"/>
          </a:xfrm>
          <a:prstGeom prst="rect">
            <a:avLst/>
          </a:prstGeom>
        </p:spPr>
        <p:txBody>
          <a:bodyPr spcFirstLastPara="1" wrap="square" lIns="121875" tIns="121875" rIns="121875" bIns="121875"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3" name="Google Shape;23;p4"/>
          <p:cNvSpPr txBox="1">
            <a:spLocks noGrp="1"/>
          </p:cNvSpPr>
          <p:nvPr>
            <p:ph type="sldNum" idx="12"/>
          </p:nvPr>
        </p:nvSpPr>
        <p:spPr>
          <a:xfrm>
            <a:off x="11293669" y="6217622"/>
            <a:ext cx="731400" cy="524700"/>
          </a:xfrm>
          <a:prstGeom prst="rect">
            <a:avLst/>
          </a:prstGeom>
        </p:spPr>
        <p:txBody>
          <a:bodyPr spcFirstLastPara="1" wrap="square" lIns="121875" tIns="121875" rIns="121875" bIns="1218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415492" y="593367"/>
            <a:ext cx="11357700" cy="763500"/>
          </a:xfrm>
          <a:prstGeom prst="rect">
            <a:avLst/>
          </a:prstGeom>
        </p:spPr>
        <p:txBody>
          <a:bodyPr spcFirstLastPara="1" wrap="square" lIns="121875" tIns="121875" rIns="121875" bIns="121875"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p5"/>
          <p:cNvSpPr txBox="1">
            <a:spLocks noGrp="1"/>
          </p:cNvSpPr>
          <p:nvPr>
            <p:ph type="body" idx="1"/>
          </p:nvPr>
        </p:nvSpPr>
        <p:spPr>
          <a:xfrm>
            <a:off x="415492" y="1536633"/>
            <a:ext cx="5331900" cy="4555200"/>
          </a:xfrm>
          <a:prstGeom prst="rect">
            <a:avLst/>
          </a:prstGeom>
        </p:spPr>
        <p:txBody>
          <a:bodyPr spcFirstLastPara="1" wrap="square" lIns="121875" tIns="121875" rIns="121875" bIns="121875"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p5"/>
          <p:cNvSpPr txBox="1">
            <a:spLocks noGrp="1"/>
          </p:cNvSpPr>
          <p:nvPr>
            <p:ph type="body" idx="2"/>
          </p:nvPr>
        </p:nvSpPr>
        <p:spPr>
          <a:xfrm>
            <a:off x="6441522" y="1536633"/>
            <a:ext cx="5331900" cy="4555200"/>
          </a:xfrm>
          <a:prstGeom prst="rect">
            <a:avLst/>
          </a:prstGeom>
        </p:spPr>
        <p:txBody>
          <a:bodyPr spcFirstLastPara="1" wrap="square" lIns="121875" tIns="121875" rIns="121875" bIns="121875"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p5"/>
          <p:cNvSpPr txBox="1">
            <a:spLocks noGrp="1"/>
          </p:cNvSpPr>
          <p:nvPr>
            <p:ph type="sldNum" idx="12"/>
          </p:nvPr>
        </p:nvSpPr>
        <p:spPr>
          <a:xfrm>
            <a:off x="11293669" y="6217622"/>
            <a:ext cx="731400" cy="524700"/>
          </a:xfrm>
          <a:prstGeom prst="rect">
            <a:avLst/>
          </a:prstGeom>
        </p:spPr>
        <p:txBody>
          <a:bodyPr spcFirstLastPara="1" wrap="square" lIns="121875" tIns="121875" rIns="121875" bIns="1218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415492" y="593367"/>
            <a:ext cx="11357700" cy="763500"/>
          </a:xfrm>
          <a:prstGeom prst="rect">
            <a:avLst/>
          </a:prstGeom>
        </p:spPr>
        <p:txBody>
          <a:bodyPr spcFirstLastPara="1" wrap="square" lIns="121875" tIns="121875" rIns="121875" bIns="121875"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p6"/>
          <p:cNvSpPr txBox="1">
            <a:spLocks noGrp="1"/>
          </p:cNvSpPr>
          <p:nvPr>
            <p:ph type="sldNum" idx="12"/>
          </p:nvPr>
        </p:nvSpPr>
        <p:spPr>
          <a:xfrm>
            <a:off x="11293669" y="6217622"/>
            <a:ext cx="731400" cy="524700"/>
          </a:xfrm>
          <a:prstGeom prst="rect">
            <a:avLst/>
          </a:prstGeom>
        </p:spPr>
        <p:txBody>
          <a:bodyPr spcFirstLastPara="1" wrap="square" lIns="121875" tIns="121875" rIns="121875" bIns="1218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15492" y="740800"/>
            <a:ext cx="3743100" cy="1007700"/>
          </a:xfrm>
          <a:prstGeom prst="rect">
            <a:avLst/>
          </a:prstGeom>
        </p:spPr>
        <p:txBody>
          <a:bodyPr spcFirstLastPara="1" wrap="square" lIns="121875" tIns="121875" rIns="121875" bIns="121875"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p7"/>
          <p:cNvSpPr txBox="1">
            <a:spLocks noGrp="1"/>
          </p:cNvSpPr>
          <p:nvPr>
            <p:ph type="body" idx="1"/>
          </p:nvPr>
        </p:nvSpPr>
        <p:spPr>
          <a:xfrm>
            <a:off x="415492" y="1852800"/>
            <a:ext cx="3743100" cy="4239300"/>
          </a:xfrm>
          <a:prstGeom prst="rect">
            <a:avLst/>
          </a:prstGeom>
        </p:spPr>
        <p:txBody>
          <a:bodyPr spcFirstLastPara="1" wrap="square" lIns="121875" tIns="121875" rIns="121875" bIns="121875"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5" name="Google Shape;35;p7"/>
          <p:cNvSpPr txBox="1">
            <a:spLocks noGrp="1"/>
          </p:cNvSpPr>
          <p:nvPr>
            <p:ph type="sldNum" idx="12"/>
          </p:nvPr>
        </p:nvSpPr>
        <p:spPr>
          <a:xfrm>
            <a:off x="11293669" y="6217622"/>
            <a:ext cx="731400" cy="524700"/>
          </a:xfrm>
          <a:prstGeom prst="rect">
            <a:avLst/>
          </a:prstGeom>
        </p:spPr>
        <p:txBody>
          <a:bodyPr spcFirstLastPara="1" wrap="square" lIns="121875" tIns="121875" rIns="121875" bIns="1218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53496" y="600200"/>
            <a:ext cx="8488200" cy="5454300"/>
          </a:xfrm>
          <a:prstGeom prst="rect">
            <a:avLst/>
          </a:prstGeom>
        </p:spPr>
        <p:txBody>
          <a:bodyPr spcFirstLastPara="1" wrap="square" lIns="121875" tIns="121875" rIns="121875" bIns="121875"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8" name="Google Shape;38;p8"/>
          <p:cNvSpPr txBox="1">
            <a:spLocks noGrp="1"/>
          </p:cNvSpPr>
          <p:nvPr>
            <p:ph type="sldNum" idx="12"/>
          </p:nvPr>
        </p:nvSpPr>
        <p:spPr>
          <a:xfrm>
            <a:off x="11293669" y="6217622"/>
            <a:ext cx="731400" cy="524700"/>
          </a:xfrm>
          <a:prstGeom prst="rect">
            <a:avLst/>
          </a:prstGeom>
        </p:spPr>
        <p:txBody>
          <a:bodyPr spcFirstLastPara="1" wrap="square" lIns="121875" tIns="121875" rIns="121875" bIns="1218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6094413" y="-167"/>
            <a:ext cx="6094500" cy="6858000"/>
          </a:xfrm>
          <a:prstGeom prst="rect">
            <a:avLst/>
          </a:prstGeom>
          <a:solidFill>
            <a:schemeClr val="lt2"/>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353908" y="1644233"/>
            <a:ext cx="5392200" cy="1976400"/>
          </a:xfrm>
          <a:prstGeom prst="rect">
            <a:avLst/>
          </a:prstGeom>
        </p:spPr>
        <p:txBody>
          <a:bodyPr spcFirstLastPara="1" wrap="square" lIns="121875" tIns="121875" rIns="121875" bIns="121875"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p9"/>
          <p:cNvSpPr txBox="1">
            <a:spLocks noGrp="1"/>
          </p:cNvSpPr>
          <p:nvPr>
            <p:ph type="subTitle" idx="1"/>
          </p:nvPr>
        </p:nvSpPr>
        <p:spPr>
          <a:xfrm>
            <a:off x="353908" y="3737433"/>
            <a:ext cx="5392200" cy="1646700"/>
          </a:xfrm>
          <a:prstGeom prst="rect">
            <a:avLst/>
          </a:prstGeom>
        </p:spPr>
        <p:txBody>
          <a:bodyPr spcFirstLastPara="1" wrap="square" lIns="121875" tIns="121875" rIns="121875" bIns="12187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p9"/>
          <p:cNvSpPr txBox="1">
            <a:spLocks noGrp="1"/>
          </p:cNvSpPr>
          <p:nvPr>
            <p:ph type="body" idx="2"/>
          </p:nvPr>
        </p:nvSpPr>
        <p:spPr>
          <a:xfrm>
            <a:off x="6584285" y="965433"/>
            <a:ext cx="5114700" cy="4926900"/>
          </a:xfrm>
          <a:prstGeom prst="rect">
            <a:avLst/>
          </a:prstGeom>
        </p:spPr>
        <p:txBody>
          <a:bodyPr spcFirstLastPara="1" wrap="square" lIns="121875" tIns="121875" rIns="121875" bIns="121875"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4" name="Google Shape;44;p9"/>
          <p:cNvSpPr txBox="1">
            <a:spLocks noGrp="1"/>
          </p:cNvSpPr>
          <p:nvPr>
            <p:ph type="sldNum" idx="12"/>
          </p:nvPr>
        </p:nvSpPr>
        <p:spPr>
          <a:xfrm>
            <a:off x="11293669" y="6217622"/>
            <a:ext cx="731400" cy="524700"/>
          </a:xfrm>
          <a:prstGeom prst="rect">
            <a:avLst/>
          </a:prstGeom>
        </p:spPr>
        <p:txBody>
          <a:bodyPr spcFirstLastPara="1" wrap="square" lIns="121875" tIns="121875" rIns="121875" bIns="1218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415492" y="5640767"/>
            <a:ext cx="7996200" cy="806700"/>
          </a:xfrm>
          <a:prstGeom prst="rect">
            <a:avLst/>
          </a:prstGeom>
        </p:spPr>
        <p:txBody>
          <a:bodyPr spcFirstLastPara="1" wrap="square" lIns="121875" tIns="121875" rIns="121875" bIns="121875"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7" name="Google Shape;47;p10"/>
          <p:cNvSpPr txBox="1">
            <a:spLocks noGrp="1"/>
          </p:cNvSpPr>
          <p:nvPr>
            <p:ph type="sldNum" idx="12"/>
          </p:nvPr>
        </p:nvSpPr>
        <p:spPr>
          <a:xfrm>
            <a:off x="11293669" y="6217622"/>
            <a:ext cx="731400" cy="524700"/>
          </a:xfrm>
          <a:prstGeom prst="rect">
            <a:avLst/>
          </a:prstGeom>
        </p:spPr>
        <p:txBody>
          <a:bodyPr spcFirstLastPara="1" wrap="square" lIns="121875" tIns="121875" rIns="121875" bIns="1218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492" y="593367"/>
            <a:ext cx="11357700" cy="763500"/>
          </a:xfrm>
          <a:prstGeom prst="rect">
            <a:avLst/>
          </a:prstGeom>
          <a:noFill/>
          <a:ln>
            <a:noFill/>
          </a:ln>
        </p:spPr>
        <p:txBody>
          <a:bodyPr spcFirstLastPara="1" wrap="square" lIns="121875" tIns="121875" rIns="121875" bIns="121875"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p1"/>
          <p:cNvSpPr txBox="1">
            <a:spLocks noGrp="1"/>
          </p:cNvSpPr>
          <p:nvPr>
            <p:ph type="body" idx="1"/>
          </p:nvPr>
        </p:nvSpPr>
        <p:spPr>
          <a:xfrm>
            <a:off x="415492" y="1536633"/>
            <a:ext cx="11357700" cy="4555200"/>
          </a:xfrm>
          <a:prstGeom prst="rect">
            <a:avLst/>
          </a:prstGeom>
          <a:noFill/>
          <a:ln>
            <a:noFill/>
          </a:ln>
        </p:spPr>
        <p:txBody>
          <a:bodyPr spcFirstLastPara="1" wrap="square" lIns="121875" tIns="121875" rIns="121875" bIns="121875"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12" name="Google Shape;12;p1"/>
          <p:cNvSpPr txBox="1">
            <a:spLocks noGrp="1"/>
          </p:cNvSpPr>
          <p:nvPr>
            <p:ph type="sldNum" idx="12"/>
          </p:nvPr>
        </p:nvSpPr>
        <p:spPr>
          <a:xfrm>
            <a:off x="11293669" y="6217622"/>
            <a:ext cx="731400" cy="524700"/>
          </a:xfrm>
          <a:prstGeom prst="rect">
            <a:avLst/>
          </a:prstGeom>
          <a:noFill/>
          <a:ln>
            <a:noFill/>
          </a:ln>
        </p:spPr>
        <p:txBody>
          <a:bodyPr spcFirstLastPara="1" wrap="square" lIns="121875" tIns="121875" rIns="121875" bIns="121875"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olucdenver-my.sharepoint.com/:v:/g/personal/anmol_singhal_ucdenver_edu/EQlsdooJw-dInS1m_y59Yz8BW-WWKxxt0TYgoqUQaGLw6Q?nav=eyJyZWZlcnJhbEluZm8iOnsicmVmZXJyYWxBcHAiOiJPbmVEcml2ZUZvckJ1c2luZXNzIiwicmVmZXJyYWxBcHBQbGF0Zm9ybSI6IldlYiIsInJlZmVycmFsTW9kZSI6InZpZXciLCJyZWZlcnJhbFZpZXciOiJNeUZpbGVzTGlua0NvcHkifX0&amp;e=sN9EJB"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hyperlink" Target="https://huggingface.co/datasets/Roudranil/shakespearean-and-modern-english-conversational-dataset" TargetMode="External"/><Relationship Id="rId3" Type="http://schemas.openxmlformats.org/officeDocument/2006/relationships/hyperlink" Target="https://www.litcharts.com/shakescleare/shakespeare-translations" TargetMode="External"/><Relationship Id="rId7" Type="http://schemas.openxmlformats.org/officeDocument/2006/relationships/hyperlink" Target="https://github.com/Roudranil/finetuning-llms-for-conversation-in-shakespearean-english" TargetMode="External"/><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hyperlink" Target="https://huggingface.co/docs/transformers/v4.17.0/en/tasks/translation" TargetMode="External"/><Relationship Id="rId5" Type="http://schemas.openxmlformats.org/officeDocument/2006/relationships/hyperlink" Target="https://arxiv.org/pdf/2010.11934" TargetMode="External"/><Relationship Id="rId4" Type="http://schemas.openxmlformats.org/officeDocument/2006/relationships/hyperlink" Target="https://medium.com/@ageitgey/build-your-own-google-translate-quality-machine-translation-system-d7dc274bd476"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84"/>
        <p:cNvGrpSpPr/>
        <p:nvPr/>
      </p:nvGrpSpPr>
      <p:grpSpPr>
        <a:xfrm>
          <a:off x="0" y="0"/>
          <a:ext cx="0" cy="0"/>
          <a:chOff x="0" y="0"/>
          <a:chExt cx="0" cy="0"/>
        </a:xfrm>
      </p:grpSpPr>
      <p:pic>
        <p:nvPicPr>
          <p:cNvPr id="85" name="Google Shape;85;p16"/>
          <p:cNvPicPr preferRelativeResize="0"/>
          <p:nvPr/>
        </p:nvPicPr>
        <p:blipFill rotWithShape="1">
          <a:blip r:embed="rId3">
            <a:alphaModFix/>
          </a:blip>
          <a:srcRect/>
          <a:stretch/>
        </p:blipFill>
        <p:spPr>
          <a:xfrm>
            <a:off x="-1" y="22786"/>
            <a:ext cx="12188825" cy="6856214"/>
          </a:xfrm>
          <a:prstGeom prst="rect">
            <a:avLst/>
          </a:prstGeom>
          <a:noFill/>
          <a:ln>
            <a:noFill/>
          </a:ln>
        </p:spPr>
      </p:pic>
      <p:grpSp>
        <p:nvGrpSpPr>
          <p:cNvPr id="86" name="Google Shape;86;p16"/>
          <p:cNvGrpSpPr/>
          <p:nvPr/>
        </p:nvGrpSpPr>
        <p:grpSpPr>
          <a:xfrm>
            <a:off x="1" y="2958665"/>
            <a:ext cx="12188824" cy="2482894"/>
            <a:chOff x="1" y="3429000"/>
            <a:chExt cx="12188824" cy="2008164"/>
          </a:xfrm>
        </p:grpSpPr>
        <p:sp>
          <p:nvSpPr>
            <p:cNvPr id="87" name="Google Shape;87;p16"/>
            <p:cNvSpPr/>
            <p:nvPr/>
          </p:nvSpPr>
          <p:spPr>
            <a:xfrm>
              <a:off x="1" y="3429000"/>
              <a:ext cx="12188824" cy="2008164"/>
            </a:xfrm>
            <a:prstGeom prst="rect">
              <a:avLst/>
            </a:prstGeom>
            <a:gradFill>
              <a:gsLst>
                <a:gs pos="0">
                  <a:srgbClr val="000000">
                    <a:alpha val="80000"/>
                  </a:srgbClr>
                </a:gs>
                <a:gs pos="100000">
                  <a:srgbClr val="262626">
                    <a:alpha val="6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88" name="Google Shape;88;p16"/>
            <p:cNvCxnSpPr/>
            <p:nvPr/>
          </p:nvCxnSpPr>
          <p:spPr>
            <a:xfrm>
              <a:off x="6094413" y="3613798"/>
              <a:ext cx="0" cy="1638568"/>
            </a:xfrm>
            <a:prstGeom prst="straightConnector1">
              <a:avLst/>
            </a:prstGeom>
            <a:noFill/>
            <a:ln w="25400" cap="flat" cmpd="sng">
              <a:solidFill>
                <a:srgbClr val="CFB87C"/>
              </a:solidFill>
              <a:prstDash val="solid"/>
              <a:round/>
              <a:headEnd type="none" w="sm" len="sm"/>
              <a:tailEnd type="none" w="sm" len="sm"/>
            </a:ln>
          </p:spPr>
        </p:cxnSp>
        <p:pic>
          <p:nvPicPr>
            <p:cNvPr id="89" name="Google Shape;89;p16"/>
            <p:cNvPicPr preferRelativeResize="0"/>
            <p:nvPr/>
          </p:nvPicPr>
          <p:blipFill rotWithShape="1">
            <a:blip r:embed="rId4">
              <a:alphaModFix/>
            </a:blip>
            <a:srcRect/>
            <a:stretch/>
          </p:blipFill>
          <p:spPr>
            <a:xfrm>
              <a:off x="493713" y="3847279"/>
              <a:ext cx="5013790" cy="1171607"/>
            </a:xfrm>
            <a:prstGeom prst="rect">
              <a:avLst/>
            </a:prstGeom>
            <a:noFill/>
            <a:ln>
              <a:noFill/>
            </a:ln>
          </p:spPr>
        </p:pic>
      </p:grpSp>
      <p:sp>
        <p:nvSpPr>
          <p:cNvPr id="90" name="Google Shape;90;p16"/>
          <p:cNvSpPr txBox="1"/>
          <p:nvPr/>
        </p:nvSpPr>
        <p:spPr>
          <a:xfrm>
            <a:off x="6192725" y="3608900"/>
            <a:ext cx="5996100" cy="1440300"/>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Clr>
                <a:srgbClr val="A49566"/>
              </a:buClr>
              <a:buSzPts val="2160"/>
              <a:buFont typeface="Meiryo"/>
              <a:buNone/>
            </a:pPr>
            <a:endParaRPr sz="2400" b="1" i="0" u="none" strike="noStrike" cap="none">
              <a:solidFill>
                <a:schemeClr val="lt1"/>
              </a:solidFill>
              <a:latin typeface="Arial"/>
              <a:ea typeface="Arial"/>
              <a:cs typeface="Arial"/>
              <a:sym typeface="Arial"/>
            </a:endParaRPr>
          </a:p>
          <a:p>
            <a:pPr marL="0" marR="0" lvl="0" indent="0" algn="ctr" rtl="0">
              <a:spcBef>
                <a:spcPts val="480"/>
              </a:spcBef>
              <a:spcAft>
                <a:spcPts val="0"/>
              </a:spcAft>
              <a:buClr>
                <a:srgbClr val="A49566"/>
              </a:buClr>
              <a:buSzPts val="2160"/>
              <a:buFont typeface="Meiryo"/>
              <a:buNone/>
            </a:pPr>
            <a:endParaRPr sz="2400" b="1" i="0" u="none" strike="noStrike" cap="none">
              <a:solidFill>
                <a:schemeClr val="lt1"/>
              </a:solidFill>
              <a:latin typeface="Arial"/>
              <a:ea typeface="Arial"/>
              <a:cs typeface="Arial"/>
              <a:sym typeface="Arial"/>
            </a:endParaRPr>
          </a:p>
          <a:p>
            <a:pPr marL="0" marR="0" lvl="0" indent="0" algn="ctr" rtl="0">
              <a:spcBef>
                <a:spcPts val="480"/>
              </a:spcBef>
              <a:spcAft>
                <a:spcPts val="0"/>
              </a:spcAft>
              <a:buClr>
                <a:srgbClr val="A49566"/>
              </a:buClr>
              <a:buSzPts val="2160"/>
              <a:buFont typeface="Meiryo"/>
              <a:buNone/>
            </a:pPr>
            <a:endParaRPr sz="2400" b="1" i="0" u="none" strike="noStrike" cap="none">
              <a:solidFill>
                <a:schemeClr val="lt1"/>
              </a:solidFill>
              <a:latin typeface="Arial"/>
              <a:ea typeface="Arial"/>
              <a:cs typeface="Arial"/>
              <a:sym typeface="Arial"/>
            </a:endParaRPr>
          </a:p>
          <a:p>
            <a:pPr marL="0" marR="0" lvl="0" indent="0" algn="l" rtl="0">
              <a:spcBef>
                <a:spcPts val="480"/>
              </a:spcBef>
              <a:spcAft>
                <a:spcPts val="0"/>
              </a:spcAft>
              <a:buClr>
                <a:srgbClr val="A49566"/>
              </a:buClr>
              <a:buSzPts val="2160"/>
              <a:buFont typeface="Meiryo"/>
              <a:buNone/>
            </a:pPr>
            <a:r>
              <a:rPr lang="en-US" sz="2400" b="1">
                <a:solidFill>
                  <a:schemeClr val="lt1"/>
                </a:solidFill>
              </a:rPr>
              <a:t>Style text-to-transfer: Shakespearean Formal English to Modern Style Transfer</a:t>
            </a:r>
            <a:r>
              <a:rPr lang="en-US" sz="2400" b="1" i="0" u="none" strike="noStrike" cap="none">
                <a:solidFill>
                  <a:schemeClr val="lt1"/>
                </a:solidFill>
                <a:latin typeface="Arial"/>
                <a:ea typeface="Arial"/>
                <a:cs typeface="Arial"/>
                <a:sym typeface="Arial"/>
              </a:rPr>
              <a:t> </a:t>
            </a:r>
            <a:endParaRPr sz="2400" b="1" i="0" u="none" strike="noStrike" cap="none">
              <a:solidFill>
                <a:schemeClr val="lt1"/>
              </a:solidFill>
              <a:latin typeface="Arial"/>
              <a:ea typeface="Arial"/>
              <a:cs typeface="Arial"/>
              <a:sym typeface="Arial"/>
            </a:endParaRPr>
          </a:p>
          <a:p>
            <a:pPr marL="0" marR="63500" lvl="0" indent="0" algn="l" rtl="0">
              <a:lnSpc>
                <a:spcPct val="115000"/>
              </a:lnSpc>
              <a:spcBef>
                <a:spcPts val="0"/>
              </a:spcBef>
              <a:spcAft>
                <a:spcPts val="0"/>
              </a:spcAft>
              <a:buNone/>
            </a:pPr>
            <a:endParaRPr sz="1500">
              <a:solidFill>
                <a:schemeClr val="lt1"/>
              </a:solidFill>
              <a:latin typeface="Times New Roman"/>
              <a:ea typeface="Times New Roman"/>
              <a:cs typeface="Times New Roman"/>
              <a:sym typeface="Times New Roman"/>
            </a:endParaRPr>
          </a:p>
          <a:p>
            <a:pPr marL="63500" marR="63500" lvl="0" indent="0" algn="l" rtl="0">
              <a:lnSpc>
                <a:spcPct val="115000"/>
              </a:lnSpc>
              <a:spcBef>
                <a:spcPts val="0"/>
              </a:spcBef>
              <a:spcAft>
                <a:spcPts val="0"/>
              </a:spcAft>
              <a:buNone/>
            </a:pPr>
            <a:endParaRPr sz="1000">
              <a:solidFill>
                <a:schemeClr val="lt1"/>
              </a:solidFill>
              <a:latin typeface="Times New Roman"/>
              <a:ea typeface="Times New Roman"/>
              <a:cs typeface="Times New Roman"/>
              <a:sym typeface="Times New Roman"/>
            </a:endParaRPr>
          </a:p>
          <a:p>
            <a:pPr marL="0" marR="0" lvl="0" indent="0" algn="ctr" rtl="0">
              <a:spcBef>
                <a:spcPts val="480"/>
              </a:spcBef>
              <a:spcAft>
                <a:spcPts val="0"/>
              </a:spcAft>
              <a:buClr>
                <a:srgbClr val="A49566"/>
              </a:buClr>
              <a:buSzPts val="2160"/>
              <a:buFont typeface="Meiryo"/>
              <a:buNone/>
            </a:pPr>
            <a:endParaRPr sz="2400" b="1">
              <a:solidFill>
                <a:schemeClr val="lt1"/>
              </a:solidFill>
            </a:endParaRPr>
          </a:p>
          <a:p>
            <a:pPr marL="0" marR="0" lvl="0" indent="0" algn="ctr" rtl="0">
              <a:spcBef>
                <a:spcPts val="960"/>
              </a:spcBef>
              <a:spcAft>
                <a:spcPts val="0"/>
              </a:spcAft>
              <a:buClr>
                <a:srgbClr val="A49566"/>
              </a:buClr>
              <a:buSzPts val="4320"/>
              <a:buFont typeface="Meiryo"/>
              <a:buNone/>
            </a:pPr>
            <a:br>
              <a:rPr lang="en-US" sz="4800" b="0" i="0" u="none" strike="noStrike" cap="none">
                <a:solidFill>
                  <a:schemeClr val="lt1"/>
                </a:solidFill>
                <a:latin typeface="Times New Roman"/>
                <a:ea typeface="Times New Roman"/>
                <a:cs typeface="Times New Roman"/>
                <a:sym typeface="Times New Roman"/>
              </a:rPr>
            </a:br>
            <a:endParaRPr sz="2000" b="0" i="0" u="none" strike="noStrike" cap="none">
              <a:solidFill>
                <a:schemeClr val="lt1"/>
              </a:solidFill>
              <a:latin typeface="Helvetica Neue"/>
              <a:ea typeface="Helvetica Neue"/>
              <a:cs typeface="Helvetica Neue"/>
              <a:sym typeface="Helvetica Neue"/>
            </a:endParaRPr>
          </a:p>
        </p:txBody>
      </p:sp>
      <p:sp>
        <p:nvSpPr>
          <p:cNvPr id="91" name="Google Shape;91;p16"/>
          <p:cNvSpPr txBox="1">
            <a:spLocks noGrp="1"/>
          </p:cNvSpPr>
          <p:nvPr>
            <p:ph type="sldNum" idx="12"/>
          </p:nvPr>
        </p:nvSpPr>
        <p:spPr>
          <a:xfrm>
            <a:off x="11293669" y="6217622"/>
            <a:ext cx="7314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1</a:t>
            </a:fld>
            <a:endParaRPr/>
          </a:p>
        </p:txBody>
      </p:sp>
      <p:sp>
        <p:nvSpPr>
          <p:cNvPr id="92" name="Google Shape;92;p16"/>
          <p:cNvSpPr txBox="1"/>
          <p:nvPr/>
        </p:nvSpPr>
        <p:spPr>
          <a:xfrm>
            <a:off x="9774629" y="5751965"/>
            <a:ext cx="2042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i="0" u="none" strike="noStrike" cap="none">
              <a:solidFill>
                <a:srgbClr val="F2F2F2"/>
              </a:solidFill>
              <a:latin typeface="Helvetica Neue"/>
              <a:ea typeface="Helvetica Neue"/>
              <a:cs typeface="Helvetica Neue"/>
              <a:sym typeface="Helvetica Neue"/>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62"/>
        <p:cNvGrpSpPr/>
        <p:nvPr/>
      </p:nvGrpSpPr>
      <p:grpSpPr>
        <a:xfrm>
          <a:off x="0" y="0"/>
          <a:ext cx="0" cy="0"/>
          <a:chOff x="0" y="0"/>
          <a:chExt cx="0" cy="0"/>
        </a:xfrm>
      </p:grpSpPr>
      <p:sp>
        <p:nvSpPr>
          <p:cNvPr id="163" name="Google Shape;163;p25"/>
          <p:cNvSpPr txBox="1">
            <a:spLocks noGrp="1"/>
          </p:cNvSpPr>
          <p:nvPr>
            <p:ph type="ctrTitle"/>
          </p:nvPr>
        </p:nvSpPr>
        <p:spPr>
          <a:xfrm>
            <a:off x="227013" y="615950"/>
            <a:ext cx="9450300" cy="714300"/>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3200"/>
              <a:buFont typeface="Arial"/>
              <a:buNone/>
            </a:pPr>
            <a:r>
              <a:rPr lang="en-US">
                <a:solidFill>
                  <a:schemeClr val="dk1"/>
                </a:solidFill>
              </a:rPr>
              <a:t>Tools Overview</a:t>
            </a:r>
            <a:endParaRPr>
              <a:solidFill>
                <a:schemeClr val="dk1"/>
              </a:solidFill>
            </a:endParaRPr>
          </a:p>
        </p:txBody>
      </p:sp>
      <p:sp>
        <p:nvSpPr>
          <p:cNvPr id="164" name="Google Shape;164;p25"/>
          <p:cNvSpPr txBox="1">
            <a:spLocks noGrp="1"/>
          </p:cNvSpPr>
          <p:nvPr>
            <p:ph type="sldNum" idx="12"/>
          </p:nvPr>
        </p:nvSpPr>
        <p:spPr>
          <a:xfrm>
            <a:off x="9193574" y="6356351"/>
            <a:ext cx="2844000" cy="3651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
        <p:nvSpPr>
          <p:cNvPr id="165" name="Google Shape;165;p25"/>
          <p:cNvSpPr txBox="1">
            <a:spLocks noGrp="1"/>
          </p:cNvSpPr>
          <p:nvPr>
            <p:ph type="body" idx="2"/>
          </p:nvPr>
        </p:nvSpPr>
        <p:spPr>
          <a:xfrm>
            <a:off x="227014" y="1409700"/>
            <a:ext cx="11734800" cy="4788000"/>
          </a:xfrm>
          <a:prstGeom prst="rect">
            <a:avLst/>
          </a:prstGeom>
          <a:noFill/>
          <a:ln>
            <a:noFill/>
          </a:ln>
        </p:spPr>
        <p:txBody>
          <a:bodyPr spcFirstLastPara="1" wrap="square" lIns="0" tIns="0" rIns="0" bIns="0" anchor="t" anchorCtr="0">
            <a:noAutofit/>
          </a:bodyPr>
          <a:lstStyle/>
          <a:p>
            <a:pPr marL="457200" lvl="0" indent="-400050" algn="l" rtl="0">
              <a:spcBef>
                <a:spcPts val="900"/>
              </a:spcBef>
              <a:spcAft>
                <a:spcPts val="0"/>
              </a:spcAft>
              <a:buClr>
                <a:schemeClr val="dk1"/>
              </a:buClr>
              <a:buSzPts val="2700"/>
              <a:buChar char="●"/>
            </a:pPr>
            <a:r>
              <a:rPr lang="en-US" sz="2700" b="1">
                <a:solidFill>
                  <a:schemeClr val="dk1"/>
                </a:solidFill>
                <a:latin typeface="Times New Roman"/>
                <a:ea typeface="Times New Roman"/>
                <a:cs typeface="Times New Roman"/>
                <a:sym typeface="Times New Roman"/>
              </a:rPr>
              <a:t>Google Colab</a:t>
            </a:r>
            <a:r>
              <a:rPr lang="en-US" sz="2700">
                <a:solidFill>
                  <a:schemeClr val="dk1"/>
                </a:solidFill>
                <a:latin typeface="Times New Roman"/>
                <a:ea typeface="Times New Roman"/>
                <a:cs typeface="Times New Roman"/>
                <a:sym typeface="Times New Roman"/>
              </a:rPr>
              <a:t>: Virtual Environment to train and test the model and access GPUs’</a:t>
            </a:r>
            <a:endParaRPr sz="2700">
              <a:solidFill>
                <a:schemeClr val="dk1"/>
              </a:solidFill>
              <a:latin typeface="Times New Roman"/>
              <a:ea typeface="Times New Roman"/>
              <a:cs typeface="Times New Roman"/>
              <a:sym typeface="Times New Roman"/>
            </a:endParaRPr>
          </a:p>
          <a:p>
            <a:pPr marL="457200" lvl="0" indent="-400050" algn="l" rtl="0">
              <a:spcBef>
                <a:spcPts val="0"/>
              </a:spcBef>
              <a:spcAft>
                <a:spcPts val="0"/>
              </a:spcAft>
              <a:buClr>
                <a:schemeClr val="dk1"/>
              </a:buClr>
              <a:buSzPts val="2700"/>
              <a:buChar char="●"/>
            </a:pPr>
            <a:r>
              <a:rPr lang="en-US" sz="2700" b="1">
                <a:solidFill>
                  <a:schemeClr val="dk1"/>
                </a:solidFill>
                <a:latin typeface="Times New Roman"/>
                <a:ea typeface="Times New Roman"/>
                <a:cs typeface="Times New Roman"/>
                <a:sym typeface="Times New Roman"/>
              </a:rPr>
              <a:t>T5-small</a:t>
            </a:r>
            <a:r>
              <a:rPr lang="en-US" sz="2700">
                <a:solidFill>
                  <a:schemeClr val="dk1"/>
                </a:solidFill>
                <a:latin typeface="Times New Roman"/>
                <a:ea typeface="Times New Roman"/>
                <a:cs typeface="Times New Roman"/>
                <a:sym typeface="Times New Roman"/>
              </a:rPr>
              <a:t>: We fine-tuned this model to perform the translation task.</a:t>
            </a:r>
            <a:endParaRPr sz="2700">
              <a:solidFill>
                <a:schemeClr val="dk1"/>
              </a:solidFill>
              <a:latin typeface="Times New Roman"/>
              <a:ea typeface="Times New Roman"/>
              <a:cs typeface="Times New Roman"/>
              <a:sym typeface="Times New Roman"/>
            </a:endParaRPr>
          </a:p>
          <a:p>
            <a:pPr marL="457200" lvl="0" indent="-400050" algn="l" rtl="0">
              <a:spcBef>
                <a:spcPts val="0"/>
              </a:spcBef>
              <a:spcAft>
                <a:spcPts val="0"/>
              </a:spcAft>
              <a:buClr>
                <a:schemeClr val="dk1"/>
              </a:buClr>
              <a:buSzPts val="2700"/>
              <a:buFont typeface="Times New Roman"/>
              <a:buChar char="●"/>
            </a:pPr>
            <a:r>
              <a:rPr lang="en-US" sz="2700">
                <a:solidFill>
                  <a:schemeClr val="dk1"/>
                </a:solidFill>
                <a:latin typeface="Times New Roman"/>
                <a:ea typeface="Times New Roman"/>
                <a:cs typeface="Times New Roman"/>
                <a:sym typeface="Times New Roman"/>
              </a:rPr>
              <a:t>Selenium and OpenPyxl to scrape data from web sources</a:t>
            </a:r>
            <a:endParaRPr sz="2700">
              <a:solidFill>
                <a:schemeClr val="dk1"/>
              </a:solidFill>
              <a:latin typeface="Times New Roman"/>
              <a:ea typeface="Times New Roman"/>
              <a:cs typeface="Times New Roman"/>
              <a:sym typeface="Times New Roman"/>
            </a:endParaRPr>
          </a:p>
          <a:p>
            <a:pPr marL="457200" lvl="0" indent="-400050" algn="l" rtl="0">
              <a:spcBef>
                <a:spcPts val="0"/>
              </a:spcBef>
              <a:spcAft>
                <a:spcPts val="0"/>
              </a:spcAft>
              <a:buClr>
                <a:schemeClr val="dk1"/>
              </a:buClr>
              <a:buSzPts val="2700"/>
              <a:buChar char="●"/>
            </a:pPr>
            <a:r>
              <a:rPr lang="en-US" sz="2700" b="1">
                <a:solidFill>
                  <a:schemeClr val="dk1"/>
                </a:solidFill>
                <a:latin typeface="Times New Roman"/>
                <a:ea typeface="Times New Roman"/>
                <a:cs typeface="Times New Roman"/>
                <a:sym typeface="Times New Roman"/>
              </a:rPr>
              <a:t>Hugging Face Transformers</a:t>
            </a:r>
            <a:r>
              <a:rPr lang="en-US" sz="2700">
                <a:solidFill>
                  <a:schemeClr val="dk1"/>
                </a:solidFill>
                <a:latin typeface="Times New Roman"/>
                <a:ea typeface="Times New Roman"/>
                <a:cs typeface="Times New Roman"/>
                <a:sym typeface="Times New Roman"/>
              </a:rPr>
              <a:t>: MarianMT Model and Marian Tokenizer as part of the back translation process.</a:t>
            </a:r>
            <a:endParaRPr sz="2700">
              <a:solidFill>
                <a:schemeClr val="dk1"/>
              </a:solidFill>
              <a:latin typeface="Times New Roman"/>
              <a:ea typeface="Times New Roman"/>
              <a:cs typeface="Times New Roman"/>
              <a:sym typeface="Times New Roman"/>
            </a:endParaRPr>
          </a:p>
          <a:p>
            <a:pPr marL="457200" lvl="0" indent="-400050" algn="l" rtl="0">
              <a:spcBef>
                <a:spcPts val="0"/>
              </a:spcBef>
              <a:spcAft>
                <a:spcPts val="0"/>
              </a:spcAft>
              <a:buClr>
                <a:schemeClr val="dk1"/>
              </a:buClr>
              <a:buSzPts val="2700"/>
              <a:buChar char="●"/>
            </a:pPr>
            <a:r>
              <a:rPr lang="en-US" sz="2700" b="1">
                <a:solidFill>
                  <a:schemeClr val="dk1"/>
                </a:solidFill>
                <a:latin typeface="Times New Roman"/>
                <a:ea typeface="Times New Roman"/>
                <a:cs typeface="Times New Roman"/>
                <a:sym typeface="Times New Roman"/>
              </a:rPr>
              <a:t>Pandas</a:t>
            </a:r>
            <a:r>
              <a:rPr lang="en-US" sz="2700">
                <a:solidFill>
                  <a:schemeClr val="dk1"/>
                </a:solidFill>
                <a:latin typeface="Times New Roman"/>
                <a:ea typeface="Times New Roman"/>
                <a:cs typeface="Times New Roman"/>
                <a:sym typeface="Times New Roman"/>
              </a:rPr>
              <a:t>:  For Data Preparation and preprocessing.</a:t>
            </a:r>
            <a:endParaRPr sz="2700">
              <a:solidFill>
                <a:schemeClr val="dk1"/>
              </a:solidFill>
              <a:latin typeface="Times New Roman"/>
              <a:ea typeface="Times New Roman"/>
              <a:cs typeface="Times New Roman"/>
              <a:sym typeface="Times New Roman"/>
            </a:endParaRPr>
          </a:p>
          <a:p>
            <a:pPr marL="457200" lvl="0" indent="-400050" algn="l" rtl="0">
              <a:spcBef>
                <a:spcPts val="0"/>
              </a:spcBef>
              <a:spcAft>
                <a:spcPts val="0"/>
              </a:spcAft>
              <a:buClr>
                <a:schemeClr val="dk1"/>
              </a:buClr>
              <a:buSzPts val="2700"/>
              <a:buChar char="●"/>
            </a:pPr>
            <a:r>
              <a:rPr lang="en-US" sz="2700" b="1">
                <a:solidFill>
                  <a:schemeClr val="dk1"/>
                </a:solidFill>
                <a:latin typeface="Times New Roman"/>
                <a:ea typeface="Times New Roman"/>
                <a:cs typeface="Times New Roman"/>
                <a:sym typeface="Times New Roman"/>
              </a:rPr>
              <a:t>tqdm</a:t>
            </a:r>
            <a:r>
              <a:rPr lang="en-US" sz="2700">
                <a:solidFill>
                  <a:schemeClr val="dk1"/>
                </a:solidFill>
                <a:latin typeface="Times New Roman"/>
                <a:ea typeface="Times New Roman"/>
                <a:cs typeface="Times New Roman"/>
                <a:sym typeface="Times New Roman"/>
              </a:rPr>
              <a:t>: For monitoring model training process.</a:t>
            </a:r>
            <a:endParaRPr sz="2700">
              <a:solidFill>
                <a:schemeClr val="dk1"/>
              </a:solidFill>
              <a:latin typeface="Times New Roman"/>
              <a:ea typeface="Times New Roman"/>
              <a:cs typeface="Times New Roman"/>
              <a:sym typeface="Times New Roman"/>
            </a:endParaRPr>
          </a:p>
        </p:txBody>
      </p:sp>
      <p:sp>
        <p:nvSpPr>
          <p:cNvPr id="166" name="Google Shape;166;p25"/>
          <p:cNvSpPr/>
          <p:nvPr/>
        </p:nvSpPr>
        <p:spPr>
          <a:xfrm>
            <a:off x="0" y="-138499"/>
            <a:ext cx="264900" cy="276900"/>
          </a:xfrm>
          <a:prstGeom prst="rect">
            <a:avLst/>
          </a:prstGeom>
          <a:solidFill>
            <a:srgbClr val="343541"/>
          </a:solidFill>
          <a:ln>
            <a:noFill/>
          </a:ln>
        </p:spPr>
        <p:txBody>
          <a:bodyPr spcFirstLastPara="1" wrap="square" lIns="91425" tIns="0" rIns="91425" bIns="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0"/>
        <p:cNvGrpSpPr/>
        <p:nvPr/>
      </p:nvGrpSpPr>
      <p:grpSpPr>
        <a:xfrm>
          <a:off x="0" y="0"/>
          <a:ext cx="0" cy="0"/>
          <a:chOff x="0" y="0"/>
          <a:chExt cx="0" cy="0"/>
        </a:xfrm>
      </p:grpSpPr>
      <p:sp>
        <p:nvSpPr>
          <p:cNvPr id="171" name="Google Shape;171;p26"/>
          <p:cNvSpPr txBox="1">
            <a:spLocks noGrp="1"/>
          </p:cNvSpPr>
          <p:nvPr>
            <p:ph type="ctrTitle"/>
          </p:nvPr>
        </p:nvSpPr>
        <p:spPr>
          <a:xfrm>
            <a:off x="227013" y="615950"/>
            <a:ext cx="9450387" cy="714375"/>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3200"/>
              <a:buFont typeface="Arial"/>
              <a:buNone/>
            </a:pPr>
            <a:r>
              <a:rPr lang="en-US">
                <a:solidFill>
                  <a:schemeClr val="dk1"/>
                </a:solidFill>
              </a:rPr>
              <a:t>Model Finetuning</a:t>
            </a:r>
            <a:endParaRPr>
              <a:solidFill>
                <a:schemeClr val="dk1"/>
              </a:solidFill>
            </a:endParaRPr>
          </a:p>
          <a:p>
            <a:pPr marL="0" lvl="0" indent="0" algn="l" rtl="0">
              <a:lnSpc>
                <a:spcPct val="80000"/>
              </a:lnSpc>
              <a:spcBef>
                <a:spcPts val="0"/>
              </a:spcBef>
              <a:spcAft>
                <a:spcPts val="0"/>
              </a:spcAft>
              <a:buClr>
                <a:schemeClr val="lt1"/>
              </a:buClr>
              <a:buSzPts val="3200"/>
              <a:buFont typeface="Arial"/>
              <a:buNone/>
            </a:pPr>
            <a:endParaRPr sz="3200"/>
          </a:p>
        </p:txBody>
      </p:sp>
      <p:sp>
        <p:nvSpPr>
          <p:cNvPr id="172" name="Google Shape;172;p26"/>
          <p:cNvSpPr txBox="1">
            <a:spLocks noGrp="1"/>
          </p:cNvSpPr>
          <p:nvPr>
            <p:ph type="sldNum" idx="12"/>
          </p:nvPr>
        </p:nvSpPr>
        <p:spPr>
          <a:xfrm>
            <a:off x="9193574" y="6356351"/>
            <a:ext cx="2844059"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
        <p:nvSpPr>
          <p:cNvPr id="173" name="Google Shape;173;p26"/>
          <p:cNvSpPr txBox="1">
            <a:spLocks noGrp="1"/>
          </p:cNvSpPr>
          <p:nvPr>
            <p:ph type="body" idx="2"/>
          </p:nvPr>
        </p:nvSpPr>
        <p:spPr>
          <a:xfrm>
            <a:off x="227014" y="1409700"/>
            <a:ext cx="11734800" cy="4787900"/>
          </a:xfrm>
          <a:prstGeom prst="rect">
            <a:avLst/>
          </a:prstGeom>
          <a:noFill/>
          <a:ln>
            <a:noFill/>
          </a:ln>
        </p:spPr>
        <p:txBody>
          <a:bodyPr spcFirstLastPara="1" wrap="square" lIns="0" tIns="0" rIns="0" bIns="0" anchor="t" anchorCtr="0">
            <a:noAutofit/>
          </a:bodyPr>
          <a:lstStyle/>
          <a:p>
            <a:pPr marL="0" lvl="0" indent="0" algn="l" rtl="0">
              <a:spcBef>
                <a:spcPts val="900"/>
              </a:spcBef>
              <a:spcAft>
                <a:spcPts val="0"/>
              </a:spcAft>
              <a:buNone/>
            </a:pPr>
            <a:r>
              <a:rPr lang="en-US" sz="3000" b="1">
                <a:solidFill>
                  <a:schemeClr val="dk1"/>
                </a:solidFill>
                <a:latin typeface="Times New Roman"/>
                <a:ea typeface="Times New Roman"/>
                <a:cs typeface="Times New Roman"/>
                <a:sym typeface="Times New Roman"/>
              </a:rPr>
              <a:t>Process</a:t>
            </a:r>
            <a:r>
              <a:rPr lang="en-US" b="1">
                <a:solidFill>
                  <a:schemeClr val="dk1"/>
                </a:solidFill>
                <a:latin typeface="Times New Roman"/>
                <a:ea typeface="Times New Roman"/>
                <a:cs typeface="Times New Roman"/>
                <a:sym typeface="Times New Roman"/>
              </a:rPr>
              <a:t>:</a:t>
            </a:r>
            <a:endParaRPr b="1">
              <a:solidFill>
                <a:schemeClr val="dk1"/>
              </a:solidFill>
              <a:latin typeface="Times New Roman"/>
              <a:ea typeface="Times New Roman"/>
              <a:cs typeface="Times New Roman"/>
              <a:sym typeface="Times New Roman"/>
            </a:endParaRPr>
          </a:p>
          <a:p>
            <a:pPr marL="342900" lvl="0" indent="-361950" algn="l" rtl="0">
              <a:spcBef>
                <a:spcPts val="1600"/>
              </a:spcBef>
              <a:spcAft>
                <a:spcPts val="0"/>
              </a:spcAft>
              <a:buClr>
                <a:schemeClr val="dk1"/>
              </a:buClr>
              <a:buSzPts val="2820"/>
              <a:buFont typeface="Times New Roman"/>
              <a:buChar char="•"/>
            </a:pPr>
            <a:r>
              <a:rPr lang="en-US" sz="2200">
                <a:solidFill>
                  <a:schemeClr val="dk1"/>
                </a:solidFill>
                <a:latin typeface="Times New Roman"/>
                <a:ea typeface="Times New Roman"/>
                <a:cs typeface="Times New Roman"/>
                <a:sym typeface="Times New Roman"/>
              </a:rPr>
              <a:t>Split Dataset into testing and evaluation datasets (90-10)</a:t>
            </a:r>
            <a:endParaRPr sz="2200">
              <a:solidFill>
                <a:schemeClr val="dk1"/>
              </a:solidFill>
              <a:latin typeface="Times New Roman"/>
              <a:ea typeface="Times New Roman"/>
              <a:cs typeface="Times New Roman"/>
              <a:sym typeface="Times New Roman"/>
            </a:endParaRPr>
          </a:p>
          <a:p>
            <a:pPr marL="342900" lvl="0" indent="-361950" algn="l" rtl="0">
              <a:spcBef>
                <a:spcPts val="1600"/>
              </a:spcBef>
              <a:spcAft>
                <a:spcPts val="0"/>
              </a:spcAft>
              <a:buClr>
                <a:schemeClr val="dk1"/>
              </a:buClr>
              <a:buSzPts val="2820"/>
              <a:buFont typeface="Times New Roman"/>
              <a:buChar char="•"/>
            </a:pPr>
            <a:r>
              <a:rPr lang="en-US" sz="2200">
                <a:solidFill>
                  <a:schemeClr val="dk1"/>
                </a:solidFill>
                <a:latin typeface="Times New Roman"/>
                <a:ea typeface="Times New Roman"/>
                <a:cs typeface="Times New Roman"/>
                <a:sym typeface="Times New Roman"/>
              </a:rPr>
              <a:t>To specify the task to the model: "translate Early English to Modern English: ".</a:t>
            </a:r>
            <a:endParaRPr sz="2200">
              <a:solidFill>
                <a:schemeClr val="dk1"/>
              </a:solidFill>
              <a:latin typeface="Times New Roman"/>
              <a:ea typeface="Times New Roman"/>
              <a:cs typeface="Times New Roman"/>
              <a:sym typeface="Times New Roman"/>
            </a:endParaRPr>
          </a:p>
          <a:p>
            <a:pPr marL="342900" lvl="0" indent="-355600" algn="l" rtl="0">
              <a:spcBef>
                <a:spcPts val="1600"/>
              </a:spcBef>
              <a:spcAft>
                <a:spcPts val="0"/>
              </a:spcAft>
              <a:buClr>
                <a:schemeClr val="dk1"/>
              </a:buClr>
              <a:buSzPts val="2720"/>
              <a:buFont typeface="Times New Roman"/>
              <a:buChar char="•"/>
            </a:pPr>
            <a:r>
              <a:rPr lang="en-US" sz="2200">
                <a:solidFill>
                  <a:schemeClr val="dk1"/>
                </a:solidFill>
                <a:latin typeface="Times New Roman"/>
                <a:ea typeface="Times New Roman"/>
                <a:cs typeface="Times New Roman"/>
                <a:sym typeface="Times New Roman"/>
              </a:rPr>
              <a:t>Input and Target sentences - truncated / padded to a constant size and tokenized using the T5 tokenizer.</a:t>
            </a:r>
            <a:endParaRPr sz="2200">
              <a:solidFill>
                <a:schemeClr val="dk1"/>
              </a:solidFill>
              <a:latin typeface="Times New Roman"/>
              <a:ea typeface="Times New Roman"/>
              <a:cs typeface="Times New Roman"/>
              <a:sym typeface="Times New Roman"/>
            </a:endParaRPr>
          </a:p>
          <a:p>
            <a:pPr marL="342900" lvl="0" indent="-355600" algn="l" rtl="0">
              <a:spcBef>
                <a:spcPts val="1600"/>
              </a:spcBef>
              <a:spcAft>
                <a:spcPts val="0"/>
              </a:spcAft>
              <a:buClr>
                <a:schemeClr val="dk1"/>
              </a:buClr>
              <a:buSzPts val="2720"/>
              <a:buFont typeface="Times New Roman"/>
              <a:buChar char="•"/>
            </a:pPr>
            <a:r>
              <a:rPr lang="en-US" sz="2200">
                <a:solidFill>
                  <a:schemeClr val="dk1"/>
                </a:solidFill>
                <a:latin typeface="Times New Roman"/>
                <a:ea typeface="Times New Roman"/>
                <a:cs typeface="Times New Roman"/>
                <a:sym typeface="Times New Roman"/>
              </a:rPr>
              <a:t>Trainer API was used to finetune the model and specify the hyperparameters in TrainingArguments.</a:t>
            </a:r>
            <a:endParaRPr sz="2200">
              <a:solidFill>
                <a:schemeClr val="dk1"/>
              </a:solidFill>
              <a:latin typeface="Times New Roman"/>
              <a:ea typeface="Times New Roman"/>
              <a:cs typeface="Times New Roman"/>
              <a:sym typeface="Times New Roman"/>
            </a:endParaRPr>
          </a:p>
          <a:p>
            <a:pPr marL="342900" lvl="0" indent="-355600" algn="l" rtl="0">
              <a:spcBef>
                <a:spcPts val="1600"/>
              </a:spcBef>
              <a:spcAft>
                <a:spcPts val="1600"/>
              </a:spcAft>
              <a:buClr>
                <a:schemeClr val="dk1"/>
              </a:buClr>
              <a:buSzPts val="2720"/>
              <a:buFont typeface="Times New Roman"/>
              <a:buChar char="•"/>
            </a:pPr>
            <a:r>
              <a:rPr lang="en-US" sz="2200">
                <a:solidFill>
                  <a:schemeClr val="dk1"/>
                </a:solidFill>
                <a:latin typeface="Times New Roman"/>
                <a:ea typeface="Times New Roman"/>
                <a:cs typeface="Times New Roman"/>
                <a:sym typeface="Times New Roman"/>
              </a:rPr>
              <a:t>After the training is completed, Evaluation dataset has been used to extract translated sentences using the fine-tuned model and compute the evaluation metrics.</a:t>
            </a:r>
            <a:endParaRPr sz="30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8"/>
        <p:cNvGrpSpPr/>
        <p:nvPr/>
      </p:nvGrpSpPr>
      <p:grpSpPr>
        <a:xfrm>
          <a:off x="0" y="0"/>
          <a:ext cx="0" cy="0"/>
          <a:chOff x="0" y="0"/>
          <a:chExt cx="0" cy="0"/>
        </a:xfrm>
      </p:grpSpPr>
      <p:sp>
        <p:nvSpPr>
          <p:cNvPr id="179" name="Google Shape;179;p27"/>
          <p:cNvSpPr txBox="1">
            <a:spLocks noGrp="1"/>
          </p:cNvSpPr>
          <p:nvPr>
            <p:ph type="ctrTitle"/>
          </p:nvPr>
        </p:nvSpPr>
        <p:spPr>
          <a:xfrm>
            <a:off x="227013" y="615950"/>
            <a:ext cx="9450300" cy="714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chemeClr val="dk1"/>
                </a:solidFill>
              </a:rPr>
              <a:t>Model Hyperparameters</a:t>
            </a:r>
            <a:endParaRPr>
              <a:solidFill>
                <a:schemeClr val="dk1"/>
              </a:solidFill>
            </a:endParaRPr>
          </a:p>
        </p:txBody>
      </p:sp>
      <p:sp>
        <p:nvSpPr>
          <p:cNvPr id="180" name="Google Shape;180;p27"/>
          <p:cNvSpPr txBox="1">
            <a:spLocks noGrp="1"/>
          </p:cNvSpPr>
          <p:nvPr>
            <p:ph type="sldNum" idx="12"/>
          </p:nvPr>
        </p:nvSpPr>
        <p:spPr>
          <a:xfrm>
            <a:off x="9193574" y="6356351"/>
            <a:ext cx="28440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181" name="Google Shape;181;p27"/>
          <p:cNvSpPr txBox="1">
            <a:spLocks noGrp="1"/>
          </p:cNvSpPr>
          <p:nvPr>
            <p:ph type="body" idx="2"/>
          </p:nvPr>
        </p:nvSpPr>
        <p:spPr>
          <a:xfrm>
            <a:off x="227014" y="1409700"/>
            <a:ext cx="11734800" cy="4788000"/>
          </a:xfrm>
          <a:prstGeom prst="rect">
            <a:avLst/>
          </a:prstGeom>
        </p:spPr>
        <p:txBody>
          <a:bodyPr spcFirstLastPara="1" wrap="square" lIns="0" tIns="0" rIns="0" bIns="0" anchor="t" anchorCtr="0">
            <a:noAutofit/>
          </a:bodyPr>
          <a:lstStyle/>
          <a:p>
            <a:pPr marL="457200" lvl="0" indent="-388620" algn="l" rtl="0">
              <a:spcBef>
                <a:spcPts val="900"/>
              </a:spcBef>
              <a:spcAft>
                <a:spcPts val="0"/>
              </a:spcAft>
              <a:buClr>
                <a:schemeClr val="dk1"/>
              </a:buClr>
              <a:buSzPts val="2520"/>
              <a:buFont typeface="Times New Roman"/>
              <a:buChar char="●"/>
            </a:pPr>
            <a:r>
              <a:rPr lang="en-US">
                <a:solidFill>
                  <a:schemeClr val="dk1"/>
                </a:solidFill>
                <a:latin typeface="Times New Roman"/>
                <a:ea typeface="Times New Roman"/>
                <a:cs typeface="Times New Roman"/>
                <a:sym typeface="Times New Roman"/>
              </a:rPr>
              <a:t>Batch Size:</a:t>
            </a:r>
            <a:endParaRPr>
              <a:solidFill>
                <a:schemeClr val="dk1"/>
              </a:solidFill>
              <a:latin typeface="Times New Roman"/>
              <a:ea typeface="Times New Roman"/>
              <a:cs typeface="Times New Roman"/>
              <a:sym typeface="Times New Roman"/>
            </a:endParaRPr>
          </a:p>
          <a:p>
            <a:pPr marL="914400" lvl="1" indent="-388619" algn="l" rtl="0">
              <a:spcBef>
                <a:spcPts val="0"/>
              </a:spcBef>
              <a:spcAft>
                <a:spcPts val="0"/>
              </a:spcAft>
              <a:buClr>
                <a:schemeClr val="dk1"/>
              </a:buClr>
              <a:buSzPts val="2520"/>
              <a:buFont typeface="Times New Roman"/>
              <a:buChar char="○"/>
            </a:pPr>
            <a:r>
              <a:rPr lang="en-US">
                <a:solidFill>
                  <a:schemeClr val="dk1"/>
                </a:solidFill>
                <a:latin typeface="Times New Roman"/>
                <a:ea typeface="Times New Roman"/>
                <a:cs typeface="Times New Roman"/>
                <a:sym typeface="Times New Roman"/>
              </a:rPr>
              <a:t>Training: 16 examples per device</a:t>
            </a:r>
            <a:endParaRPr>
              <a:solidFill>
                <a:schemeClr val="dk1"/>
              </a:solidFill>
              <a:latin typeface="Times New Roman"/>
              <a:ea typeface="Times New Roman"/>
              <a:cs typeface="Times New Roman"/>
              <a:sym typeface="Times New Roman"/>
            </a:endParaRPr>
          </a:p>
          <a:p>
            <a:pPr marL="914400" lvl="1" indent="-388619" algn="l" rtl="0">
              <a:spcBef>
                <a:spcPts val="0"/>
              </a:spcBef>
              <a:spcAft>
                <a:spcPts val="0"/>
              </a:spcAft>
              <a:buClr>
                <a:schemeClr val="dk1"/>
              </a:buClr>
              <a:buSzPts val="2520"/>
              <a:buFont typeface="Times New Roman"/>
              <a:buChar char="○"/>
            </a:pPr>
            <a:r>
              <a:rPr lang="en-US">
                <a:solidFill>
                  <a:schemeClr val="dk1"/>
                </a:solidFill>
                <a:latin typeface="Times New Roman"/>
                <a:ea typeface="Times New Roman"/>
                <a:cs typeface="Times New Roman"/>
                <a:sym typeface="Times New Roman"/>
              </a:rPr>
              <a:t>Evaluation: 16 examples per device</a:t>
            </a:r>
            <a:endParaRPr>
              <a:solidFill>
                <a:schemeClr val="dk1"/>
              </a:solidFill>
              <a:latin typeface="Times New Roman"/>
              <a:ea typeface="Times New Roman"/>
              <a:cs typeface="Times New Roman"/>
              <a:sym typeface="Times New Roman"/>
            </a:endParaRPr>
          </a:p>
          <a:p>
            <a:pPr marL="457200" lvl="0" indent="-388620" algn="l" rtl="0">
              <a:spcBef>
                <a:spcPts val="0"/>
              </a:spcBef>
              <a:spcAft>
                <a:spcPts val="0"/>
              </a:spcAft>
              <a:buClr>
                <a:schemeClr val="dk1"/>
              </a:buClr>
              <a:buSzPts val="2520"/>
              <a:buFont typeface="Times New Roman"/>
              <a:buChar char="●"/>
            </a:pPr>
            <a:r>
              <a:rPr lang="en-US">
                <a:solidFill>
                  <a:schemeClr val="dk1"/>
                </a:solidFill>
                <a:latin typeface="Times New Roman"/>
                <a:ea typeface="Times New Roman"/>
                <a:cs typeface="Times New Roman"/>
                <a:sym typeface="Times New Roman"/>
              </a:rPr>
              <a:t>Learning Rate: 5e-5</a:t>
            </a:r>
            <a:endParaRPr>
              <a:solidFill>
                <a:schemeClr val="dk1"/>
              </a:solidFill>
              <a:latin typeface="Times New Roman"/>
              <a:ea typeface="Times New Roman"/>
              <a:cs typeface="Times New Roman"/>
              <a:sym typeface="Times New Roman"/>
            </a:endParaRPr>
          </a:p>
          <a:p>
            <a:pPr marL="457200" lvl="0" indent="-388620" algn="l" rtl="0">
              <a:spcBef>
                <a:spcPts val="0"/>
              </a:spcBef>
              <a:spcAft>
                <a:spcPts val="0"/>
              </a:spcAft>
              <a:buClr>
                <a:schemeClr val="dk1"/>
              </a:buClr>
              <a:buSzPts val="2520"/>
              <a:buFont typeface="Times New Roman"/>
              <a:buChar char="●"/>
            </a:pPr>
            <a:r>
              <a:rPr lang="en-US">
                <a:solidFill>
                  <a:schemeClr val="dk1"/>
                </a:solidFill>
                <a:latin typeface="Times New Roman"/>
                <a:ea typeface="Times New Roman"/>
                <a:cs typeface="Times New Roman"/>
                <a:sym typeface="Times New Roman"/>
              </a:rPr>
              <a:t>Weight Decay: 0.01</a:t>
            </a:r>
            <a:endParaRPr>
              <a:solidFill>
                <a:schemeClr val="dk1"/>
              </a:solidFill>
              <a:latin typeface="Times New Roman"/>
              <a:ea typeface="Times New Roman"/>
              <a:cs typeface="Times New Roman"/>
              <a:sym typeface="Times New Roman"/>
            </a:endParaRPr>
          </a:p>
          <a:p>
            <a:pPr marL="457200" lvl="0" indent="-388620" algn="l" rtl="0">
              <a:spcBef>
                <a:spcPts val="0"/>
              </a:spcBef>
              <a:spcAft>
                <a:spcPts val="0"/>
              </a:spcAft>
              <a:buClr>
                <a:schemeClr val="dk1"/>
              </a:buClr>
              <a:buSzPts val="2520"/>
              <a:buFont typeface="Times New Roman"/>
              <a:buChar char="●"/>
            </a:pPr>
            <a:r>
              <a:rPr lang="en-US">
                <a:solidFill>
                  <a:schemeClr val="dk1"/>
                </a:solidFill>
                <a:latin typeface="Times New Roman"/>
                <a:ea typeface="Times New Roman"/>
                <a:cs typeface="Times New Roman"/>
                <a:sym typeface="Times New Roman"/>
              </a:rPr>
              <a:t>Evaluation Strategy: Epoch</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5"/>
        <p:cNvGrpSpPr/>
        <p:nvPr/>
      </p:nvGrpSpPr>
      <p:grpSpPr>
        <a:xfrm>
          <a:off x="0" y="0"/>
          <a:ext cx="0" cy="0"/>
          <a:chOff x="0" y="0"/>
          <a:chExt cx="0" cy="0"/>
        </a:xfrm>
      </p:grpSpPr>
      <p:sp>
        <p:nvSpPr>
          <p:cNvPr id="186" name="Google Shape;186;p28"/>
          <p:cNvSpPr txBox="1">
            <a:spLocks noGrp="1"/>
          </p:cNvSpPr>
          <p:nvPr>
            <p:ph type="ctrTitle"/>
          </p:nvPr>
        </p:nvSpPr>
        <p:spPr>
          <a:xfrm>
            <a:off x="227013" y="615950"/>
            <a:ext cx="9450387" cy="714375"/>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3200"/>
              <a:buFont typeface="Arial"/>
              <a:buNone/>
            </a:pPr>
            <a:r>
              <a:rPr lang="en-US">
                <a:solidFill>
                  <a:schemeClr val="dk1"/>
                </a:solidFill>
              </a:rPr>
              <a:t>Evaluation Metrics</a:t>
            </a:r>
            <a:endParaRPr>
              <a:solidFill>
                <a:schemeClr val="dk1"/>
              </a:solidFill>
            </a:endParaRPr>
          </a:p>
        </p:txBody>
      </p:sp>
      <p:sp>
        <p:nvSpPr>
          <p:cNvPr id="187" name="Google Shape;187;p28"/>
          <p:cNvSpPr txBox="1">
            <a:spLocks noGrp="1"/>
          </p:cNvSpPr>
          <p:nvPr>
            <p:ph type="sldNum" idx="12"/>
          </p:nvPr>
        </p:nvSpPr>
        <p:spPr>
          <a:xfrm>
            <a:off x="9193574" y="6356351"/>
            <a:ext cx="2844059"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188" name="Google Shape;188;p28"/>
          <p:cNvSpPr txBox="1">
            <a:spLocks noGrp="1"/>
          </p:cNvSpPr>
          <p:nvPr>
            <p:ph type="body" idx="2"/>
          </p:nvPr>
        </p:nvSpPr>
        <p:spPr>
          <a:xfrm>
            <a:off x="227014" y="1409700"/>
            <a:ext cx="11734800" cy="4787900"/>
          </a:xfrm>
          <a:prstGeom prst="rect">
            <a:avLst/>
          </a:prstGeom>
          <a:noFill/>
          <a:ln>
            <a:noFill/>
          </a:ln>
        </p:spPr>
        <p:txBody>
          <a:bodyPr spcFirstLastPara="1" wrap="square" lIns="0" tIns="0" rIns="0" bIns="0" anchor="t" anchorCtr="0">
            <a:noAutofit/>
          </a:bodyPr>
          <a:lstStyle/>
          <a:p>
            <a:pPr marL="342900" lvl="0" indent="-330200" algn="l" rtl="0">
              <a:spcBef>
                <a:spcPts val="900"/>
              </a:spcBef>
              <a:spcAft>
                <a:spcPts val="1600"/>
              </a:spcAft>
              <a:buClr>
                <a:schemeClr val="dk1"/>
              </a:buClr>
              <a:buSzPts val="2320"/>
              <a:buFont typeface="Times New Roman"/>
              <a:buChar char="•"/>
            </a:pPr>
            <a:r>
              <a:rPr lang="en-US" sz="2600">
                <a:solidFill>
                  <a:schemeClr val="dk1"/>
                </a:solidFill>
                <a:latin typeface="Times New Roman"/>
                <a:ea typeface="Times New Roman"/>
                <a:cs typeface="Times New Roman"/>
                <a:sym typeface="Times New Roman"/>
              </a:rPr>
              <a:t>Different metrics are used to assess different aspects of translation quality.</a:t>
            </a:r>
            <a:endParaRPr sz="2600">
              <a:solidFill>
                <a:schemeClr val="dk1"/>
              </a:solidFill>
              <a:latin typeface="Times New Roman"/>
              <a:ea typeface="Times New Roman"/>
              <a:cs typeface="Times New Roman"/>
              <a:sym typeface="Times New Roman"/>
            </a:endParaRPr>
          </a:p>
        </p:txBody>
      </p:sp>
      <p:graphicFrame>
        <p:nvGraphicFramePr>
          <p:cNvPr id="189" name="Google Shape;189;p28"/>
          <p:cNvGraphicFramePr/>
          <p:nvPr/>
        </p:nvGraphicFramePr>
        <p:xfrm>
          <a:off x="952463" y="2133600"/>
          <a:ext cx="10283900" cy="4510890"/>
        </p:xfrm>
        <a:graphic>
          <a:graphicData uri="http://schemas.openxmlformats.org/drawingml/2006/table">
            <a:tbl>
              <a:tblPr>
                <a:noFill/>
                <a:tableStyleId>{6586E492-B541-4514-BAA0-5FDCFC63D63A}</a:tableStyleId>
              </a:tblPr>
              <a:tblGrid>
                <a:gridCol w="2570975">
                  <a:extLst>
                    <a:ext uri="{9D8B030D-6E8A-4147-A177-3AD203B41FA5}">
                      <a16:colId xmlns:a16="http://schemas.microsoft.com/office/drawing/2014/main" val="20000"/>
                    </a:ext>
                  </a:extLst>
                </a:gridCol>
                <a:gridCol w="2570975">
                  <a:extLst>
                    <a:ext uri="{9D8B030D-6E8A-4147-A177-3AD203B41FA5}">
                      <a16:colId xmlns:a16="http://schemas.microsoft.com/office/drawing/2014/main" val="20001"/>
                    </a:ext>
                  </a:extLst>
                </a:gridCol>
                <a:gridCol w="2570975">
                  <a:extLst>
                    <a:ext uri="{9D8B030D-6E8A-4147-A177-3AD203B41FA5}">
                      <a16:colId xmlns:a16="http://schemas.microsoft.com/office/drawing/2014/main" val="20002"/>
                    </a:ext>
                  </a:extLst>
                </a:gridCol>
                <a:gridCol w="2570975">
                  <a:extLst>
                    <a:ext uri="{9D8B030D-6E8A-4147-A177-3AD203B41FA5}">
                      <a16:colId xmlns:a16="http://schemas.microsoft.com/office/drawing/2014/main" val="20003"/>
                    </a:ext>
                  </a:extLst>
                </a:gridCol>
              </a:tblGrid>
              <a:tr h="935025">
                <a:tc>
                  <a:txBody>
                    <a:bodyPr/>
                    <a:lstStyle/>
                    <a:p>
                      <a:pPr marL="0" lvl="0" indent="0" algn="l" rtl="0">
                        <a:spcBef>
                          <a:spcPts val="0"/>
                        </a:spcBef>
                        <a:spcAft>
                          <a:spcPts val="0"/>
                        </a:spcAft>
                        <a:buNone/>
                      </a:pPr>
                      <a:r>
                        <a:rPr lang="en-US" sz="2600" b="1">
                          <a:solidFill>
                            <a:schemeClr val="dk1"/>
                          </a:solidFill>
                          <a:latin typeface="Times New Roman"/>
                          <a:ea typeface="Times New Roman"/>
                          <a:cs typeface="Times New Roman"/>
                          <a:sym typeface="Times New Roman"/>
                        </a:rPr>
                        <a:t>Metrics</a:t>
                      </a:r>
                      <a:endParaRPr sz="2600"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2600" b="1">
                          <a:solidFill>
                            <a:schemeClr val="dk1"/>
                          </a:solidFill>
                          <a:latin typeface="Times New Roman"/>
                          <a:ea typeface="Times New Roman"/>
                          <a:cs typeface="Times New Roman"/>
                          <a:sym typeface="Times New Roman"/>
                        </a:rPr>
                        <a:t>Before Augmentation</a:t>
                      </a:r>
                      <a:endParaRPr sz="2600"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2600" b="1">
                          <a:solidFill>
                            <a:schemeClr val="dk1"/>
                          </a:solidFill>
                          <a:latin typeface="Times New Roman"/>
                          <a:ea typeface="Times New Roman"/>
                          <a:cs typeface="Times New Roman"/>
                          <a:sym typeface="Times New Roman"/>
                        </a:rPr>
                        <a:t>After Augmentation</a:t>
                      </a:r>
                      <a:endParaRPr sz="2600"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2600" b="1">
                          <a:solidFill>
                            <a:schemeClr val="dk1"/>
                          </a:solidFill>
                          <a:latin typeface="Times New Roman"/>
                          <a:ea typeface="Times New Roman"/>
                          <a:cs typeface="Times New Roman"/>
                          <a:sym typeface="Times New Roman"/>
                        </a:rPr>
                        <a:t>Improvements </a:t>
                      </a:r>
                      <a:endParaRPr sz="2600" b="1">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759675">
                <a:tc>
                  <a:txBody>
                    <a:bodyPr/>
                    <a:lstStyle/>
                    <a:p>
                      <a:pPr marL="0" lvl="0" indent="0" algn="l" rtl="0">
                        <a:spcBef>
                          <a:spcPts val="0"/>
                        </a:spcBef>
                        <a:spcAft>
                          <a:spcPts val="0"/>
                        </a:spcAft>
                        <a:buNone/>
                      </a:pPr>
                      <a:r>
                        <a:rPr lang="en-US" sz="2600">
                          <a:solidFill>
                            <a:schemeClr val="dk1"/>
                          </a:solidFill>
                          <a:latin typeface="Times New Roman"/>
                          <a:ea typeface="Times New Roman"/>
                          <a:cs typeface="Times New Roman"/>
                          <a:sym typeface="Times New Roman"/>
                        </a:rPr>
                        <a:t>ChrF Score</a:t>
                      </a:r>
                      <a:endParaRPr sz="26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27.01</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US" sz="2600">
                          <a:solidFill>
                            <a:schemeClr val="dk1"/>
                          </a:solidFill>
                          <a:latin typeface="Times New Roman"/>
                          <a:ea typeface="Times New Roman"/>
                          <a:cs typeface="Times New Roman"/>
                          <a:sym typeface="Times New Roman"/>
                        </a:rPr>
                        <a:t>36.36</a:t>
                      </a:r>
                      <a:endParaRPr sz="26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+34.6%</a:t>
                      </a:r>
                      <a:endParaRPr>
                        <a:solidFill>
                          <a:schemeClr val="dk1"/>
                        </a:solidFill>
                      </a:endParaRPr>
                    </a:p>
                  </a:txBody>
                  <a:tcPr marL="91425" marR="91425" marT="91425" marB="91425"/>
                </a:tc>
                <a:extLst>
                  <a:ext uri="{0D108BD9-81ED-4DB2-BD59-A6C34878D82A}">
                    <a16:rowId xmlns:a16="http://schemas.microsoft.com/office/drawing/2014/main" val="10001"/>
                  </a:ext>
                </a:extLst>
              </a:tr>
              <a:tr h="935025">
                <a:tc>
                  <a:txBody>
                    <a:bodyPr/>
                    <a:lstStyle/>
                    <a:p>
                      <a:pPr marL="0" lvl="0" indent="0" algn="l" rtl="0">
                        <a:spcBef>
                          <a:spcPts val="0"/>
                        </a:spcBef>
                        <a:spcAft>
                          <a:spcPts val="0"/>
                        </a:spcAft>
                        <a:buNone/>
                      </a:pPr>
                      <a:r>
                        <a:rPr lang="en-US" sz="2600">
                          <a:solidFill>
                            <a:schemeClr val="dk1"/>
                          </a:solidFill>
                          <a:latin typeface="Times New Roman"/>
                          <a:ea typeface="Times New Roman"/>
                          <a:cs typeface="Times New Roman"/>
                          <a:sym typeface="Times New Roman"/>
                        </a:rPr>
                        <a:t>BERTScore (F1)</a:t>
                      </a:r>
                      <a:endParaRPr sz="26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0.88</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0.9015</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6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+2.4%</a:t>
                      </a:r>
                      <a:endParaRPr>
                        <a:solidFill>
                          <a:schemeClr val="dk1"/>
                        </a:solidFill>
                      </a:endParaRPr>
                    </a:p>
                    <a:p>
                      <a:pPr marL="0" lvl="0" indent="0" algn="l" rtl="0">
                        <a:spcBef>
                          <a:spcPts val="0"/>
                        </a:spcBef>
                        <a:spcAft>
                          <a:spcPts val="0"/>
                        </a:spcAft>
                        <a:buNone/>
                      </a:pPr>
                      <a:endParaRPr>
                        <a:solidFill>
                          <a:schemeClr val="dk1"/>
                        </a:solidFill>
                      </a:endParaRPr>
                    </a:p>
                  </a:txBody>
                  <a:tcPr marL="91425" marR="91425" marT="91425" marB="91425"/>
                </a:tc>
                <a:extLst>
                  <a:ext uri="{0D108BD9-81ED-4DB2-BD59-A6C34878D82A}">
                    <a16:rowId xmlns:a16="http://schemas.microsoft.com/office/drawing/2014/main" val="10002"/>
                  </a:ext>
                </a:extLst>
              </a:tr>
              <a:tr h="935025">
                <a:tc>
                  <a:txBody>
                    <a:bodyPr/>
                    <a:lstStyle/>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BLEU Score</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0.0478</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0.0952</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6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+99.2%</a:t>
                      </a:r>
                      <a:endParaRPr>
                        <a:solidFill>
                          <a:schemeClr val="dk1"/>
                        </a:solidFill>
                      </a:endParaRPr>
                    </a:p>
                    <a:p>
                      <a:pPr marL="0" lvl="0" indent="0" algn="l" rtl="0">
                        <a:spcBef>
                          <a:spcPts val="0"/>
                        </a:spcBef>
                        <a:spcAft>
                          <a:spcPts val="0"/>
                        </a:spcAft>
                        <a:buNone/>
                      </a:pPr>
                      <a:endParaRPr>
                        <a:solidFill>
                          <a:schemeClr val="dk1"/>
                        </a:solidFill>
                      </a:endParaRPr>
                    </a:p>
                  </a:txBody>
                  <a:tcPr marL="91425" marR="91425" marT="91425" marB="91425"/>
                </a:tc>
                <a:extLst>
                  <a:ext uri="{0D108BD9-81ED-4DB2-BD59-A6C34878D82A}">
                    <a16:rowId xmlns:a16="http://schemas.microsoft.com/office/drawing/2014/main" val="10003"/>
                  </a:ext>
                </a:extLst>
              </a:tr>
              <a:tr h="759675">
                <a:tc>
                  <a:txBody>
                    <a:bodyPr/>
                    <a:lstStyle/>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METEOR Score</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0.2086</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0.3093</a:t>
                      </a:r>
                      <a:endParaRPr sz="26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2600">
                          <a:solidFill>
                            <a:schemeClr val="dk1"/>
                          </a:solidFill>
                          <a:latin typeface="Times New Roman"/>
                          <a:ea typeface="Times New Roman"/>
                          <a:cs typeface="Times New Roman"/>
                          <a:sym typeface="Times New Roman"/>
                        </a:rPr>
                        <a:t>+48.3%</a:t>
                      </a:r>
                      <a:endParaRPr sz="2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93"/>
        <p:cNvGrpSpPr/>
        <p:nvPr/>
      </p:nvGrpSpPr>
      <p:grpSpPr>
        <a:xfrm>
          <a:off x="0" y="0"/>
          <a:ext cx="0" cy="0"/>
          <a:chOff x="0" y="0"/>
          <a:chExt cx="0" cy="0"/>
        </a:xfrm>
      </p:grpSpPr>
      <p:sp>
        <p:nvSpPr>
          <p:cNvPr id="194" name="Google Shape;194;p29"/>
          <p:cNvSpPr txBox="1">
            <a:spLocks noGrp="1"/>
          </p:cNvSpPr>
          <p:nvPr>
            <p:ph type="ctrTitle"/>
          </p:nvPr>
        </p:nvSpPr>
        <p:spPr>
          <a:xfrm>
            <a:off x="227013" y="615950"/>
            <a:ext cx="9450300" cy="714300"/>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3200"/>
              <a:buFont typeface="Arial"/>
              <a:buNone/>
            </a:pPr>
            <a:r>
              <a:rPr lang="en-US">
                <a:solidFill>
                  <a:schemeClr val="dk1"/>
                </a:solidFill>
              </a:rPr>
              <a:t>Training and Validation Loss</a:t>
            </a:r>
            <a:endParaRPr>
              <a:solidFill>
                <a:schemeClr val="dk1"/>
              </a:solidFill>
            </a:endParaRPr>
          </a:p>
        </p:txBody>
      </p:sp>
      <p:sp>
        <p:nvSpPr>
          <p:cNvPr id="195" name="Google Shape;195;p29"/>
          <p:cNvSpPr txBox="1">
            <a:spLocks noGrp="1"/>
          </p:cNvSpPr>
          <p:nvPr>
            <p:ph type="sldNum" idx="12"/>
          </p:nvPr>
        </p:nvSpPr>
        <p:spPr>
          <a:xfrm>
            <a:off x="9193574" y="6356351"/>
            <a:ext cx="2844000" cy="3651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
        <p:nvSpPr>
          <p:cNvPr id="196" name="Google Shape;196;p29"/>
          <p:cNvSpPr txBox="1">
            <a:spLocks noGrp="1"/>
          </p:cNvSpPr>
          <p:nvPr>
            <p:ph type="body" idx="2"/>
          </p:nvPr>
        </p:nvSpPr>
        <p:spPr>
          <a:xfrm>
            <a:off x="227014" y="1409700"/>
            <a:ext cx="11734800" cy="4788000"/>
          </a:xfrm>
          <a:prstGeom prst="rect">
            <a:avLst/>
          </a:prstGeom>
          <a:noFill/>
          <a:ln>
            <a:noFill/>
          </a:ln>
        </p:spPr>
        <p:txBody>
          <a:bodyPr spcFirstLastPara="1" wrap="square" lIns="0" tIns="0" rIns="0" bIns="0" anchor="t" anchorCtr="0">
            <a:noAutofit/>
          </a:bodyPr>
          <a:lstStyle/>
          <a:p>
            <a:pPr marL="342900" lvl="0" indent="-330200" algn="l" rtl="0">
              <a:spcBef>
                <a:spcPts val="900"/>
              </a:spcBef>
              <a:spcAft>
                <a:spcPts val="0"/>
              </a:spcAft>
              <a:buClr>
                <a:schemeClr val="dk1"/>
              </a:buClr>
              <a:buSzPts val="2320"/>
              <a:buFont typeface="Times New Roman"/>
              <a:buChar char="•"/>
            </a:pPr>
            <a:r>
              <a:rPr lang="en-US" sz="2600">
                <a:solidFill>
                  <a:schemeClr val="dk1"/>
                </a:solidFill>
                <a:latin typeface="Times New Roman"/>
                <a:ea typeface="Times New Roman"/>
                <a:cs typeface="Times New Roman"/>
                <a:sym typeface="Times New Roman"/>
              </a:rPr>
              <a:t>Loss converges towards the end in both scenarios. </a:t>
            </a:r>
            <a:endParaRPr sz="2600">
              <a:solidFill>
                <a:schemeClr val="dk1"/>
              </a:solidFill>
              <a:latin typeface="Times New Roman"/>
              <a:ea typeface="Times New Roman"/>
              <a:cs typeface="Times New Roman"/>
              <a:sym typeface="Times New Roman"/>
            </a:endParaRPr>
          </a:p>
          <a:p>
            <a:pPr marL="342900" lvl="0" indent="-330200" algn="l" rtl="0">
              <a:spcBef>
                <a:spcPts val="1600"/>
              </a:spcBef>
              <a:spcAft>
                <a:spcPts val="1600"/>
              </a:spcAft>
              <a:buClr>
                <a:schemeClr val="dk1"/>
              </a:buClr>
              <a:buSzPts val="2320"/>
              <a:buFont typeface="Times New Roman"/>
              <a:buChar char="•"/>
            </a:pPr>
            <a:r>
              <a:rPr lang="en-US" sz="2600">
                <a:solidFill>
                  <a:schemeClr val="dk1"/>
                </a:solidFill>
                <a:latin typeface="Times New Roman"/>
                <a:ea typeface="Times New Roman"/>
                <a:cs typeface="Times New Roman"/>
                <a:sym typeface="Times New Roman"/>
              </a:rPr>
              <a:t>The declining validation loss over epochs indicates effective generalization and minimal overfitting.</a:t>
            </a:r>
            <a:endParaRPr sz="2600">
              <a:solidFill>
                <a:schemeClr val="dk1"/>
              </a:solidFill>
              <a:latin typeface="Times New Roman"/>
              <a:ea typeface="Times New Roman"/>
              <a:cs typeface="Times New Roman"/>
              <a:sym typeface="Times New Roman"/>
            </a:endParaRPr>
          </a:p>
        </p:txBody>
      </p:sp>
      <p:pic>
        <p:nvPicPr>
          <p:cNvPr id="197" name="Google Shape;197;p29"/>
          <p:cNvPicPr preferRelativeResize="0"/>
          <p:nvPr/>
        </p:nvPicPr>
        <p:blipFill>
          <a:blip r:embed="rId3">
            <a:alphaModFix/>
          </a:blip>
          <a:stretch>
            <a:fillRect/>
          </a:stretch>
        </p:blipFill>
        <p:spPr>
          <a:xfrm>
            <a:off x="936775" y="3343263"/>
            <a:ext cx="3846712" cy="2371725"/>
          </a:xfrm>
          <a:prstGeom prst="rect">
            <a:avLst/>
          </a:prstGeom>
          <a:noFill/>
          <a:ln>
            <a:noFill/>
          </a:ln>
        </p:spPr>
      </p:pic>
      <p:pic>
        <p:nvPicPr>
          <p:cNvPr id="198" name="Google Shape;198;p29"/>
          <p:cNvPicPr preferRelativeResize="0"/>
          <p:nvPr/>
        </p:nvPicPr>
        <p:blipFill>
          <a:blip r:embed="rId4">
            <a:alphaModFix/>
          </a:blip>
          <a:stretch>
            <a:fillRect/>
          </a:stretch>
        </p:blipFill>
        <p:spPr>
          <a:xfrm>
            <a:off x="7070725" y="3333750"/>
            <a:ext cx="3875276" cy="23907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02"/>
        <p:cNvGrpSpPr/>
        <p:nvPr/>
      </p:nvGrpSpPr>
      <p:grpSpPr>
        <a:xfrm>
          <a:off x="0" y="0"/>
          <a:ext cx="0" cy="0"/>
          <a:chOff x="0" y="0"/>
          <a:chExt cx="0" cy="0"/>
        </a:xfrm>
      </p:grpSpPr>
      <p:sp>
        <p:nvSpPr>
          <p:cNvPr id="203" name="Google Shape;203;p30"/>
          <p:cNvSpPr txBox="1">
            <a:spLocks noGrp="1"/>
          </p:cNvSpPr>
          <p:nvPr>
            <p:ph type="ctrTitle"/>
          </p:nvPr>
        </p:nvSpPr>
        <p:spPr>
          <a:xfrm>
            <a:off x="227013" y="615950"/>
            <a:ext cx="9450387" cy="714375"/>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4000"/>
              <a:buFont typeface="Arial"/>
              <a:buNone/>
            </a:pPr>
            <a:r>
              <a:rPr lang="en-US">
                <a:solidFill>
                  <a:schemeClr val="dk1"/>
                </a:solidFill>
              </a:rPr>
              <a:t>Challenges &amp; Solution </a:t>
            </a:r>
            <a:endParaRPr>
              <a:solidFill>
                <a:schemeClr val="dk1"/>
              </a:solidFill>
            </a:endParaRPr>
          </a:p>
        </p:txBody>
      </p:sp>
      <p:sp>
        <p:nvSpPr>
          <p:cNvPr id="204" name="Google Shape;204;p30"/>
          <p:cNvSpPr txBox="1">
            <a:spLocks noGrp="1"/>
          </p:cNvSpPr>
          <p:nvPr>
            <p:ph type="sldNum" idx="12"/>
          </p:nvPr>
        </p:nvSpPr>
        <p:spPr>
          <a:xfrm>
            <a:off x="9193574" y="6356351"/>
            <a:ext cx="2844059"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
        <p:nvSpPr>
          <p:cNvPr id="205" name="Google Shape;205;p30"/>
          <p:cNvSpPr txBox="1">
            <a:spLocks noGrp="1"/>
          </p:cNvSpPr>
          <p:nvPr>
            <p:ph type="body" idx="2"/>
          </p:nvPr>
        </p:nvSpPr>
        <p:spPr>
          <a:xfrm>
            <a:off x="227014" y="1409700"/>
            <a:ext cx="11734800" cy="4788000"/>
          </a:xfrm>
          <a:prstGeom prst="rect">
            <a:avLst/>
          </a:prstGeom>
          <a:noFill/>
          <a:ln>
            <a:noFill/>
          </a:ln>
        </p:spPr>
        <p:txBody>
          <a:bodyPr spcFirstLastPara="1" wrap="square" lIns="0" tIns="0" rIns="0" bIns="0" anchor="t" anchorCtr="0">
            <a:noAutofit/>
          </a:bodyPr>
          <a:lstStyle/>
          <a:p>
            <a:pPr marL="457200" lvl="0" indent="-393700" algn="l" rtl="0">
              <a:lnSpc>
                <a:spcPct val="15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Limited Data Availability</a:t>
            </a:r>
            <a:endParaRPr sz="2600">
              <a:solidFill>
                <a:schemeClr val="dk1"/>
              </a:solidFill>
              <a:latin typeface="Times New Roman"/>
              <a:ea typeface="Times New Roman"/>
              <a:cs typeface="Times New Roman"/>
              <a:sym typeface="Times New Roman"/>
            </a:endParaRPr>
          </a:p>
          <a:p>
            <a:pPr marL="914400" lvl="1" indent="-393700" algn="l" rtl="0">
              <a:lnSpc>
                <a:spcPct val="15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Solution: Made use of Data Augmentation to create our own data.</a:t>
            </a:r>
            <a:endParaRPr sz="2600">
              <a:solidFill>
                <a:schemeClr val="dk1"/>
              </a:solidFill>
              <a:latin typeface="Times New Roman"/>
              <a:ea typeface="Times New Roman"/>
              <a:cs typeface="Times New Roman"/>
              <a:sym typeface="Times New Roman"/>
            </a:endParaRPr>
          </a:p>
          <a:p>
            <a:pPr marL="457200" lvl="0" indent="-393700" algn="l" rtl="0">
              <a:lnSpc>
                <a:spcPct val="15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Unable to back translate using GoogleTranslate</a:t>
            </a:r>
            <a:endParaRPr sz="2600">
              <a:solidFill>
                <a:schemeClr val="dk1"/>
              </a:solidFill>
              <a:latin typeface="Times New Roman"/>
              <a:ea typeface="Times New Roman"/>
              <a:cs typeface="Times New Roman"/>
              <a:sym typeface="Times New Roman"/>
            </a:endParaRPr>
          </a:p>
          <a:p>
            <a:pPr marL="914400" lvl="1" indent="-393700" algn="l" rtl="0">
              <a:lnSpc>
                <a:spcPct val="15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Solution: Used MarianMT Transformer from Hugging Face</a:t>
            </a:r>
            <a:endParaRPr sz="2600">
              <a:solidFill>
                <a:schemeClr val="dk1"/>
              </a:solidFill>
              <a:latin typeface="Times New Roman"/>
              <a:ea typeface="Times New Roman"/>
              <a:cs typeface="Times New Roman"/>
              <a:sym typeface="Times New Roman"/>
            </a:endParaRPr>
          </a:p>
          <a:p>
            <a:pPr marL="457200" lvl="0" indent="-393700" algn="l" rtl="0">
              <a:lnSpc>
                <a:spcPct val="15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Finding proper Evaluation scores</a:t>
            </a:r>
            <a:endParaRPr sz="2600">
              <a:solidFill>
                <a:schemeClr val="dk1"/>
              </a:solidFill>
              <a:latin typeface="Times New Roman"/>
              <a:ea typeface="Times New Roman"/>
              <a:cs typeface="Times New Roman"/>
              <a:sym typeface="Times New Roman"/>
            </a:endParaRPr>
          </a:p>
          <a:p>
            <a:pPr marL="914400" lvl="1" indent="-393700" algn="l" rtl="0">
              <a:lnSpc>
                <a:spcPct val="15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Solution: Used BERTScore and ChrF</a:t>
            </a:r>
            <a:endParaRPr sz="2600">
              <a:solidFill>
                <a:schemeClr val="dk1"/>
              </a:solidFill>
              <a:latin typeface="Times New Roman"/>
              <a:ea typeface="Times New Roman"/>
              <a:cs typeface="Times New Roman"/>
              <a:sym typeface="Times New Roman"/>
            </a:endParaRPr>
          </a:p>
          <a:p>
            <a:pPr marL="0" lvl="0" indent="0" algn="l" rtl="0">
              <a:lnSpc>
                <a:spcPct val="150000"/>
              </a:lnSpc>
              <a:spcBef>
                <a:spcPts val="1600"/>
              </a:spcBef>
              <a:spcAft>
                <a:spcPts val="0"/>
              </a:spcAft>
              <a:buNone/>
            </a:pPr>
            <a:endParaRPr sz="2600">
              <a:solidFill>
                <a:schemeClr val="dk1"/>
              </a:solidFill>
              <a:latin typeface="Times New Roman"/>
              <a:ea typeface="Times New Roman"/>
              <a:cs typeface="Times New Roman"/>
              <a:sym typeface="Times New Roman"/>
            </a:endParaRPr>
          </a:p>
          <a:p>
            <a:pPr marL="342900" lvl="0" indent="-205740" algn="l" rtl="0">
              <a:spcBef>
                <a:spcPts val="1600"/>
              </a:spcBef>
              <a:spcAft>
                <a:spcPts val="1600"/>
              </a:spcAft>
              <a:buSzPts val="2160"/>
              <a:buNone/>
            </a:pPr>
            <a:endParaRPr sz="32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09"/>
        <p:cNvGrpSpPr/>
        <p:nvPr/>
      </p:nvGrpSpPr>
      <p:grpSpPr>
        <a:xfrm>
          <a:off x="0" y="0"/>
          <a:ext cx="0" cy="0"/>
          <a:chOff x="0" y="0"/>
          <a:chExt cx="0" cy="0"/>
        </a:xfrm>
      </p:grpSpPr>
      <p:sp>
        <p:nvSpPr>
          <p:cNvPr id="210" name="Google Shape;210;p31"/>
          <p:cNvSpPr txBox="1">
            <a:spLocks noGrp="1"/>
          </p:cNvSpPr>
          <p:nvPr>
            <p:ph type="ctrTitle"/>
          </p:nvPr>
        </p:nvSpPr>
        <p:spPr>
          <a:xfrm>
            <a:off x="227013" y="615950"/>
            <a:ext cx="9450387" cy="714375"/>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3200"/>
              <a:buFont typeface="Arial"/>
              <a:buNone/>
            </a:pPr>
            <a:r>
              <a:rPr lang="en-US">
                <a:solidFill>
                  <a:srgbClr val="3F3F3F"/>
                </a:solidFill>
              </a:rPr>
              <a:t>Future Improvements</a:t>
            </a:r>
            <a:r>
              <a:rPr lang="en-US"/>
              <a:t> </a:t>
            </a:r>
            <a:br>
              <a:rPr lang="en-US" sz="3200"/>
            </a:br>
            <a:br>
              <a:rPr lang="en-US" sz="3200"/>
            </a:br>
            <a:br>
              <a:rPr lang="en-US" sz="3200"/>
            </a:br>
            <a:endParaRPr sz="3200"/>
          </a:p>
        </p:txBody>
      </p:sp>
      <p:sp>
        <p:nvSpPr>
          <p:cNvPr id="211" name="Google Shape;211;p31"/>
          <p:cNvSpPr txBox="1">
            <a:spLocks noGrp="1"/>
          </p:cNvSpPr>
          <p:nvPr>
            <p:ph type="sldNum" idx="12"/>
          </p:nvPr>
        </p:nvSpPr>
        <p:spPr>
          <a:xfrm>
            <a:off x="9193574" y="6356351"/>
            <a:ext cx="2844059"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212" name="Google Shape;212;p31"/>
          <p:cNvSpPr txBox="1">
            <a:spLocks noGrp="1"/>
          </p:cNvSpPr>
          <p:nvPr>
            <p:ph type="body" idx="2"/>
          </p:nvPr>
        </p:nvSpPr>
        <p:spPr>
          <a:xfrm>
            <a:off x="227014" y="1409700"/>
            <a:ext cx="11734800" cy="4787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600" b="1">
                <a:solidFill>
                  <a:schemeClr val="dk1"/>
                </a:solidFill>
                <a:latin typeface="Times New Roman"/>
                <a:ea typeface="Times New Roman"/>
                <a:cs typeface="Times New Roman"/>
                <a:sym typeface="Times New Roman"/>
              </a:rPr>
              <a:t>Enhancing the Dataset</a:t>
            </a:r>
            <a:endParaRPr sz="2600" b="1">
              <a:solidFill>
                <a:schemeClr val="dk1"/>
              </a:solidFill>
              <a:latin typeface="Times New Roman"/>
              <a:ea typeface="Times New Roman"/>
              <a:cs typeface="Times New Roman"/>
              <a:sym typeface="Times New Roman"/>
            </a:endParaRPr>
          </a:p>
          <a:p>
            <a:pPr marL="457200" lvl="0" indent="-393700" algn="l" rtl="0">
              <a:lnSpc>
                <a:spcPct val="115000"/>
              </a:lnSpc>
              <a:spcBef>
                <a:spcPts val="120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Expand Dataset Scope:</a:t>
            </a:r>
            <a:endParaRPr sz="2600" b="1">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Include more examples of Shakespearean plays and sonnets.</a:t>
            </a:r>
            <a:endParaRPr sz="200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Add other forms of complex classical texts (e.g., works by Chaucer, Milton, etc.).</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600" b="1">
                <a:solidFill>
                  <a:schemeClr val="dk1"/>
                </a:solidFill>
                <a:latin typeface="Times New Roman"/>
                <a:ea typeface="Times New Roman"/>
                <a:cs typeface="Times New Roman"/>
                <a:sym typeface="Times New Roman"/>
              </a:rPr>
              <a:t>Fine-Tuning with Advanced Models:</a:t>
            </a:r>
            <a:endParaRPr sz="2600" b="1">
              <a:solidFill>
                <a:schemeClr val="dk1"/>
              </a:solidFill>
              <a:latin typeface="Times New Roman"/>
              <a:ea typeface="Times New Roman"/>
              <a:cs typeface="Times New Roman"/>
              <a:sym typeface="Times New Roman"/>
            </a:endParaRPr>
          </a:p>
          <a:p>
            <a:pPr marL="457200" lvl="0" indent="-355600" algn="l" rtl="0">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Experiment with larger pre-trained models like GPT-3 or T5-XL for improved context handling.</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600" b="1">
                <a:solidFill>
                  <a:schemeClr val="dk1"/>
                </a:solidFill>
                <a:latin typeface="Times New Roman"/>
                <a:ea typeface="Times New Roman"/>
                <a:cs typeface="Times New Roman"/>
                <a:sym typeface="Times New Roman"/>
              </a:rPr>
              <a:t>Multi-task Learning:</a:t>
            </a:r>
            <a:endParaRPr sz="2600" b="1">
              <a:solidFill>
                <a:schemeClr val="dk1"/>
              </a:solidFill>
              <a:latin typeface="Times New Roman"/>
              <a:ea typeface="Times New Roman"/>
              <a:cs typeface="Times New Roman"/>
              <a:sym typeface="Times New Roman"/>
            </a:endParaRPr>
          </a:p>
          <a:p>
            <a:pPr marL="457200" lvl="0" indent="-355600" algn="l" rtl="0">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Train a model that can perform translation alongside sentiment analysis or summarization for richer outputs.</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2600" b="1"/>
          </a:p>
          <a:p>
            <a:pPr marL="342900" lvl="0" indent="0" algn="l" rtl="0">
              <a:spcBef>
                <a:spcPts val="1200"/>
              </a:spcBef>
              <a:spcAft>
                <a:spcPts val="1600"/>
              </a:spcAft>
              <a:buNone/>
            </a:pPr>
            <a:endParaRPr sz="260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6"/>
        <p:cNvGrpSpPr/>
        <p:nvPr/>
      </p:nvGrpSpPr>
      <p:grpSpPr>
        <a:xfrm>
          <a:off x="0" y="0"/>
          <a:ext cx="0" cy="0"/>
          <a:chOff x="0" y="0"/>
          <a:chExt cx="0" cy="0"/>
        </a:xfrm>
      </p:grpSpPr>
      <p:sp>
        <p:nvSpPr>
          <p:cNvPr id="217" name="Google Shape;217;p32"/>
          <p:cNvSpPr txBox="1">
            <a:spLocks noGrp="1"/>
          </p:cNvSpPr>
          <p:nvPr>
            <p:ph type="ctrTitle"/>
          </p:nvPr>
        </p:nvSpPr>
        <p:spPr>
          <a:xfrm>
            <a:off x="303213" y="615950"/>
            <a:ext cx="9450300" cy="714300"/>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3200"/>
              <a:buFont typeface="Arial"/>
              <a:buNone/>
            </a:pPr>
            <a:r>
              <a:rPr lang="en-US">
                <a:solidFill>
                  <a:schemeClr val="dk1"/>
                </a:solidFill>
              </a:rPr>
              <a:t>Lessons Learned</a:t>
            </a:r>
            <a:r>
              <a:rPr lang="en-US" sz="3200"/>
              <a:t> </a:t>
            </a:r>
            <a:endParaRPr sz="3200"/>
          </a:p>
        </p:txBody>
      </p:sp>
      <p:sp>
        <p:nvSpPr>
          <p:cNvPr id="218" name="Google Shape;218;p32"/>
          <p:cNvSpPr txBox="1">
            <a:spLocks noGrp="1"/>
          </p:cNvSpPr>
          <p:nvPr>
            <p:ph type="sldNum" idx="12"/>
          </p:nvPr>
        </p:nvSpPr>
        <p:spPr>
          <a:xfrm>
            <a:off x="9193574" y="6356351"/>
            <a:ext cx="2844059"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219" name="Google Shape;219;p32"/>
          <p:cNvSpPr txBox="1">
            <a:spLocks noGrp="1"/>
          </p:cNvSpPr>
          <p:nvPr>
            <p:ph type="body" idx="2"/>
          </p:nvPr>
        </p:nvSpPr>
        <p:spPr>
          <a:xfrm>
            <a:off x="227024" y="1409700"/>
            <a:ext cx="10807500" cy="4238400"/>
          </a:xfrm>
          <a:prstGeom prst="rect">
            <a:avLst/>
          </a:prstGeom>
          <a:noFill/>
          <a:ln>
            <a:noFill/>
          </a:ln>
        </p:spPr>
        <p:txBody>
          <a:bodyPr spcFirstLastPara="1" wrap="square" lIns="0" tIns="0" rIns="0" bIns="0" anchor="t" anchorCtr="0">
            <a:noAutofit/>
          </a:bodyPr>
          <a:lstStyle/>
          <a:p>
            <a:pPr marL="0" lvl="0" indent="0" algn="just" rtl="0">
              <a:lnSpc>
                <a:spcPct val="150000"/>
              </a:lnSpc>
              <a:spcBef>
                <a:spcPts val="0"/>
              </a:spcBef>
              <a:spcAft>
                <a:spcPts val="0"/>
              </a:spcAft>
              <a:buNone/>
            </a:pPr>
            <a:r>
              <a:rPr lang="en-US" sz="2100">
                <a:solidFill>
                  <a:schemeClr val="dk1"/>
                </a:solidFill>
                <a:latin typeface="Times New Roman"/>
                <a:ea typeface="Times New Roman"/>
                <a:cs typeface="Times New Roman"/>
                <a:sym typeface="Times New Roman"/>
              </a:rPr>
              <a:t>• </a:t>
            </a:r>
            <a:r>
              <a:rPr lang="en-US" sz="2100" b="1">
                <a:solidFill>
                  <a:schemeClr val="dk1"/>
                </a:solidFill>
                <a:latin typeface="Times New Roman"/>
                <a:ea typeface="Times New Roman"/>
                <a:cs typeface="Times New Roman"/>
                <a:sym typeface="Times New Roman"/>
              </a:rPr>
              <a:t>Data Preprocessing</a:t>
            </a:r>
            <a:r>
              <a:rPr lang="en-US" sz="2100">
                <a:solidFill>
                  <a:schemeClr val="dk1"/>
                </a:solidFill>
                <a:latin typeface="Times New Roman"/>
                <a:ea typeface="Times New Roman"/>
                <a:cs typeface="Times New Roman"/>
                <a:sym typeface="Times New Roman"/>
              </a:rPr>
              <a:t>: Careful handling of spaces, special characters, and contractions improved data consistency,</a:t>
            </a:r>
            <a:endParaRPr sz="2100">
              <a:solidFill>
                <a:schemeClr val="dk1"/>
              </a:solidFill>
              <a:latin typeface="Times New Roman"/>
              <a:ea typeface="Times New Roman"/>
              <a:cs typeface="Times New Roman"/>
              <a:sym typeface="Times New Roman"/>
            </a:endParaRPr>
          </a:p>
          <a:p>
            <a:pPr marL="0" lvl="0" indent="0" algn="just" rtl="0">
              <a:lnSpc>
                <a:spcPct val="150000"/>
              </a:lnSpc>
              <a:spcBef>
                <a:spcPts val="1600"/>
              </a:spcBef>
              <a:spcAft>
                <a:spcPts val="0"/>
              </a:spcAft>
              <a:buNone/>
            </a:pPr>
            <a:r>
              <a:rPr lang="en-US" sz="2100">
                <a:solidFill>
                  <a:schemeClr val="dk1"/>
                </a:solidFill>
                <a:latin typeface="Times New Roman"/>
                <a:ea typeface="Times New Roman"/>
                <a:cs typeface="Times New Roman"/>
                <a:sym typeface="Times New Roman"/>
              </a:rPr>
              <a:t>• </a:t>
            </a:r>
            <a:r>
              <a:rPr lang="en-US" sz="2100" b="1">
                <a:solidFill>
                  <a:schemeClr val="dk1"/>
                </a:solidFill>
                <a:latin typeface="Times New Roman"/>
                <a:ea typeface="Times New Roman"/>
                <a:cs typeface="Times New Roman"/>
                <a:sym typeface="Times New Roman"/>
              </a:rPr>
              <a:t>Data Quality Matters:</a:t>
            </a:r>
            <a:r>
              <a:rPr lang="en-US" sz="2100">
                <a:solidFill>
                  <a:schemeClr val="dk1"/>
                </a:solidFill>
                <a:latin typeface="Times New Roman"/>
                <a:ea typeface="Times New Roman"/>
                <a:cs typeface="Times New Roman"/>
                <a:sym typeface="Times New Roman"/>
              </a:rPr>
              <a:t> High-quality, clean, and diverse data significantly boosted model performance. </a:t>
            </a:r>
            <a:endParaRPr sz="2100">
              <a:solidFill>
                <a:schemeClr val="dk1"/>
              </a:solidFill>
              <a:latin typeface="Times New Roman"/>
              <a:ea typeface="Times New Roman"/>
              <a:cs typeface="Times New Roman"/>
              <a:sym typeface="Times New Roman"/>
            </a:endParaRPr>
          </a:p>
          <a:p>
            <a:pPr marL="0" lvl="0" indent="0" algn="just" rtl="0">
              <a:lnSpc>
                <a:spcPct val="150000"/>
              </a:lnSpc>
              <a:spcBef>
                <a:spcPts val="1600"/>
              </a:spcBef>
              <a:spcAft>
                <a:spcPts val="0"/>
              </a:spcAft>
              <a:buNone/>
            </a:pPr>
            <a:r>
              <a:rPr lang="en-US" sz="2100">
                <a:solidFill>
                  <a:schemeClr val="dk1"/>
                </a:solidFill>
                <a:latin typeface="Times New Roman"/>
                <a:ea typeface="Times New Roman"/>
                <a:cs typeface="Times New Roman"/>
                <a:sym typeface="Times New Roman"/>
              </a:rPr>
              <a:t>• </a:t>
            </a:r>
            <a:r>
              <a:rPr lang="en-US" sz="2100" b="1">
                <a:solidFill>
                  <a:schemeClr val="dk1"/>
                </a:solidFill>
                <a:latin typeface="Times New Roman"/>
                <a:ea typeface="Times New Roman"/>
                <a:cs typeface="Times New Roman"/>
                <a:sym typeface="Times New Roman"/>
              </a:rPr>
              <a:t>Impact of Data Augmentation:</a:t>
            </a:r>
            <a:r>
              <a:rPr lang="en-US" sz="2100">
                <a:solidFill>
                  <a:schemeClr val="dk1"/>
                </a:solidFill>
                <a:latin typeface="Times New Roman"/>
                <a:ea typeface="Times New Roman"/>
                <a:cs typeface="Times New Roman"/>
                <a:sym typeface="Times New Roman"/>
              </a:rPr>
              <a:t> Back translation added diversity to the dataset, improving the model’s understanding of  various sentence structures. </a:t>
            </a:r>
            <a:endParaRPr sz="2100">
              <a:solidFill>
                <a:schemeClr val="dk1"/>
              </a:solidFill>
              <a:latin typeface="Times New Roman"/>
              <a:ea typeface="Times New Roman"/>
              <a:cs typeface="Times New Roman"/>
              <a:sym typeface="Times New Roman"/>
            </a:endParaRPr>
          </a:p>
          <a:p>
            <a:pPr marL="0" lvl="0" indent="0" algn="just" rtl="0">
              <a:lnSpc>
                <a:spcPct val="150000"/>
              </a:lnSpc>
              <a:spcBef>
                <a:spcPts val="1600"/>
              </a:spcBef>
              <a:spcAft>
                <a:spcPts val="0"/>
              </a:spcAft>
              <a:buNone/>
            </a:pPr>
            <a:r>
              <a:rPr lang="en-US" sz="2100">
                <a:solidFill>
                  <a:schemeClr val="dk1"/>
                </a:solidFill>
                <a:latin typeface="Times New Roman"/>
                <a:ea typeface="Times New Roman"/>
                <a:cs typeface="Times New Roman"/>
                <a:sym typeface="Times New Roman"/>
              </a:rPr>
              <a:t>• </a:t>
            </a:r>
            <a:r>
              <a:rPr lang="en-US" sz="2100" b="1">
                <a:solidFill>
                  <a:schemeClr val="dk1"/>
                </a:solidFill>
                <a:latin typeface="Times New Roman"/>
                <a:ea typeface="Times New Roman"/>
                <a:cs typeface="Times New Roman"/>
                <a:sym typeface="Times New Roman"/>
              </a:rPr>
              <a:t>Fine-tuning Pre-trained Models:</a:t>
            </a:r>
            <a:r>
              <a:rPr lang="en-US" sz="2100">
                <a:solidFill>
                  <a:schemeClr val="dk1"/>
                </a:solidFill>
                <a:latin typeface="Times New Roman"/>
                <a:ea typeface="Times New Roman"/>
                <a:cs typeface="Times New Roman"/>
                <a:sym typeface="Times New Roman"/>
              </a:rPr>
              <a:t> Leveraging T5-small allowed us to utilize pre-trained knowledge efficiently. It minimized training time while delivering high-quality translation results.</a:t>
            </a:r>
            <a:endParaRPr sz="2100">
              <a:solidFill>
                <a:schemeClr val="dk1"/>
              </a:solidFill>
              <a:latin typeface="Times New Roman"/>
              <a:ea typeface="Times New Roman"/>
              <a:cs typeface="Times New Roman"/>
              <a:sym typeface="Times New Roman"/>
            </a:endParaRPr>
          </a:p>
          <a:p>
            <a:pPr marL="0" lvl="0" indent="0" algn="just" rtl="0">
              <a:lnSpc>
                <a:spcPct val="150000"/>
              </a:lnSpc>
              <a:spcBef>
                <a:spcPts val="1600"/>
              </a:spcBef>
              <a:spcAft>
                <a:spcPts val="0"/>
              </a:spcAft>
              <a:buNone/>
            </a:pPr>
            <a:endParaRPr sz="2100">
              <a:solidFill>
                <a:schemeClr val="dk1"/>
              </a:solidFill>
            </a:endParaRPr>
          </a:p>
          <a:p>
            <a:pPr marL="0" lvl="0" indent="0" algn="just" rtl="0">
              <a:lnSpc>
                <a:spcPct val="150000"/>
              </a:lnSpc>
              <a:spcBef>
                <a:spcPts val="1600"/>
              </a:spcBef>
              <a:spcAft>
                <a:spcPts val="1600"/>
              </a:spcAft>
              <a:buClr>
                <a:schemeClr val="dk1"/>
              </a:buClr>
              <a:buSzPts val="1100"/>
              <a:buFont typeface="Arial"/>
              <a:buNone/>
            </a:pPr>
            <a:endParaRPr sz="2100">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24"/>
        <p:cNvGrpSpPr/>
        <p:nvPr/>
      </p:nvGrpSpPr>
      <p:grpSpPr>
        <a:xfrm>
          <a:off x="0" y="0"/>
          <a:ext cx="0" cy="0"/>
          <a:chOff x="0" y="0"/>
          <a:chExt cx="0" cy="0"/>
        </a:xfrm>
      </p:grpSpPr>
      <p:sp>
        <p:nvSpPr>
          <p:cNvPr id="225" name="Google Shape;225;p33"/>
          <p:cNvSpPr txBox="1">
            <a:spLocks noGrp="1"/>
          </p:cNvSpPr>
          <p:nvPr>
            <p:ph type="ctrTitle"/>
          </p:nvPr>
        </p:nvSpPr>
        <p:spPr>
          <a:xfrm>
            <a:off x="227013" y="615950"/>
            <a:ext cx="9450300" cy="714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chemeClr val="dk1"/>
                </a:solidFill>
              </a:rPr>
              <a:t>User Interface Features</a:t>
            </a:r>
            <a:endParaRPr sz="4900">
              <a:solidFill>
                <a:schemeClr val="dk1"/>
              </a:solidFill>
            </a:endParaRPr>
          </a:p>
        </p:txBody>
      </p:sp>
      <p:sp>
        <p:nvSpPr>
          <p:cNvPr id="226" name="Google Shape;226;p33"/>
          <p:cNvSpPr txBox="1">
            <a:spLocks noGrp="1"/>
          </p:cNvSpPr>
          <p:nvPr>
            <p:ph type="sldNum" idx="12"/>
          </p:nvPr>
        </p:nvSpPr>
        <p:spPr>
          <a:xfrm>
            <a:off x="9193574" y="6356351"/>
            <a:ext cx="28440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18</a:t>
            </a:fld>
            <a:endParaRPr/>
          </a:p>
        </p:txBody>
      </p:sp>
      <p:sp>
        <p:nvSpPr>
          <p:cNvPr id="227" name="Google Shape;227;p33"/>
          <p:cNvSpPr txBox="1"/>
          <p:nvPr/>
        </p:nvSpPr>
        <p:spPr>
          <a:xfrm>
            <a:off x="336175" y="1554800"/>
            <a:ext cx="11350500" cy="4787100"/>
          </a:xfrm>
          <a:prstGeom prst="rect">
            <a:avLst/>
          </a:prstGeom>
          <a:noFill/>
          <a:ln>
            <a:noFill/>
          </a:ln>
        </p:spPr>
        <p:txBody>
          <a:bodyPr spcFirstLastPara="1" wrap="square" lIns="91425" tIns="91425" rIns="91425" bIns="91425" anchor="t" anchorCtr="0">
            <a:spAutoFit/>
          </a:bodyPr>
          <a:lstStyle/>
          <a:p>
            <a:pPr marL="457200" lvl="0" indent="-374650" algn="l" rtl="0">
              <a:lnSpc>
                <a:spcPct val="150000"/>
              </a:lnSpc>
              <a:spcBef>
                <a:spcPts val="0"/>
              </a:spcBef>
              <a:spcAft>
                <a:spcPts val="0"/>
              </a:spcAft>
              <a:buClr>
                <a:schemeClr val="dk1"/>
              </a:buClr>
              <a:buSzPts val="2300"/>
              <a:buFont typeface="Times New Roman"/>
              <a:buChar char="●"/>
            </a:pPr>
            <a:r>
              <a:rPr lang="en-US" sz="2300" b="1">
                <a:solidFill>
                  <a:schemeClr val="dk1"/>
                </a:solidFill>
                <a:latin typeface="Times New Roman"/>
                <a:ea typeface="Times New Roman"/>
                <a:cs typeface="Times New Roman"/>
                <a:sym typeface="Times New Roman"/>
              </a:rPr>
              <a:t>Translate Page : </a:t>
            </a:r>
            <a:r>
              <a:rPr lang="en-US" sz="2300">
                <a:solidFill>
                  <a:schemeClr val="dk1"/>
                </a:solidFill>
                <a:latin typeface="Times New Roman"/>
                <a:ea typeface="Times New Roman"/>
                <a:cs typeface="Times New Roman"/>
                <a:sym typeface="Times New Roman"/>
              </a:rPr>
              <a:t>Input Shakespearean text to real-time modern English translations.</a:t>
            </a:r>
            <a:endParaRPr sz="2300">
              <a:solidFill>
                <a:schemeClr val="dk1"/>
              </a:solidFill>
              <a:latin typeface="Times New Roman"/>
              <a:ea typeface="Times New Roman"/>
              <a:cs typeface="Times New Roman"/>
              <a:sym typeface="Times New Roman"/>
            </a:endParaRPr>
          </a:p>
          <a:p>
            <a:pPr marL="457200" lvl="0" indent="-374650" algn="l" rtl="0">
              <a:lnSpc>
                <a:spcPct val="150000"/>
              </a:lnSpc>
              <a:spcBef>
                <a:spcPts val="0"/>
              </a:spcBef>
              <a:spcAft>
                <a:spcPts val="0"/>
              </a:spcAft>
              <a:buClr>
                <a:schemeClr val="dk1"/>
              </a:buClr>
              <a:buSzPts val="2300"/>
              <a:buFont typeface="Times New Roman"/>
              <a:buChar char="●"/>
            </a:pPr>
            <a:r>
              <a:rPr lang="en-US" sz="2300" b="1">
                <a:solidFill>
                  <a:schemeClr val="dk1"/>
                </a:solidFill>
                <a:latin typeface="Times New Roman"/>
                <a:ea typeface="Times New Roman"/>
                <a:cs typeface="Times New Roman"/>
                <a:sym typeface="Times New Roman"/>
              </a:rPr>
              <a:t>History Page : </a:t>
            </a:r>
            <a:r>
              <a:rPr lang="en-US" sz="2300">
                <a:solidFill>
                  <a:schemeClr val="dk1"/>
                </a:solidFill>
                <a:latin typeface="Times New Roman"/>
                <a:ea typeface="Times New Roman"/>
                <a:cs typeface="Times New Roman"/>
                <a:sym typeface="Times New Roman"/>
              </a:rPr>
              <a:t>View the complete history of all translated sentences.</a:t>
            </a:r>
            <a:endParaRPr sz="2300">
              <a:solidFill>
                <a:schemeClr val="dk1"/>
              </a:solidFill>
              <a:latin typeface="Times New Roman"/>
              <a:ea typeface="Times New Roman"/>
              <a:cs typeface="Times New Roman"/>
              <a:sym typeface="Times New Roman"/>
            </a:endParaRPr>
          </a:p>
          <a:p>
            <a:pPr marL="457200" lvl="0" indent="-374650" algn="l" rtl="0">
              <a:lnSpc>
                <a:spcPct val="150000"/>
              </a:lnSpc>
              <a:spcBef>
                <a:spcPts val="0"/>
              </a:spcBef>
              <a:spcAft>
                <a:spcPts val="0"/>
              </a:spcAft>
              <a:buClr>
                <a:schemeClr val="dk1"/>
              </a:buClr>
              <a:buSzPts val="2300"/>
              <a:buFont typeface="Times New Roman"/>
              <a:buChar char="●"/>
            </a:pPr>
            <a:r>
              <a:rPr lang="en-US" sz="2300" b="1">
                <a:solidFill>
                  <a:schemeClr val="dk1"/>
                </a:solidFill>
                <a:latin typeface="Times New Roman"/>
                <a:ea typeface="Times New Roman"/>
                <a:cs typeface="Times New Roman"/>
                <a:sym typeface="Times New Roman"/>
              </a:rPr>
              <a:t>About Page : </a:t>
            </a:r>
            <a:r>
              <a:rPr lang="en-US" sz="2300">
                <a:solidFill>
                  <a:schemeClr val="dk1"/>
                </a:solidFill>
                <a:latin typeface="Times New Roman"/>
                <a:ea typeface="Times New Roman"/>
                <a:cs typeface="Times New Roman"/>
                <a:sym typeface="Times New Roman"/>
              </a:rPr>
              <a:t>Learn about the project and team contributions.</a:t>
            </a:r>
            <a:endParaRPr sz="2300">
              <a:solidFill>
                <a:schemeClr val="dk1"/>
              </a:solidFill>
              <a:latin typeface="Times New Roman"/>
              <a:ea typeface="Times New Roman"/>
              <a:cs typeface="Times New Roman"/>
              <a:sym typeface="Times New Roman"/>
            </a:endParaRPr>
          </a:p>
          <a:p>
            <a:pPr marL="457200" lvl="0" indent="-374650" algn="l" rtl="0">
              <a:lnSpc>
                <a:spcPct val="150000"/>
              </a:lnSpc>
              <a:spcBef>
                <a:spcPts val="0"/>
              </a:spcBef>
              <a:spcAft>
                <a:spcPts val="0"/>
              </a:spcAft>
              <a:buClr>
                <a:schemeClr val="dk1"/>
              </a:buClr>
              <a:buSzPts val="2300"/>
              <a:buFont typeface="Times New Roman"/>
              <a:buChar char="●"/>
            </a:pPr>
            <a:r>
              <a:rPr lang="en-US" sz="2300" b="1">
                <a:solidFill>
                  <a:schemeClr val="dk1"/>
                </a:solidFill>
                <a:latin typeface="Times New Roman"/>
                <a:ea typeface="Times New Roman"/>
                <a:cs typeface="Times New Roman"/>
                <a:sym typeface="Times New Roman"/>
              </a:rPr>
              <a:t>Login &amp; Register Pages</a:t>
            </a:r>
            <a:endParaRPr sz="2300" b="1">
              <a:solidFill>
                <a:schemeClr val="dk1"/>
              </a:solidFill>
              <a:latin typeface="Times New Roman"/>
              <a:ea typeface="Times New Roman"/>
              <a:cs typeface="Times New Roman"/>
              <a:sym typeface="Times New Roman"/>
            </a:endParaRPr>
          </a:p>
          <a:p>
            <a:pPr marL="914400" lvl="1" indent="-374650" algn="l" rtl="0">
              <a:lnSpc>
                <a:spcPct val="150000"/>
              </a:lnSpc>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User authentication with validation checks:</a:t>
            </a:r>
            <a:endParaRPr sz="2300">
              <a:solidFill>
                <a:schemeClr val="dk1"/>
              </a:solidFill>
              <a:latin typeface="Times New Roman"/>
              <a:ea typeface="Times New Roman"/>
              <a:cs typeface="Times New Roman"/>
              <a:sym typeface="Times New Roman"/>
            </a:endParaRPr>
          </a:p>
          <a:p>
            <a:pPr marL="914400" lvl="1" indent="-374650" algn="l" rtl="0">
              <a:lnSpc>
                <a:spcPct val="150000"/>
              </a:lnSpc>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Username: At least 6 characters, alphanumeric.</a:t>
            </a:r>
            <a:endParaRPr sz="2300">
              <a:solidFill>
                <a:schemeClr val="dk1"/>
              </a:solidFill>
              <a:latin typeface="Times New Roman"/>
              <a:ea typeface="Times New Roman"/>
              <a:cs typeface="Times New Roman"/>
              <a:sym typeface="Times New Roman"/>
            </a:endParaRPr>
          </a:p>
          <a:p>
            <a:pPr marL="914400" lvl="1" indent="-374650" algn="l" rtl="0">
              <a:lnSpc>
                <a:spcPct val="150000"/>
              </a:lnSpc>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Password: At least 8 characters, with a number, uppercase, lowercase, and special character.</a:t>
            </a:r>
            <a:endParaRPr sz="2300">
              <a:solidFill>
                <a:schemeClr val="dk1"/>
              </a:solidFill>
              <a:latin typeface="Times New Roman"/>
              <a:ea typeface="Times New Roman"/>
              <a:cs typeface="Times New Roman"/>
              <a:sym typeface="Times New Roman"/>
            </a:endParaRPr>
          </a:p>
          <a:p>
            <a:pPr marL="914400" lvl="1" indent="-374650" algn="l" rtl="0">
              <a:lnSpc>
                <a:spcPct val="150000"/>
              </a:lnSpc>
              <a:spcBef>
                <a:spcPts val="0"/>
              </a:spcBef>
              <a:spcAft>
                <a:spcPts val="0"/>
              </a:spcAft>
              <a:buClr>
                <a:schemeClr val="dk1"/>
              </a:buClr>
              <a:buSzPts val="2300"/>
              <a:buFont typeface="Times New Roman"/>
              <a:buChar char="○"/>
            </a:pPr>
            <a:r>
              <a:rPr lang="en-US" sz="2300">
                <a:solidFill>
                  <a:schemeClr val="dk1"/>
                </a:solidFill>
                <a:latin typeface="Times New Roman"/>
                <a:ea typeface="Times New Roman"/>
                <a:cs typeface="Times New Roman"/>
                <a:sym typeface="Times New Roman"/>
              </a:rPr>
              <a:t>No fields can be left blank.</a:t>
            </a:r>
            <a:endParaRPr sz="23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31"/>
        <p:cNvGrpSpPr/>
        <p:nvPr/>
      </p:nvGrpSpPr>
      <p:grpSpPr>
        <a:xfrm>
          <a:off x="0" y="0"/>
          <a:ext cx="0" cy="0"/>
          <a:chOff x="0" y="0"/>
          <a:chExt cx="0" cy="0"/>
        </a:xfrm>
      </p:grpSpPr>
      <p:sp>
        <p:nvSpPr>
          <p:cNvPr id="232" name="Google Shape;232;p34"/>
          <p:cNvSpPr txBox="1">
            <a:spLocks noGrp="1"/>
          </p:cNvSpPr>
          <p:nvPr>
            <p:ph type="ctrTitle"/>
          </p:nvPr>
        </p:nvSpPr>
        <p:spPr>
          <a:xfrm>
            <a:off x="227013" y="615950"/>
            <a:ext cx="9450300" cy="714300"/>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4000"/>
              <a:buFont typeface="Arial"/>
              <a:buNone/>
            </a:pPr>
            <a:r>
              <a:rPr lang="en-US">
                <a:solidFill>
                  <a:schemeClr val="dk1"/>
                </a:solidFill>
              </a:rPr>
              <a:t>Sample Outputs and checks</a:t>
            </a:r>
            <a:endParaRPr sz="4900">
              <a:solidFill>
                <a:schemeClr val="dk1"/>
              </a:solidFill>
            </a:endParaRPr>
          </a:p>
        </p:txBody>
      </p:sp>
      <p:sp>
        <p:nvSpPr>
          <p:cNvPr id="233" name="Google Shape;233;p34"/>
          <p:cNvSpPr txBox="1">
            <a:spLocks noGrp="1"/>
          </p:cNvSpPr>
          <p:nvPr>
            <p:ph type="sldNum" idx="12"/>
          </p:nvPr>
        </p:nvSpPr>
        <p:spPr>
          <a:xfrm>
            <a:off x="9193574" y="6356351"/>
            <a:ext cx="2844000" cy="3651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19</a:t>
            </a:fld>
            <a:endParaRPr/>
          </a:p>
        </p:txBody>
      </p:sp>
      <p:sp>
        <p:nvSpPr>
          <p:cNvPr id="234" name="Google Shape;234;p34"/>
          <p:cNvSpPr txBox="1">
            <a:spLocks noGrp="1"/>
          </p:cNvSpPr>
          <p:nvPr>
            <p:ph type="body" idx="2"/>
          </p:nvPr>
        </p:nvSpPr>
        <p:spPr>
          <a:xfrm>
            <a:off x="227014" y="1409700"/>
            <a:ext cx="11734800" cy="47880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SzPts val="1100"/>
              <a:buNone/>
            </a:pPr>
            <a:endParaRPr sz="1800"/>
          </a:p>
          <a:p>
            <a:pPr marL="342900" lvl="0" indent="-205740" algn="l" rtl="0">
              <a:spcBef>
                <a:spcPts val="1600"/>
              </a:spcBef>
              <a:spcAft>
                <a:spcPts val="1600"/>
              </a:spcAft>
              <a:buSzPts val="2160"/>
              <a:buNone/>
            </a:pPr>
            <a:endParaRPr sz="2400"/>
          </a:p>
        </p:txBody>
      </p:sp>
      <p:pic>
        <p:nvPicPr>
          <p:cNvPr id="235" name="Google Shape;235;p34"/>
          <p:cNvPicPr preferRelativeResize="0"/>
          <p:nvPr/>
        </p:nvPicPr>
        <p:blipFill>
          <a:blip r:embed="rId3">
            <a:alphaModFix/>
          </a:blip>
          <a:stretch>
            <a:fillRect/>
          </a:stretch>
        </p:blipFill>
        <p:spPr>
          <a:xfrm>
            <a:off x="493725" y="1409700"/>
            <a:ext cx="5374900" cy="2297575"/>
          </a:xfrm>
          <a:prstGeom prst="rect">
            <a:avLst/>
          </a:prstGeom>
          <a:noFill/>
          <a:ln>
            <a:noFill/>
          </a:ln>
        </p:spPr>
      </p:pic>
      <p:pic>
        <p:nvPicPr>
          <p:cNvPr id="236" name="Google Shape;236;p34"/>
          <p:cNvPicPr preferRelativeResize="0"/>
          <p:nvPr/>
        </p:nvPicPr>
        <p:blipFill>
          <a:blip r:embed="rId4">
            <a:alphaModFix/>
          </a:blip>
          <a:stretch>
            <a:fillRect/>
          </a:stretch>
        </p:blipFill>
        <p:spPr>
          <a:xfrm>
            <a:off x="6521850" y="1409700"/>
            <a:ext cx="5374900" cy="2654715"/>
          </a:xfrm>
          <a:prstGeom prst="rect">
            <a:avLst/>
          </a:prstGeom>
          <a:noFill/>
          <a:ln>
            <a:noFill/>
          </a:ln>
        </p:spPr>
      </p:pic>
      <p:pic>
        <p:nvPicPr>
          <p:cNvPr id="237" name="Google Shape;237;p34"/>
          <p:cNvPicPr preferRelativeResize="0"/>
          <p:nvPr/>
        </p:nvPicPr>
        <p:blipFill>
          <a:blip r:embed="rId5">
            <a:alphaModFix/>
          </a:blip>
          <a:stretch>
            <a:fillRect/>
          </a:stretch>
        </p:blipFill>
        <p:spPr>
          <a:xfrm>
            <a:off x="493725" y="4064425"/>
            <a:ext cx="5492074" cy="2388050"/>
          </a:xfrm>
          <a:prstGeom prst="rect">
            <a:avLst/>
          </a:prstGeom>
          <a:noFill/>
          <a:ln>
            <a:noFill/>
          </a:ln>
        </p:spPr>
      </p:pic>
      <p:pic>
        <p:nvPicPr>
          <p:cNvPr id="238" name="Google Shape;238;p34"/>
          <p:cNvPicPr preferRelativeResize="0"/>
          <p:nvPr/>
        </p:nvPicPr>
        <p:blipFill>
          <a:blip r:embed="rId6">
            <a:alphaModFix/>
          </a:blip>
          <a:stretch>
            <a:fillRect/>
          </a:stretch>
        </p:blipFill>
        <p:spPr>
          <a:xfrm>
            <a:off x="6364000" y="4251275"/>
            <a:ext cx="5084675" cy="21050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97"/>
        <p:cNvGrpSpPr/>
        <p:nvPr/>
      </p:nvGrpSpPr>
      <p:grpSpPr>
        <a:xfrm>
          <a:off x="0" y="0"/>
          <a:ext cx="0" cy="0"/>
          <a:chOff x="0" y="0"/>
          <a:chExt cx="0" cy="0"/>
        </a:xfrm>
      </p:grpSpPr>
      <p:pic>
        <p:nvPicPr>
          <p:cNvPr id="98" name="Google Shape;98;p17"/>
          <p:cNvPicPr preferRelativeResize="0"/>
          <p:nvPr/>
        </p:nvPicPr>
        <p:blipFill rotWithShape="1">
          <a:blip r:embed="rId3">
            <a:alphaModFix/>
          </a:blip>
          <a:srcRect/>
          <a:stretch/>
        </p:blipFill>
        <p:spPr>
          <a:xfrm>
            <a:off x="-1" y="22786"/>
            <a:ext cx="12188825" cy="6856214"/>
          </a:xfrm>
          <a:prstGeom prst="rect">
            <a:avLst/>
          </a:prstGeom>
          <a:noFill/>
          <a:ln>
            <a:noFill/>
          </a:ln>
        </p:spPr>
      </p:pic>
      <p:grpSp>
        <p:nvGrpSpPr>
          <p:cNvPr id="99" name="Google Shape;99;p17"/>
          <p:cNvGrpSpPr/>
          <p:nvPr/>
        </p:nvGrpSpPr>
        <p:grpSpPr>
          <a:xfrm>
            <a:off x="1" y="2958665"/>
            <a:ext cx="12188700" cy="2482938"/>
            <a:chOff x="1" y="3429000"/>
            <a:chExt cx="12188700" cy="2008200"/>
          </a:xfrm>
        </p:grpSpPr>
        <p:sp>
          <p:nvSpPr>
            <p:cNvPr id="100" name="Google Shape;100;p17"/>
            <p:cNvSpPr/>
            <p:nvPr/>
          </p:nvSpPr>
          <p:spPr>
            <a:xfrm>
              <a:off x="1" y="3429000"/>
              <a:ext cx="12188700" cy="2008200"/>
            </a:xfrm>
            <a:prstGeom prst="rect">
              <a:avLst/>
            </a:prstGeom>
            <a:gradFill>
              <a:gsLst>
                <a:gs pos="0">
                  <a:srgbClr val="000000">
                    <a:alpha val="80000"/>
                  </a:srgbClr>
                </a:gs>
                <a:gs pos="100000">
                  <a:srgbClr val="262626">
                    <a:alpha val="6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01" name="Google Shape;101;p17"/>
            <p:cNvCxnSpPr/>
            <p:nvPr/>
          </p:nvCxnSpPr>
          <p:spPr>
            <a:xfrm>
              <a:off x="6094413" y="3613798"/>
              <a:ext cx="0" cy="1638600"/>
            </a:xfrm>
            <a:prstGeom prst="straightConnector1">
              <a:avLst/>
            </a:prstGeom>
            <a:noFill/>
            <a:ln w="25400" cap="flat" cmpd="sng">
              <a:solidFill>
                <a:srgbClr val="CFB87C"/>
              </a:solidFill>
              <a:prstDash val="solid"/>
              <a:round/>
              <a:headEnd type="none" w="sm" len="sm"/>
              <a:tailEnd type="none" w="sm" len="sm"/>
            </a:ln>
          </p:spPr>
        </p:cxnSp>
        <p:pic>
          <p:nvPicPr>
            <p:cNvPr id="102" name="Google Shape;102;p17"/>
            <p:cNvPicPr preferRelativeResize="0"/>
            <p:nvPr/>
          </p:nvPicPr>
          <p:blipFill rotWithShape="1">
            <a:blip r:embed="rId4">
              <a:alphaModFix/>
            </a:blip>
            <a:srcRect/>
            <a:stretch/>
          </p:blipFill>
          <p:spPr>
            <a:xfrm>
              <a:off x="493713" y="3847279"/>
              <a:ext cx="5013790" cy="1171607"/>
            </a:xfrm>
            <a:prstGeom prst="rect">
              <a:avLst/>
            </a:prstGeom>
            <a:noFill/>
            <a:ln>
              <a:noFill/>
            </a:ln>
          </p:spPr>
        </p:pic>
      </p:grpSp>
      <p:sp>
        <p:nvSpPr>
          <p:cNvPr id="103" name="Google Shape;103;p17"/>
          <p:cNvSpPr txBox="1"/>
          <p:nvPr/>
        </p:nvSpPr>
        <p:spPr>
          <a:xfrm>
            <a:off x="6192725" y="3608900"/>
            <a:ext cx="5996100" cy="1440300"/>
          </a:xfrm>
          <a:prstGeom prst="rect">
            <a:avLst/>
          </a:prstGeom>
          <a:noFill/>
          <a:ln>
            <a:noFill/>
          </a:ln>
        </p:spPr>
        <p:txBody>
          <a:bodyPr spcFirstLastPara="1" wrap="square" lIns="0" tIns="45700" rIns="91425" bIns="45700" anchor="ctr" anchorCtr="0">
            <a:noAutofit/>
          </a:bodyPr>
          <a:lstStyle/>
          <a:p>
            <a:pPr marL="0" marR="0" lvl="0" indent="0" algn="ctr" rtl="0">
              <a:spcBef>
                <a:spcPts val="0"/>
              </a:spcBef>
              <a:spcAft>
                <a:spcPts val="0"/>
              </a:spcAft>
              <a:buClr>
                <a:srgbClr val="A49566"/>
              </a:buClr>
              <a:buSzPts val="2160"/>
              <a:buFont typeface="Meiryo"/>
              <a:buNone/>
            </a:pPr>
            <a:endParaRPr sz="2400" b="1" i="0" u="none" strike="noStrike" cap="none">
              <a:solidFill>
                <a:schemeClr val="lt1"/>
              </a:solidFill>
              <a:latin typeface="Arial"/>
              <a:ea typeface="Arial"/>
              <a:cs typeface="Arial"/>
              <a:sym typeface="Arial"/>
            </a:endParaRPr>
          </a:p>
          <a:p>
            <a:pPr marL="0" marR="0" lvl="0" indent="0" algn="l" rtl="0">
              <a:spcBef>
                <a:spcPts val="480"/>
              </a:spcBef>
              <a:spcAft>
                <a:spcPts val="0"/>
              </a:spcAft>
              <a:buClr>
                <a:srgbClr val="A49566"/>
              </a:buClr>
              <a:buSzPts val="2160"/>
              <a:buFont typeface="Meiryo"/>
              <a:buNone/>
            </a:pPr>
            <a:endParaRPr sz="2400" b="1" i="0" u="none" strike="noStrike" cap="none">
              <a:solidFill>
                <a:schemeClr val="lt1"/>
              </a:solidFill>
              <a:latin typeface="Arial"/>
              <a:ea typeface="Arial"/>
              <a:cs typeface="Arial"/>
              <a:sym typeface="Arial"/>
            </a:endParaRPr>
          </a:p>
          <a:p>
            <a:pPr marR="63500">
              <a:lnSpc>
                <a:spcPct val="115000"/>
              </a:lnSpc>
            </a:pPr>
            <a:endParaRPr lang="en-US" sz="1700" b="1" dirty="0">
              <a:solidFill>
                <a:schemeClr val="lt1"/>
              </a:solidFill>
              <a:latin typeface="Times New Roman"/>
              <a:ea typeface="Times New Roman"/>
              <a:cs typeface="Times New Roman"/>
              <a:sym typeface="Times New Roman"/>
            </a:endParaRPr>
          </a:p>
          <a:p>
            <a:pPr marL="0" marR="63500" lvl="0" indent="0" algn="l">
              <a:lnSpc>
                <a:spcPct val="114999"/>
              </a:lnSpc>
              <a:spcBef>
                <a:spcPts val="0"/>
              </a:spcBef>
              <a:spcAft>
                <a:spcPts val="0"/>
              </a:spcAft>
              <a:buNone/>
            </a:pPr>
            <a:r>
              <a:rPr lang="en-US" sz="1700" b="1" dirty="0">
                <a:solidFill>
                  <a:schemeClr val="lt1"/>
                </a:solidFill>
                <a:latin typeface="Times New Roman"/>
                <a:ea typeface="Times New Roman"/>
                <a:cs typeface="Times New Roman"/>
                <a:sym typeface="Times New Roman"/>
              </a:rPr>
              <a:t>Team member:</a:t>
            </a:r>
            <a:r>
              <a:rPr lang="en-US" sz="1700" dirty="0">
                <a:solidFill>
                  <a:schemeClr val="lt1"/>
                </a:solidFill>
                <a:latin typeface="Times New Roman"/>
                <a:ea typeface="Times New Roman"/>
                <a:cs typeface="Times New Roman"/>
                <a:sym typeface="Times New Roman"/>
              </a:rPr>
              <a:t> </a:t>
            </a:r>
            <a:r>
              <a:rPr lang="en-US" sz="1500" dirty="0">
                <a:solidFill>
                  <a:schemeClr val="lt1"/>
                </a:solidFill>
                <a:latin typeface="Times New Roman"/>
                <a:ea typeface="Times New Roman"/>
                <a:cs typeface="Times New Roman"/>
                <a:sym typeface="Times New Roman"/>
              </a:rPr>
              <a:t>Anmol Singhal  , 111021672   </a:t>
            </a:r>
            <a:endParaRPr sz="1500">
              <a:solidFill>
                <a:schemeClr val="lt1"/>
              </a:solidFill>
              <a:latin typeface="Times New Roman"/>
              <a:ea typeface="Times New Roman"/>
              <a:cs typeface="Times New Roman"/>
            </a:endParaRPr>
          </a:p>
          <a:p>
            <a:pPr marL="0" marR="63500" lvl="0" indent="0" algn="l" rtl="0">
              <a:lnSpc>
                <a:spcPct val="115000"/>
              </a:lnSpc>
              <a:spcBef>
                <a:spcPts val="0"/>
              </a:spcBef>
              <a:spcAft>
                <a:spcPts val="0"/>
              </a:spcAft>
              <a:buNone/>
            </a:pPr>
            <a:r>
              <a:rPr lang="en-US" sz="1500" dirty="0">
                <a:solidFill>
                  <a:schemeClr val="lt1"/>
                </a:solidFill>
                <a:latin typeface="Times New Roman"/>
                <a:ea typeface="Times New Roman"/>
                <a:cs typeface="Times New Roman"/>
                <a:sym typeface="Times New Roman"/>
              </a:rPr>
              <a:t>Bhavishya </a:t>
            </a:r>
            <a:r>
              <a:rPr lang="en-US" sz="1500" dirty="0" err="1">
                <a:solidFill>
                  <a:schemeClr val="lt1"/>
                </a:solidFill>
                <a:latin typeface="Times New Roman"/>
                <a:ea typeface="Times New Roman"/>
                <a:cs typeface="Times New Roman"/>
                <a:sym typeface="Times New Roman"/>
              </a:rPr>
              <a:t>Vudatha</a:t>
            </a:r>
            <a:r>
              <a:rPr lang="en-US" sz="1500" dirty="0">
                <a:solidFill>
                  <a:schemeClr val="lt1"/>
                </a:solidFill>
                <a:latin typeface="Times New Roman"/>
                <a:ea typeface="Times New Roman"/>
                <a:cs typeface="Times New Roman"/>
                <a:sym typeface="Times New Roman"/>
              </a:rPr>
              <a:t>  , 111091008   </a:t>
            </a:r>
            <a:endParaRPr sz="1500" dirty="0">
              <a:solidFill>
                <a:schemeClr val="lt1"/>
              </a:solidFill>
              <a:latin typeface="Times New Roman"/>
              <a:ea typeface="Times New Roman"/>
              <a:cs typeface="Times New Roman"/>
              <a:sym typeface="Times New Roman"/>
            </a:endParaRPr>
          </a:p>
          <a:p>
            <a:pPr marL="0" marR="63500" lvl="0" indent="0" algn="l" rtl="0">
              <a:lnSpc>
                <a:spcPct val="115000"/>
              </a:lnSpc>
              <a:spcBef>
                <a:spcPts val="0"/>
              </a:spcBef>
              <a:spcAft>
                <a:spcPts val="0"/>
              </a:spcAft>
              <a:buNone/>
            </a:pPr>
            <a:r>
              <a:rPr lang="en-US" sz="1500" dirty="0">
                <a:solidFill>
                  <a:schemeClr val="lt1"/>
                </a:solidFill>
                <a:latin typeface="Times New Roman"/>
                <a:ea typeface="Times New Roman"/>
                <a:cs typeface="Times New Roman"/>
                <a:sym typeface="Times New Roman"/>
              </a:rPr>
              <a:t>Pooja Kulkarni , 111024438   </a:t>
            </a:r>
            <a:endParaRPr sz="1500" dirty="0">
              <a:solidFill>
                <a:schemeClr val="lt1"/>
              </a:solidFill>
              <a:latin typeface="Times New Roman"/>
              <a:ea typeface="Times New Roman"/>
              <a:cs typeface="Times New Roman"/>
              <a:sym typeface="Times New Roman"/>
            </a:endParaRPr>
          </a:p>
          <a:p>
            <a:pPr marL="0" marR="63500" lvl="0" indent="0" algn="l" rtl="0">
              <a:lnSpc>
                <a:spcPct val="115000"/>
              </a:lnSpc>
              <a:spcBef>
                <a:spcPts val="0"/>
              </a:spcBef>
              <a:spcAft>
                <a:spcPts val="0"/>
              </a:spcAft>
              <a:buNone/>
            </a:pPr>
            <a:r>
              <a:rPr lang="en-US" sz="1500" dirty="0">
                <a:solidFill>
                  <a:schemeClr val="lt1"/>
                </a:solidFill>
                <a:latin typeface="Times New Roman"/>
                <a:ea typeface="Times New Roman"/>
                <a:cs typeface="Times New Roman"/>
                <a:sym typeface="Times New Roman"/>
              </a:rPr>
              <a:t>Sai Krishna Karnam , 110942676 </a:t>
            </a:r>
            <a:endParaRPr sz="1500" dirty="0">
              <a:solidFill>
                <a:schemeClr val="lt1"/>
              </a:solidFill>
              <a:latin typeface="Times New Roman"/>
              <a:ea typeface="Times New Roman"/>
              <a:cs typeface="Times New Roman"/>
              <a:sym typeface="Times New Roman"/>
            </a:endParaRPr>
          </a:p>
          <a:p>
            <a:pPr marL="0" marR="63500" lvl="0" indent="0" algn="l" rtl="0">
              <a:lnSpc>
                <a:spcPct val="115000"/>
              </a:lnSpc>
              <a:spcBef>
                <a:spcPts val="0"/>
              </a:spcBef>
              <a:spcAft>
                <a:spcPts val="0"/>
              </a:spcAft>
              <a:buNone/>
            </a:pPr>
            <a:endParaRPr sz="1500">
              <a:solidFill>
                <a:schemeClr val="lt1"/>
              </a:solidFill>
              <a:latin typeface="Times New Roman"/>
              <a:ea typeface="Times New Roman"/>
              <a:cs typeface="Times New Roman"/>
              <a:sym typeface="Times New Roman"/>
            </a:endParaRPr>
          </a:p>
          <a:p>
            <a:pPr marR="63500">
              <a:lnSpc>
                <a:spcPct val="115000"/>
              </a:lnSpc>
            </a:pPr>
            <a:r>
              <a:rPr lang="en-US" sz="1800" b="1" dirty="0">
                <a:solidFill>
                  <a:schemeClr val="lt1"/>
                </a:solidFill>
                <a:latin typeface="Times New Roman"/>
                <a:ea typeface="Times New Roman"/>
                <a:cs typeface="Times New Roman"/>
                <a:sym typeface="Times New Roman"/>
              </a:rPr>
              <a:t>Video Link: </a:t>
            </a:r>
            <a:r>
              <a:rPr lang="en-US" sz="1800" dirty="0">
                <a:solidFill>
                  <a:schemeClr val="lt1"/>
                </a:solidFill>
                <a:ea typeface="Times New Roman"/>
                <a:sym typeface="Times New Roman"/>
                <a:hlinkClick r:id="rId5">
                  <a:extLst>
                    <a:ext uri="{A12FA001-AC4F-418D-AE19-62706E023703}">
                      <ahyp:hlinkClr xmlns:ahyp="http://schemas.microsoft.com/office/drawing/2018/hyperlinkcolor" val="tx"/>
                    </a:ext>
                  </a:extLst>
                </a:hlinkClick>
              </a:rPr>
              <a:t>NLP Project Presentation and Output Video.mp4</a:t>
            </a:r>
            <a:endParaRPr sz="1800" b="1">
              <a:solidFill>
                <a:schemeClr val="lt1"/>
              </a:solidFill>
              <a:ea typeface="Times New Roman"/>
              <a:cs typeface="Times New Roman"/>
              <a:sym typeface="Times New Roman"/>
              <a:hlinkClick r:id="rId5">
                <a:extLst>
                  <a:ext uri="{A12FA001-AC4F-418D-AE19-62706E023703}">
                    <ahyp:hlinkClr xmlns:ahyp="http://schemas.microsoft.com/office/drawing/2018/hyperlinkcolor" val="tx"/>
                  </a:ext>
                </a:extLst>
              </a:hlinkClick>
            </a:endParaRPr>
          </a:p>
          <a:p>
            <a:pPr marL="63500" marR="63500" lvl="0" indent="0" algn="l" rtl="0">
              <a:lnSpc>
                <a:spcPct val="115000"/>
              </a:lnSpc>
              <a:spcBef>
                <a:spcPts val="0"/>
              </a:spcBef>
              <a:spcAft>
                <a:spcPts val="0"/>
              </a:spcAft>
              <a:buNone/>
            </a:pPr>
            <a:endParaRPr sz="1000">
              <a:solidFill>
                <a:schemeClr val="lt1"/>
              </a:solidFill>
              <a:latin typeface="Times New Roman"/>
              <a:ea typeface="Times New Roman"/>
              <a:cs typeface="Times New Roman"/>
              <a:sym typeface="Times New Roman"/>
            </a:endParaRPr>
          </a:p>
          <a:p>
            <a:pPr marL="0" marR="0" lvl="0" indent="0" algn="ctr" rtl="0">
              <a:spcBef>
                <a:spcPts val="480"/>
              </a:spcBef>
              <a:spcAft>
                <a:spcPts val="0"/>
              </a:spcAft>
              <a:buClr>
                <a:srgbClr val="A49566"/>
              </a:buClr>
              <a:buSzPts val="2160"/>
              <a:buFont typeface="Meiryo"/>
              <a:buNone/>
            </a:pPr>
            <a:endParaRPr sz="2400" b="1">
              <a:solidFill>
                <a:schemeClr val="lt1"/>
              </a:solidFill>
            </a:endParaRPr>
          </a:p>
          <a:p>
            <a:pPr marL="0" marR="0" lvl="0" indent="0" algn="ctr" rtl="0">
              <a:spcBef>
                <a:spcPts val="960"/>
              </a:spcBef>
              <a:spcAft>
                <a:spcPts val="0"/>
              </a:spcAft>
              <a:buClr>
                <a:srgbClr val="A49566"/>
              </a:buClr>
              <a:buSzPts val="4320"/>
              <a:buFont typeface="Meiryo"/>
              <a:buNone/>
            </a:pPr>
            <a:br>
              <a:rPr lang="en-US" sz="4800" b="0" i="0" u="none" strike="noStrike" cap="none" dirty="0">
                <a:latin typeface="Times New Roman"/>
                <a:ea typeface="Times New Roman"/>
                <a:cs typeface="Times New Roman"/>
              </a:rPr>
            </a:br>
            <a:endParaRPr sz="2000" b="0" i="0" u="none" strike="noStrike" cap="none">
              <a:solidFill>
                <a:schemeClr val="lt1"/>
              </a:solidFill>
              <a:latin typeface="Helvetica Neue"/>
              <a:ea typeface="Helvetica Neue"/>
              <a:cs typeface="Helvetica Neue"/>
              <a:sym typeface="Helvetica Neue"/>
            </a:endParaRPr>
          </a:p>
        </p:txBody>
      </p:sp>
      <p:sp>
        <p:nvSpPr>
          <p:cNvPr id="104" name="Google Shape;104;p17"/>
          <p:cNvSpPr txBox="1">
            <a:spLocks noGrp="1"/>
          </p:cNvSpPr>
          <p:nvPr>
            <p:ph type="sldNum" idx="12"/>
          </p:nvPr>
        </p:nvSpPr>
        <p:spPr>
          <a:xfrm>
            <a:off x="11293669" y="6217622"/>
            <a:ext cx="7314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2</a:t>
            </a:fld>
            <a:endParaRPr/>
          </a:p>
        </p:txBody>
      </p:sp>
      <p:sp>
        <p:nvSpPr>
          <p:cNvPr id="105" name="Google Shape;105;p17"/>
          <p:cNvSpPr txBox="1"/>
          <p:nvPr/>
        </p:nvSpPr>
        <p:spPr>
          <a:xfrm>
            <a:off x="9774629" y="5751965"/>
            <a:ext cx="2042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i="0" u="none" strike="noStrike" cap="none">
              <a:solidFill>
                <a:srgbClr val="F2F2F2"/>
              </a:solidFill>
              <a:latin typeface="Helvetica Neue"/>
              <a:ea typeface="Helvetica Neue"/>
              <a:cs typeface="Helvetica Neue"/>
              <a:sym typeface="Helvetica Neue"/>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42"/>
        <p:cNvGrpSpPr/>
        <p:nvPr/>
      </p:nvGrpSpPr>
      <p:grpSpPr>
        <a:xfrm>
          <a:off x="0" y="0"/>
          <a:ext cx="0" cy="0"/>
          <a:chOff x="0" y="0"/>
          <a:chExt cx="0" cy="0"/>
        </a:xfrm>
      </p:grpSpPr>
      <p:sp>
        <p:nvSpPr>
          <p:cNvPr id="243" name="Google Shape;243;p35"/>
          <p:cNvSpPr txBox="1">
            <a:spLocks noGrp="1"/>
          </p:cNvSpPr>
          <p:nvPr>
            <p:ph type="ctrTitle"/>
          </p:nvPr>
        </p:nvSpPr>
        <p:spPr>
          <a:xfrm>
            <a:off x="227013" y="615950"/>
            <a:ext cx="9450300" cy="714300"/>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4000"/>
              <a:buFont typeface="Arial"/>
              <a:buNone/>
            </a:pPr>
            <a:r>
              <a:rPr lang="en-US">
                <a:solidFill>
                  <a:schemeClr val="dk1"/>
                </a:solidFill>
              </a:rPr>
              <a:t>Sample Outputs and checks</a:t>
            </a:r>
            <a:endParaRPr sz="4900">
              <a:solidFill>
                <a:schemeClr val="dk1"/>
              </a:solidFill>
            </a:endParaRPr>
          </a:p>
        </p:txBody>
      </p:sp>
      <p:sp>
        <p:nvSpPr>
          <p:cNvPr id="244" name="Google Shape;244;p35"/>
          <p:cNvSpPr txBox="1">
            <a:spLocks noGrp="1"/>
          </p:cNvSpPr>
          <p:nvPr>
            <p:ph type="sldNum" idx="12"/>
          </p:nvPr>
        </p:nvSpPr>
        <p:spPr>
          <a:xfrm>
            <a:off x="9193574" y="6356351"/>
            <a:ext cx="2844000" cy="3651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20</a:t>
            </a:fld>
            <a:endParaRPr/>
          </a:p>
        </p:txBody>
      </p:sp>
      <p:sp>
        <p:nvSpPr>
          <p:cNvPr id="245" name="Google Shape;245;p35"/>
          <p:cNvSpPr txBox="1">
            <a:spLocks noGrp="1"/>
          </p:cNvSpPr>
          <p:nvPr>
            <p:ph type="body" idx="2"/>
          </p:nvPr>
        </p:nvSpPr>
        <p:spPr>
          <a:xfrm>
            <a:off x="227014" y="1409700"/>
            <a:ext cx="11734800" cy="47880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SzPts val="1100"/>
              <a:buNone/>
            </a:pPr>
            <a:endParaRPr sz="1800"/>
          </a:p>
          <a:p>
            <a:pPr marL="342900" lvl="0" indent="-205740" algn="l" rtl="0">
              <a:spcBef>
                <a:spcPts val="1600"/>
              </a:spcBef>
              <a:spcAft>
                <a:spcPts val="1600"/>
              </a:spcAft>
              <a:buSzPts val="2160"/>
              <a:buNone/>
            </a:pPr>
            <a:endParaRPr sz="2400"/>
          </a:p>
        </p:txBody>
      </p:sp>
      <p:pic>
        <p:nvPicPr>
          <p:cNvPr id="246" name="Google Shape;246;p35"/>
          <p:cNvPicPr preferRelativeResize="0"/>
          <p:nvPr/>
        </p:nvPicPr>
        <p:blipFill>
          <a:blip r:embed="rId3">
            <a:alphaModFix/>
          </a:blip>
          <a:stretch>
            <a:fillRect/>
          </a:stretch>
        </p:blipFill>
        <p:spPr>
          <a:xfrm>
            <a:off x="227025" y="1409700"/>
            <a:ext cx="5814449" cy="2287050"/>
          </a:xfrm>
          <a:prstGeom prst="rect">
            <a:avLst/>
          </a:prstGeom>
          <a:noFill/>
          <a:ln>
            <a:noFill/>
          </a:ln>
        </p:spPr>
      </p:pic>
      <p:pic>
        <p:nvPicPr>
          <p:cNvPr id="247" name="Google Shape;247;p35"/>
          <p:cNvPicPr preferRelativeResize="0"/>
          <p:nvPr/>
        </p:nvPicPr>
        <p:blipFill>
          <a:blip r:embed="rId4">
            <a:alphaModFix/>
          </a:blip>
          <a:stretch>
            <a:fillRect/>
          </a:stretch>
        </p:blipFill>
        <p:spPr>
          <a:xfrm>
            <a:off x="6221743" y="1409700"/>
            <a:ext cx="5102175" cy="2031275"/>
          </a:xfrm>
          <a:prstGeom prst="rect">
            <a:avLst/>
          </a:prstGeom>
          <a:noFill/>
          <a:ln>
            <a:noFill/>
          </a:ln>
        </p:spPr>
      </p:pic>
      <p:pic>
        <p:nvPicPr>
          <p:cNvPr id="248" name="Google Shape;248;p35"/>
          <p:cNvPicPr preferRelativeResize="0"/>
          <p:nvPr/>
        </p:nvPicPr>
        <p:blipFill>
          <a:blip r:embed="rId5">
            <a:alphaModFix/>
          </a:blip>
          <a:stretch>
            <a:fillRect/>
          </a:stretch>
        </p:blipFill>
        <p:spPr>
          <a:xfrm>
            <a:off x="275050" y="3924299"/>
            <a:ext cx="5870499" cy="2183150"/>
          </a:xfrm>
          <a:prstGeom prst="rect">
            <a:avLst/>
          </a:prstGeom>
          <a:noFill/>
          <a:ln>
            <a:noFill/>
          </a:ln>
        </p:spPr>
      </p:pic>
      <p:pic>
        <p:nvPicPr>
          <p:cNvPr id="249" name="Google Shape;249;p35"/>
          <p:cNvPicPr preferRelativeResize="0"/>
          <p:nvPr/>
        </p:nvPicPr>
        <p:blipFill>
          <a:blip r:embed="rId6">
            <a:alphaModFix/>
          </a:blip>
          <a:stretch>
            <a:fillRect/>
          </a:stretch>
        </p:blipFill>
        <p:spPr>
          <a:xfrm>
            <a:off x="6789475" y="3440975"/>
            <a:ext cx="4320174" cy="31876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54"/>
        <p:cNvGrpSpPr/>
        <p:nvPr/>
      </p:nvGrpSpPr>
      <p:grpSpPr>
        <a:xfrm>
          <a:off x="0" y="0"/>
          <a:ext cx="0" cy="0"/>
          <a:chOff x="0" y="0"/>
          <a:chExt cx="0" cy="0"/>
        </a:xfrm>
      </p:grpSpPr>
      <p:sp>
        <p:nvSpPr>
          <p:cNvPr id="255" name="Google Shape;255;p36"/>
          <p:cNvSpPr txBox="1">
            <a:spLocks noGrp="1"/>
          </p:cNvSpPr>
          <p:nvPr>
            <p:ph type="ctrTitle"/>
          </p:nvPr>
        </p:nvSpPr>
        <p:spPr>
          <a:xfrm>
            <a:off x="266769" y="632811"/>
            <a:ext cx="9450387" cy="796089"/>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3200"/>
              <a:buFont typeface="Arial"/>
              <a:buNone/>
            </a:pPr>
            <a:r>
              <a:rPr lang="en-US">
                <a:solidFill>
                  <a:srgbClr val="000000"/>
                </a:solidFill>
              </a:rPr>
              <a:t>REFERENCES</a:t>
            </a:r>
            <a:endParaRPr sz="4800">
              <a:solidFill>
                <a:srgbClr val="000000"/>
              </a:solidFill>
            </a:endParaRPr>
          </a:p>
        </p:txBody>
      </p:sp>
      <p:sp>
        <p:nvSpPr>
          <p:cNvPr id="256" name="Google Shape;256;p36"/>
          <p:cNvSpPr txBox="1">
            <a:spLocks noGrp="1"/>
          </p:cNvSpPr>
          <p:nvPr>
            <p:ph type="subTitle" idx="1"/>
          </p:nvPr>
        </p:nvSpPr>
        <p:spPr>
          <a:xfrm>
            <a:off x="266775" y="1510751"/>
            <a:ext cx="11129700" cy="4845600"/>
          </a:xfrm>
          <a:prstGeom prst="rect">
            <a:avLst/>
          </a:prstGeom>
          <a:noFill/>
          <a:ln>
            <a:noFill/>
          </a:ln>
        </p:spPr>
        <p:txBody>
          <a:bodyPr spcFirstLastPara="1" wrap="square" lIns="0" tIns="0" rIns="0" bIns="0" anchor="t" anchorCtr="0">
            <a:noAutofit/>
          </a:bodyPr>
          <a:lstStyle/>
          <a:p>
            <a:pPr marL="685800" lvl="0" indent="-374650" algn="l" rtl="0">
              <a:lnSpc>
                <a:spcPct val="115000"/>
              </a:lnSpc>
              <a:spcBef>
                <a:spcPts val="1200"/>
              </a:spcBef>
              <a:spcAft>
                <a:spcPts val="0"/>
              </a:spcAft>
              <a:buClr>
                <a:schemeClr val="dk1"/>
              </a:buClr>
              <a:buSzPts val="2300"/>
              <a:buFont typeface="Times New Roman"/>
              <a:buAutoNum type="arabicPeriod"/>
            </a:pPr>
            <a:r>
              <a:rPr lang="en-US" sz="2300" u="sng">
                <a:solidFill>
                  <a:srgbClr val="0563C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litcharts</a:t>
            </a:r>
            <a:r>
              <a:rPr lang="en-US" sz="2300">
                <a:solidFill>
                  <a:schemeClr val="dk1"/>
                </a:solidFill>
                <a:latin typeface="Times New Roman"/>
                <a:ea typeface="Times New Roman"/>
                <a:cs typeface="Times New Roman"/>
                <a:sym typeface="Times New Roman"/>
              </a:rPr>
              <a:t>, Shakescleare - Every Shakespeare play, poem, and sonnet alongside a modern English translation everyone can understand. </a:t>
            </a:r>
            <a:endParaRPr sz="2300">
              <a:solidFill>
                <a:schemeClr val="dk1"/>
              </a:solidFill>
              <a:latin typeface="Times New Roman"/>
              <a:ea typeface="Times New Roman"/>
              <a:cs typeface="Times New Roman"/>
              <a:sym typeface="Times New Roman"/>
            </a:endParaRPr>
          </a:p>
          <a:p>
            <a:pPr marL="685800" lvl="0" indent="-374650" algn="l" rtl="0">
              <a:lnSpc>
                <a:spcPct val="115000"/>
              </a:lnSpc>
              <a:spcBef>
                <a:spcPts val="0"/>
              </a:spcBef>
              <a:spcAft>
                <a:spcPts val="0"/>
              </a:spcAft>
              <a:buClr>
                <a:schemeClr val="dk1"/>
              </a:buClr>
              <a:buSzPts val="2300"/>
              <a:buFont typeface="Times New Roman"/>
              <a:buAutoNum type="arabicPeriod" startAt="2"/>
            </a:pPr>
            <a:r>
              <a:rPr lang="en-US" sz="2200" u="sng">
                <a:solidFill>
                  <a:srgbClr val="0563C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https://medium.com/@ageitgey/build-your-own-google-translate-quality-machine-translation-system-d7dc274bd476</a:t>
            </a:r>
            <a:r>
              <a:rPr lang="en-US" sz="2200">
                <a:solidFill>
                  <a:schemeClr val="dk1"/>
                </a:solidFill>
                <a:latin typeface="Times New Roman"/>
                <a:ea typeface="Times New Roman"/>
                <a:cs typeface="Times New Roman"/>
                <a:sym typeface="Times New Roman"/>
              </a:rPr>
              <a:t>; Build Your Own ‘Google Translate’-Quality Machine Translation System </a:t>
            </a:r>
            <a:endParaRPr sz="2200">
              <a:solidFill>
                <a:schemeClr val="dk1"/>
              </a:solidFill>
              <a:latin typeface="Times New Roman"/>
              <a:ea typeface="Times New Roman"/>
              <a:cs typeface="Times New Roman"/>
              <a:sym typeface="Times New Roman"/>
            </a:endParaRPr>
          </a:p>
          <a:p>
            <a:pPr marL="685800" lvl="0" indent="-368300" algn="l" rtl="0">
              <a:lnSpc>
                <a:spcPct val="115000"/>
              </a:lnSpc>
              <a:spcBef>
                <a:spcPts val="0"/>
              </a:spcBef>
              <a:spcAft>
                <a:spcPts val="0"/>
              </a:spcAft>
              <a:buClr>
                <a:schemeClr val="dk1"/>
              </a:buClr>
              <a:buSzPts val="2200"/>
              <a:buFont typeface="Times New Roman"/>
              <a:buAutoNum type="arabicPeriod" startAt="3"/>
            </a:pPr>
            <a:r>
              <a:rPr lang="en-US" sz="2200" u="sng">
                <a:solidFill>
                  <a:srgbClr val="0563C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https://arxiv.org/pdf/2010.11934</a:t>
            </a:r>
            <a:r>
              <a:rPr lang="en-US" sz="2200">
                <a:solidFill>
                  <a:schemeClr val="dk1"/>
                </a:solidFill>
                <a:latin typeface="Times New Roman"/>
                <a:ea typeface="Times New Roman"/>
                <a:cs typeface="Times New Roman"/>
                <a:sym typeface="Times New Roman"/>
              </a:rPr>
              <a:t>; mT5: A Massively Multilingual Pre-trained Text-to-Text Transformer </a:t>
            </a:r>
            <a:endParaRPr sz="2200">
              <a:solidFill>
                <a:schemeClr val="dk1"/>
              </a:solidFill>
              <a:latin typeface="Times New Roman"/>
              <a:ea typeface="Times New Roman"/>
              <a:cs typeface="Times New Roman"/>
              <a:sym typeface="Times New Roman"/>
            </a:endParaRPr>
          </a:p>
          <a:p>
            <a:pPr marL="685800" lvl="0" indent="-368300" algn="l" rtl="0">
              <a:lnSpc>
                <a:spcPct val="115000"/>
              </a:lnSpc>
              <a:spcBef>
                <a:spcPts val="0"/>
              </a:spcBef>
              <a:spcAft>
                <a:spcPts val="0"/>
              </a:spcAft>
              <a:buClr>
                <a:schemeClr val="dk1"/>
              </a:buClr>
              <a:buSzPts val="2200"/>
              <a:buFont typeface="Times New Roman"/>
              <a:buAutoNum type="arabicPeriod" startAt="3"/>
            </a:pPr>
            <a:r>
              <a:rPr lang="en-US" sz="2200" u="sng">
                <a:solidFill>
                  <a:srgbClr val="0563C1"/>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https://huggingface.co/docs/transformers/v4.17.0/en/tasks/translation</a:t>
            </a:r>
            <a:r>
              <a:rPr lang="en-US" sz="22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Translation </a:t>
            </a:r>
            <a:endParaRPr sz="2400">
              <a:solidFill>
                <a:schemeClr val="dk1"/>
              </a:solidFill>
              <a:latin typeface="Times New Roman"/>
              <a:ea typeface="Times New Roman"/>
              <a:cs typeface="Times New Roman"/>
              <a:sym typeface="Times New Roman"/>
            </a:endParaRPr>
          </a:p>
          <a:p>
            <a:pPr marL="685800" lvl="0" indent="-368300" algn="l" rtl="0">
              <a:lnSpc>
                <a:spcPct val="115000"/>
              </a:lnSpc>
              <a:spcBef>
                <a:spcPts val="0"/>
              </a:spcBef>
              <a:spcAft>
                <a:spcPts val="0"/>
              </a:spcAft>
              <a:buClr>
                <a:schemeClr val="dk1"/>
              </a:buClr>
              <a:buSzPts val="2200"/>
              <a:buFont typeface="Times New Roman"/>
              <a:buAutoNum type="arabicPeriod" startAt="5"/>
            </a:pPr>
            <a:r>
              <a:rPr lang="en-US" sz="2200" u="sng">
                <a:solidFill>
                  <a:srgbClr val="0563C1"/>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Roudranil/finetuning-llms-for-conversation-in-shakespearean-english (github.com)</a:t>
            </a:r>
            <a:r>
              <a:rPr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marL="685800" lvl="0" indent="-368300" algn="l" rtl="0">
              <a:lnSpc>
                <a:spcPct val="115000"/>
              </a:lnSpc>
              <a:spcBef>
                <a:spcPts val="0"/>
              </a:spcBef>
              <a:spcAft>
                <a:spcPts val="0"/>
              </a:spcAft>
              <a:buClr>
                <a:schemeClr val="dk1"/>
              </a:buClr>
              <a:buSzPts val="2200"/>
              <a:buFont typeface="Times New Roman"/>
              <a:buAutoNum type="arabicPeriod" startAt="6"/>
            </a:pPr>
            <a:r>
              <a:rPr lang="en-US" sz="2200" u="sng">
                <a:solidFill>
                  <a:srgbClr val="0563C1"/>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Roudranil/shakespearean-and-modern-english-conversational-dataset · Datasets at Hugging Face</a:t>
            </a:r>
            <a:r>
              <a:rPr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marL="80010" lvl="0" indent="0" algn="just" rtl="0">
              <a:lnSpc>
                <a:spcPct val="150000"/>
              </a:lnSpc>
              <a:spcBef>
                <a:spcPts val="1200"/>
              </a:spcBef>
              <a:spcAft>
                <a:spcPts val="1600"/>
              </a:spcAft>
              <a:buSzPts val="1260"/>
              <a:buNone/>
            </a:pPr>
            <a:endParaRPr sz="4200">
              <a:solidFill>
                <a:schemeClr val="lt1"/>
              </a:solidFill>
              <a:latin typeface="Times New Roman"/>
              <a:ea typeface="Times New Roman"/>
              <a:cs typeface="Times New Roman"/>
              <a:sym typeface="Times New Roman"/>
            </a:endParaRPr>
          </a:p>
        </p:txBody>
      </p:sp>
      <p:sp>
        <p:nvSpPr>
          <p:cNvPr id="257" name="Google Shape;257;p36"/>
          <p:cNvSpPr txBox="1">
            <a:spLocks noGrp="1"/>
          </p:cNvSpPr>
          <p:nvPr>
            <p:ph type="sldNum" idx="12"/>
          </p:nvPr>
        </p:nvSpPr>
        <p:spPr>
          <a:xfrm>
            <a:off x="9193574" y="6356351"/>
            <a:ext cx="2844059"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62"/>
        <p:cNvGrpSpPr/>
        <p:nvPr/>
      </p:nvGrpSpPr>
      <p:grpSpPr>
        <a:xfrm>
          <a:off x="0" y="0"/>
          <a:ext cx="0" cy="0"/>
          <a:chOff x="0" y="0"/>
          <a:chExt cx="0" cy="0"/>
        </a:xfrm>
      </p:grpSpPr>
      <p:pic>
        <p:nvPicPr>
          <p:cNvPr id="263" name="Google Shape;263;p37"/>
          <p:cNvPicPr preferRelativeResize="0"/>
          <p:nvPr/>
        </p:nvPicPr>
        <p:blipFill rotWithShape="1">
          <a:blip r:embed="rId3">
            <a:alphaModFix/>
          </a:blip>
          <a:srcRect/>
          <a:stretch/>
        </p:blipFill>
        <p:spPr>
          <a:xfrm>
            <a:off x="0" y="1786"/>
            <a:ext cx="12188825" cy="6856214"/>
          </a:xfrm>
          <a:prstGeom prst="rect">
            <a:avLst/>
          </a:prstGeom>
          <a:noFill/>
          <a:ln>
            <a:noFill/>
          </a:ln>
        </p:spPr>
      </p:pic>
      <p:sp>
        <p:nvSpPr>
          <p:cNvPr id="264" name="Google Shape;264;p37"/>
          <p:cNvSpPr/>
          <p:nvPr/>
        </p:nvSpPr>
        <p:spPr>
          <a:xfrm>
            <a:off x="1" y="3429000"/>
            <a:ext cx="12188824" cy="2008164"/>
          </a:xfrm>
          <a:prstGeom prst="rect">
            <a:avLst/>
          </a:prstGeom>
          <a:gradFill>
            <a:gsLst>
              <a:gs pos="0">
                <a:srgbClr val="000000">
                  <a:alpha val="80000"/>
                </a:srgbClr>
              </a:gs>
              <a:gs pos="100000">
                <a:srgbClr val="262626">
                  <a:alpha val="60000"/>
                </a:srgbClr>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5" name="Google Shape;265;p37"/>
          <p:cNvSpPr txBox="1"/>
          <p:nvPr/>
        </p:nvSpPr>
        <p:spPr>
          <a:xfrm>
            <a:off x="6654801" y="3805169"/>
            <a:ext cx="3782345" cy="1255827"/>
          </a:xfrm>
          <a:prstGeom prst="rect">
            <a:avLst/>
          </a:prstGeom>
          <a:noFill/>
          <a:ln>
            <a:noFill/>
          </a:ln>
        </p:spPr>
        <p:txBody>
          <a:bodyPr spcFirstLastPara="1" wrap="square" lIns="0" tIns="45700" rIns="91425" bIns="45700" anchor="ctr" anchorCtr="0">
            <a:noAutofit/>
          </a:bodyPr>
          <a:lstStyle/>
          <a:p>
            <a:pPr marL="0" marR="0" lvl="0" indent="0" algn="l" rtl="0">
              <a:spcBef>
                <a:spcPts val="0"/>
              </a:spcBef>
              <a:spcAft>
                <a:spcPts val="0"/>
              </a:spcAft>
              <a:buClr>
                <a:srgbClr val="A49566"/>
              </a:buClr>
              <a:buSzPts val="4320"/>
              <a:buFont typeface="Meiryo"/>
              <a:buNone/>
            </a:pPr>
            <a:r>
              <a:rPr lang="en-US" sz="4800">
                <a:solidFill>
                  <a:srgbClr val="F2F2F2"/>
                </a:solidFill>
                <a:latin typeface="Helvetica Neue"/>
                <a:ea typeface="Helvetica Neue"/>
                <a:cs typeface="Helvetica Neue"/>
                <a:sym typeface="Helvetica Neue"/>
              </a:rPr>
              <a:t>Thank You</a:t>
            </a:r>
            <a:endParaRPr sz="1000">
              <a:solidFill>
                <a:srgbClr val="F2F2F2"/>
              </a:solidFill>
              <a:latin typeface="Helvetica Neue"/>
              <a:ea typeface="Helvetica Neue"/>
              <a:cs typeface="Helvetica Neue"/>
              <a:sym typeface="Helvetica Neue"/>
            </a:endParaRPr>
          </a:p>
        </p:txBody>
      </p:sp>
      <p:cxnSp>
        <p:nvCxnSpPr>
          <p:cNvPr id="266" name="Google Shape;266;p37"/>
          <p:cNvCxnSpPr/>
          <p:nvPr/>
        </p:nvCxnSpPr>
        <p:spPr>
          <a:xfrm>
            <a:off x="6094413" y="3613798"/>
            <a:ext cx="0" cy="1638568"/>
          </a:xfrm>
          <a:prstGeom prst="straightConnector1">
            <a:avLst/>
          </a:prstGeom>
          <a:noFill/>
          <a:ln w="25400" cap="flat" cmpd="sng">
            <a:solidFill>
              <a:srgbClr val="CFB87C"/>
            </a:solidFill>
            <a:prstDash val="solid"/>
            <a:round/>
            <a:headEnd type="none" w="sm" len="sm"/>
            <a:tailEnd type="none" w="sm" len="sm"/>
          </a:ln>
        </p:spPr>
      </p:cxnSp>
      <p:pic>
        <p:nvPicPr>
          <p:cNvPr id="267" name="Google Shape;267;p37"/>
          <p:cNvPicPr preferRelativeResize="0"/>
          <p:nvPr/>
        </p:nvPicPr>
        <p:blipFill rotWithShape="1">
          <a:blip r:embed="rId4">
            <a:alphaModFix/>
          </a:blip>
          <a:srcRect/>
          <a:stretch/>
        </p:blipFill>
        <p:spPr>
          <a:xfrm>
            <a:off x="493713" y="3847279"/>
            <a:ext cx="5013790" cy="1171607"/>
          </a:xfrm>
          <a:prstGeom prst="rect">
            <a:avLst/>
          </a:prstGeom>
          <a:noFill/>
          <a:ln>
            <a:noFill/>
          </a:ln>
        </p:spPr>
      </p:pic>
      <p:sp>
        <p:nvSpPr>
          <p:cNvPr id="268" name="Google Shape;268;p37"/>
          <p:cNvSpPr txBox="1">
            <a:spLocks noGrp="1"/>
          </p:cNvSpPr>
          <p:nvPr>
            <p:ph type="sldNum" idx="12"/>
          </p:nvPr>
        </p:nvSpPr>
        <p:spPr>
          <a:xfrm>
            <a:off x="11293669" y="6217622"/>
            <a:ext cx="731400" cy="5247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9"/>
        <p:cNvGrpSpPr/>
        <p:nvPr/>
      </p:nvGrpSpPr>
      <p:grpSpPr>
        <a:xfrm>
          <a:off x="0" y="0"/>
          <a:ext cx="0" cy="0"/>
          <a:chOff x="0" y="0"/>
          <a:chExt cx="0" cy="0"/>
        </a:xfrm>
      </p:grpSpPr>
      <p:sp>
        <p:nvSpPr>
          <p:cNvPr id="110" name="Google Shape;110;p18"/>
          <p:cNvSpPr txBox="1">
            <a:spLocks noGrp="1"/>
          </p:cNvSpPr>
          <p:nvPr>
            <p:ph type="ctrTitle"/>
          </p:nvPr>
        </p:nvSpPr>
        <p:spPr>
          <a:xfrm>
            <a:off x="227013" y="615950"/>
            <a:ext cx="9450300" cy="714300"/>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3200"/>
              <a:buFont typeface="Arial"/>
              <a:buNone/>
            </a:pPr>
            <a:r>
              <a:rPr lang="en-US">
                <a:solidFill>
                  <a:schemeClr val="dk1"/>
                </a:solidFill>
              </a:rPr>
              <a:t>Problem Statement</a:t>
            </a:r>
            <a:endParaRPr>
              <a:solidFill>
                <a:schemeClr val="dk1"/>
              </a:solidFill>
            </a:endParaRPr>
          </a:p>
        </p:txBody>
      </p:sp>
      <p:sp>
        <p:nvSpPr>
          <p:cNvPr id="111" name="Google Shape;111;p18"/>
          <p:cNvSpPr txBox="1">
            <a:spLocks noGrp="1"/>
          </p:cNvSpPr>
          <p:nvPr>
            <p:ph type="sldNum" idx="12"/>
          </p:nvPr>
        </p:nvSpPr>
        <p:spPr>
          <a:xfrm>
            <a:off x="9193574" y="6356351"/>
            <a:ext cx="2844000" cy="3651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3</a:t>
            </a:fld>
            <a:endParaRPr/>
          </a:p>
        </p:txBody>
      </p:sp>
      <p:sp>
        <p:nvSpPr>
          <p:cNvPr id="112" name="Google Shape;112;p18"/>
          <p:cNvSpPr txBox="1">
            <a:spLocks noGrp="1"/>
          </p:cNvSpPr>
          <p:nvPr>
            <p:ph type="body" idx="2"/>
          </p:nvPr>
        </p:nvSpPr>
        <p:spPr>
          <a:xfrm>
            <a:off x="227001" y="1933450"/>
            <a:ext cx="11734800" cy="4788000"/>
          </a:xfrm>
          <a:prstGeom prst="rect">
            <a:avLst/>
          </a:prstGeom>
          <a:noFill/>
          <a:ln>
            <a:noFill/>
          </a:ln>
        </p:spPr>
        <p:txBody>
          <a:bodyPr spcFirstLastPara="1" wrap="square" lIns="0" tIns="0" rIns="0" bIns="0" anchor="t" anchorCtr="0">
            <a:noAutofit/>
          </a:bodyPr>
          <a:lstStyle/>
          <a:p>
            <a:pPr marL="50800" lvl="0" indent="0" algn="l" rtl="0">
              <a:lnSpc>
                <a:spcPct val="150000"/>
              </a:lnSpc>
              <a:spcBef>
                <a:spcPts val="1000"/>
              </a:spcBef>
              <a:spcAft>
                <a:spcPts val="0"/>
              </a:spcAft>
              <a:buNone/>
            </a:pPr>
            <a:r>
              <a:rPr lang="en-US" sz="2600">
                <a:solidFill>
                  <a:schemeClr val="dk1"/>
                </a:solidFill>
                <a:latin typeface="Times New Roman"/>
                <a:ea typeface="Times New Roman"/>
                <a:cs typeface="Times New Roman"/>
                <a:sym typeface="Times New Roman"/>
              </a:rPr>
              <a:t>The project aims to create a system that converts Shakespearean English into modern English sentences. This will help people understand these classic texts more easily while keeping the original meaning and tone. We will use natural language processing (NLP) techniques focusing on style text-to-transfer branch to make this possible</a:t>
            </a:r>
            <a:endParaRPr sz="2600">
              <a:solidFill>
                <a:schemeClr val="dk1"/>
              </a:solidFill>
              <a:latin typeface="Times New Roman"/>
              <a:ea typeface="Times New Roman"/>
              <a:cs typeface="Times New Roman"/>
              <a:sym typeface="Times New Roman"/>
            </a:endParaRPr>
          </a:p>
          <a:p>
            <a:pPr marL="0" lvl="0" indent="0" algn="just" rtl="0">
              <a:spcBef>
                <a:spcPts val="1600"/>
              </a:spcBef>
              <a:spcAft>
                <a:spcPts val="1600"/>
              </a:spcAft>
              <a:buNone/>
            </a:pPr>
            <a:endParaRPr sz="26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17"/>
        <p:cNvGrpSpPr/>
        <p:nvPr/>
      </p:nvGrpSpPr>
      <p:grpSpPr>
        <a:xfrm>
          <a:off x="0" y="0"/>
          <a:ext cx="0" cy="0"/>
          <a:chOff x="0" y="0"/>
          <a:chExt cx="0" cy="0"/>
        </a:xfrm>
      </p:grpSpPr>
      <p:sp>
        <p:nvSpPr>
          <p:cNvPr id="118" name="Google Shape;118;p19"/>
          <p:cNvSpPr txBox="1">
            <a:spLocks noGrp="1"/>
          </p:cNvSpPr>
          <p:nvPr>
            <p:ph type="ctrTitle"/>
          </p:nvPr>
        </p:nvSpPr>
        <p:spPr>
          <a:xfrm>
            <a:off x="227013" y="615951"/>
            <a:ext cx="9450387" cy="412074"/>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3200"/>
              <a:buFont typeface="Arial"/>
              <a:buNone/>
            </a:pPr>
            <a:r>
              <a:rPr lang="en-US">
                <a:solidFill>
                  <a:srgbClr val="3F3F3F"/>
                </a:solidFill>
              </a:rPr>
              <a:t>Motivation</a:t>
            </a:r>
            <a:endParaRPr>
              <a:solidFill>
                <a:srgbClr val="3F3F3F"/>
              </a:solidFill>
            </a:endParaRPr>
          </a:p>
        </p:txBody>
      </p:sp>
      <p:sp>
        <p:nvSpPr>
          <p:cNvPr id="119" name="Google Shape;119;p19"/>
          <p:cNvSpPr txBox="1">
            <a:spLocks noGrp="1"/>
          </p:cNvSpPr>
          <p:nvPr>
            <p:ph type="sldNum" idx="12"/>
          </p:nvPr>
        </p:nvSpPr>
        <p:spPr>
          <a:xfrm>
            <a:off x="9193574" y="6356351"/>
            <a:ext cx="2844059"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4</a:t>
            </a:fld>
            <a:endParaRPr/>
          </a:p>
        </p:txBody>
      </p:sp>
      <p:sp>
        <p:nvSpPr>
          <p:cNvPr id="120" name="Google Shape;120;p19"/>
          <p:cNvSpPr txBox="1">
            <a:spLocks noGrp="1"/>
          </p:cNvSpPr>
          <p:nvPr>
            <p:ph type="body" idx="2"/>
          </p:nvPr>
        </p:nvSpPr>
        <p:spPr>
          <a:xfrm>
            <a:off x="249375" y="1199699"/>
            <a:ext cx="11690100" cy="5449200"/>
          </a:xfrm>
          <a:prstGeom prst="rect">
            <a:avLst/>
          </a:prstGeom>
          <a:noFill/>
          <a:ln>
            <a:noFill/>
          </a:ln>
        </p:spPr>
        <p:txBody>
          <a:bodyPr spcFirstLastPara="1" wrap="square" lIns="0" tIns="0" rIns="0" bIns="0" anchor="t" anchorCtr="0">
            <a:noAutofit/>
          </a:bodyPr>
          <a:lstStyle/>
          <a:p>
            <a:pPr marL="457200" lvl="0" indent="-381000" algn="just" rtl="0">
              <a:lnSpc>
                <a:spcPct val="100000"/>
              </a:lnSpc>
              <a:spcBef>
                <a:spcPts val="0"/>
              </a:spcBef>
              <a:spcAft>
                <a:spcPts val="0"/>
              </a:spcAft>
              <a:buClr>
                <a:srgbClr val="3F3F3F"/>
              </a:buClr>
              <a:buSzPts val="2400"/>
              <a:buFont typeface="Times New Roman"/>
              <a:buChar char="●"/>
            </a:pPr>
            <a:r>
              <a:rPr lang="en-US" sz="2400" b="1">
                <a:solidFill>
                  <a:srgbClr val="3F3F3F"/>
                </a:solidFill>
                <a:latin typeface="Times New Roman"/>
                <a:ea typeface="Times New Roman"/>
                <a:cs typeface="Times New Roman"/>
                <a:sym typeface="Times New Roman"/>
              </a:rPr>
              <a:t>Importance of Simplifying Classics:</a:t>
            </a:r>
            <a:endParaRPr sz="2400" b="1">
              <a:solidFill>
                <a:srgbClr val="3F3F3F"/>
              </a:solidFill>
              <a:latin typeface="Times New Roman"/>
              <a:ea typeface="Times New Roman"/>
              <a:cs typeface="Times New Roman"/>
              <a:sym typeface="Times New Roman"/>
            </a:endParaRPr>
          </a:p>
          <a:p>
            <a:pPr marL="914400" lvl="1" indent="-381000" algn="just" rtl="0">
              <a:lnSpc>
                <a:spcPct val="100000"/>
              </a:lnSpc>
              <a:spcBef>
                <a:spcPts val="0"/>
              </a:spcBef>
              <a:spcAft>
                <a:spcPts val="0"/>
              </a:spcAft>
              <a:buClr>
                <a:srgbClr val="3F3F3F"/>
              </a:buClr>
              <a:buSzPts val="2400"/>
              <a:buFont typeface="Times New Roman"/>
              <a:buChar char="○"/>
            </a:pPr>
            <a:r>
              <a:rPr lang="en-US" sz="2400">
                <a:solidFill>
                  <a:srgbClr val="3F3F3F"/>
                </a:solidFill>
                <a:latin typeface="Times New Roman"/>
                <a:ea typeface="Times New Roman"/>
                <a:cs typeface="Times New Roman"/>
                <a:sym typeface="Times New Roman"/>
              </a:rPr>
              <a:t>Classic texts are difficult for modern readers to understand.</a:t>
            </a:r>
            <a:endParaRPr sz="2400">
              <a:solidFill>
                <a:srgbClr val="3F3F3F"/>
              </a:solidFill>
              <a:latin typeface="Times New Roman"/>
              <a:ea typeface="Times New Roman"/>
              <a:cs typeface="Times New Roman"/>
              <a:sym typeface="Times New Roman"/>
            </a:endParaRPr>
          </a:p>
          <a:p>
            <a:pPr marL="914400" lvl="1" indent="-381000" algn="l" rtl="0">
              <a:lnSpc>
                <a:spcPct val="100000"/>
              </a:lnSpc>
              <a:spcBef>
                <a:spcPts val="0"/>
              </a:spcBef>
              <a:spcAft>
                <a:spcPts val="0"/>
              </a:spcAft>
              <a:buClr>
                <a:srgbClr val="3F3F3F"/>
              </a:buClr>
              <a:buSzPts val="2400"/>
              <a:buFont typeface="Times New Roman"/>
              <a:buChar char="○"/>
            </a:pPr>
            <a:r>
              <a:rPr lang="en-US" sz="2400">
                <a:solidFill>
                  <a:srgbClr val="3F3F3F"/>
                </a:solidFill>
                <a:latin typeface="Times New Roman"/>
                <a:ea typeface="Times New Roman"/>
                <a:cs typeface="Times New Roman"/>
                <a:sym typeface="Times New Roman"/>
              </a:rPr>
              <a:t>Simplified versions can make them accessible while retaining depth.</a:t>
            </a:r>
            <a:endParaRPr sz="2400">
              <a:solidFill>
                <a:srgbClr val="3F3F3F"/>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rgbClr val="3F3F3F"/>
              </a:buClr>
              <a:buSzPts val="2400"/>
              <a:buFont typeface="Times New Roman"/>
              <a:buChar char="●"/>
            </a:pPr>
            <a:r>
              <a:rPr lang="en-US" sz="2400" b="1">
                <a:solidFill>
                  <a:srgbClr val="3F3F3F"/>
                </a:solidFill>
                <a:latin typeface="Times New Roman"/>
                <a:ea typeface="Times New Roman"/>
                <a:cs typeface="Times New Roman"/>
                <a:sym typeface="Times New Roman"/>
              </a:rPr>
              <a:t>Existing Challenges:</a:t>
            </a:r>
            <a:endParaRPr sz="2400" b="1">
              <a:solidFill>
                <a:srgbClr val="3F3F3F"/>
              </a:solidFill>
              <a:latin typeface="Times New Roman"/>
              <a:ea typeface="Times New Roman"/>
              <a:cs typeface="Times New Roman"/>
              <a:sym typeface="Times New Roman"/>
            </a:endParaRPr>
          </a:p>
          <a:p>
            <a:pPr marL="914400" lvl="1" indent="-381000" algn="l" rtl="0">
              <a:lnSpc>
                <a:spcPct val="100000"/>
              </a:lnSpc>
              <a:spcBef>
                <a:spcPts val="0"/>
              </a:spcBef>
              <a:spcAft>
                <a:spcPts val="0"/>
              </a:spcAft>
              <a:buClr>
                <a:srgbClr val="3F3F3F"/>
              </a:buClr>
              <a:buSzPts val="2400"/>
              <a:buFont typeface="Times New Roman"/>
              <a:buChar char="○"/>
            </a:pPr>
            <a:r>
              <a:rPr lang="en-US" sz="2400">
                <a:solidFill>
                  <a:srgbClr val="3F3F3F"/>
                </a:solidFill>
                <a:latin typeface="Times New Roman"/>
                <a:ea typeface="Times New Roman"/>
                <a:cs typeface="Times New Roman"/>
                <a:sym typeface="Times New Roman"/>
              </a:rPr>
              <a:t>Limited access to and understanding of complex classics.</a:t>
            </a:r>
            <a:endParaRPr sz="2400">
              <a:solidFill>
                <a:srgbClr val="3F3F3F"/>
              </a:solidFill>
              <a:latin typeface="Times New Roman"/>
              <a:ea typeface="Times New Roman"/>
              <a:cs typeface="Times New Roman"/>
              <a:sym typeface="Times New Roman"/>
            </a:endParaRPr>
          </a:p>
          <a:p>
            <a:pPr marL="914400" lvl="1" indent="-381000" algn="l" rtl="0">
              <a:lnSpc>
                <a:spcPct val="100000"/>
              </a:lnSpc>
              <a:spcBef>
                <a:spcPts val="0"/>
              </a:spcBef>
              <a:spcAft>
                <a:spcPts val="0"/>
              </a:spcAft>
              <a:buClr>
                <a:srgbClr val="3F3F3F"/>
              </a:buClr>
              <a:buSzPts val="2400"/>
              <a:buFont typeface="Times New Roman"/>
              <a:buChar char="○"/>
            </a:pPr>
            <a:r>
              <a:rPr lang="en-US" sz="2400">
                <a:solidFill>
                  <a:srgbClr val="3F3F3F"/>
                </a:solidFill>
                <a:latin typeface="Times New Roman"/>
                <a:ea typeface="Times New Roman"/>
                <a:cs typeface="Times New Roman"/>
                <a:sym typeface="Times New Roman"/>
              </a:rPr>
              <a:t>Maintaining emotional nuance while simplifying language is difficult.</a:t>
            </a:r>
            <a:endParaRPr sz="2400">
              <a:solidFill>
                <a:srgbClr val="3F3F3F"/>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rgbClr val="3F3F3F"/>
              </a:buClr>
              <a:buSzPts val="2400"/>
              <a:buFont typeface="Times New Roman"/>
              <a:buChar char="●"/>
            </a:pPr>
            <a:r>
              <a:rPr lang="en-US" sz="2400" b="1">
                <a:solidFill>
                  <a:srgbClr val="3F3F3F"/>
                </a:solidFill>
                <a:latin typeface="Times New Roman"/>
                <a:ea typeface="Times New Roman"/>
                <a:cs typeface="Times New Roman"/>
                <a:sym typeface="Times New Roman"/>
              </a:rPr>
              <a:t>User Perspective:</a:t>
            </a:r>
            <a:endParaRPr sz="2400" b="1">
              <a:solidFill>
                <a:srgbClr val="3F3F3F"/>
              </a:solidFill>
              <a:latin typeface="Times New Roman"/>
              <a:ea typeface="Times New Roman"/>
              <a:cs typeface="Times New Roman"/>
              <a:sym typeface="Times New Roman"/>
            </a:endParaRPr>
          </a:p>
          <a:p>
            <a:pPr marL="914400" lvl="1" indent="-381000" algn="l" rtl="0">
              <a:lnSpc>
                <a:spcPct val="100000"/>
              </a:lnSpc>
              <a:spcBef>
                <a:spcPts val="0"/>
              </a:spcBef>
              <a:spcAft>
                <a:spcPts val="0"/>
              </a:spcAft>
              <a:buClr>
                <a:srgbClr val="3F3F3F"/>
              </a:buClr>
              <a:buSzPts val="2400"/>
              <a:buFont typeface="Times New Roman"/>
              <a:buChar char="○"/>
            </a:pPr>
            <a:r>
              <a:rPr lang="en-US" sz="2400">
                <a:solidFill>
                  <a:srgbClr val="3F3F3F"/>
                </a:solidFill>
                <a:latin typeface="Times New Roman"/>
                <a:ea typeface="Times New Roman"/>
                <a:cs typeface="Times New Roman"/>
                <a:sym typeface="Times New Roman"/>
              </a:rPr>
              <a:t>Inspired by personal struggles with complex classic texts.</a:t>
            </a:r>
            <a:endParaRPr sz="2400">
              <a:solidFill>
                <a:srgbClr val="3F3F3F"/>
              </a:solidFill>
              <a:latin typeface="Times New Roman"/>
              <a:ea typeface="Times New Roman"/>
              <a:cs typeface="Times New Roman"/>
              <a:sym typeface="Times New Roman"/>
            </a:endParaRPr>
          </a:p>
          <a:p>
            <a:pPr marL="914400" lvl="1" indent="-381000" algn="l" rtl="0">
              <a:lnSpc>
                <a:spcPct val="100000"/>
              </a:lnSpc>
              <a:spcBef>
                <a:spcPts val="0"/>
              </a:spcBef>
              <a:spcAft>
                <a:spcPts val="0"/>
              </a:spcAft>
              <a:buClr>
                <a:srgbClr val="3F3F3F"/>
              </a:buClr>
              <a:buSzPts val="2400"/>
              <a:buFont typeface="Times New Roman"/>
              <a:buChar char="○"/>
            </a:pPr>
            <a:r>
              <a:rPr lang="en-US" sz="2400">
                <a:solidFill>
                  <a:srgbClr val="3F3F3F"/>
                </a:solidFill>
                <a:latin typeface="Times New Roman"/>
                <a:ea typeface="Times New Roman"/>
                <a:cs typeface="Times New Roman"/>
                <a:sym typeface="Times New Roman"/>
              </a:rPr>
              <a:t>Highlighted the need for tools to simplify and clarify content.</a:t>
            </a:r>
            <a:endParaRPr sz="2400">
              <a:solidFill>
                <a:srgbClr val="3F3F3F"/>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rgbClr val="3F3F3F"/>
              </a:buClr>
              <a:buSzPts val="2400"/>
              <a:buFont typeface="Times New Roman"/>
              <a:buChar char="●"/>
            </a:pPr>
            <a:r>
              <a:rPr lang="en-US" sz="2400" b="1">
                <a:solidFill>
                  <a:srgbClr val="3F3F3F"/>
                </a:solidFill>
                <a:latin typeface="Times New Roman"/>
                <a:ea typeface="Times New Roman"/>
                <a:cs typeface="Times New Roman"/>
                <a:sym typeface="Times New Roman"/>
              </a:rPr>
              <a:t>Project Goal:</a:t>
            </a:r>
            <a:endParaRPr sz="2400" b="1">
              <a:solidFill>
                <a:srgbClr val="3F3F3F"/>
              </a:solidFill>
              <a:latin typeface="Times New Roman"/>
              <a:ea typeface="Times New Roman"/>
              <a:cs typeface="Times New Roman"/>
              <a:sym typeface="Times New Roman"/>
            </a:endParaRPr>
          </a:p>
          <a:p>
            <a:pPr marL="914400" lvl="1" indent="-381000" algn="l" rtl="0">
              <a:lnSpc>
                <a:spcPct val="100000"/>
              </a:lnSpc>
              <a:spcBef>
                <a:spcPts val="0"/>
              </a:spcBef>
              <a:spcAft>
                <a:spcPts val="0"/>
              </a:spcAft>
              <a:buClr>
                <a:srgbClr val="3F3F3F"/>
              </a:buClr>
              <a:buSzPts val="2400"/>
              <a:buFont typeface="Times New Roman"/>
              <a:buChar char="○"/>
            </a:pPr>
            <a:r>
              <a:rPr lang="en-US" sz="2400">
                <a:solidFill>
                  <a:srgbClr val="3F3F3F"/>
                </a:solidFill>
                <a:latin typeface="Times New Roman"/>
                <a:ea typeface="Times New Roman"/>
                <a:cs typeface="Times New Roman"/>
                <a:sym typeface="Times New Roman"/>
              </a:rPr>
              <a:t>Translate Shakespeare’s works into Modern English while preserving meaning.</a:t>
            </a:r>
            <a:endParaRPr sz="2400">
              <a:solidFill>
                <a:srgbClr val="3F3F3F"/>
              </a:solidFill>
              <a:latin typeface="Times New Roman"/>
              <a:ea typeface="Times New Roman"/>
              <a:cs typeface="Times New Roman"/>
              <a:sym typeface="Times New Roman"/>
            </a:endParaRPr>
          </a:p>
          <a:p>
            <a:pPr marL="914400" lvl="1" indent="-381000" algn="l" rtl="0">
              <a:lnSpc>
                <a:spcPct val="100000"/>
              </a:lnSpc>
              <a:spcBef>
                <a:spcPts val="0"/>
              </a:spcBef>
              <a:spcAft>
                <a:spcPts val="0"/>
              </a:spcAft>
              <a:buClr>
                <a:srgbClr val="3F3F3F"/>
              </a:buClr>
              <a:buSzPts val="2400"/>
              <a:buFont typeface="Times New Roman"/>
              <a:buChar char="○"/>
            </a:pPr>
            <a:r>
              <a:rPr lang="en-US" sz="2400">
                <a:solidFill>
                  <a:srgbClr val="3F3F3F"/>
                </a:solidFill>
                <a:latin typeface="Times New Roman"/>
                <a:ea typeface="Times New Roman"/>
                <a:cs typeface="Times New Roman"/>
                <a:sym typeface="Times New Roman"/>
              </a:rPr>
              <a:t>Use NLP to ensure accuracy, clarity, and emotional impact.</a:t>
            </a:r>
            <a:endParaRPr sz="2400">
              <a:solidFill>
                <a:srgbClr val="3F3F3F"/>
              </a:solidFill>
              <a:latin typeface="Times New Roman"/>
              <a:ea typeface="Times New Roman"/>
              <a:cs typeface="Times New Roman"/>
              <a:sym typeface="Times New Roman"/>
            </a:endParaRPr>
          </a:p>
          <a:p>
            <a:pPr marL="457200" lvl="0" indent="-381000" algn="l" rtl="0">
              <a:lnSpc>
                <a:spcPct val="100000"/>
              </a:lnSpc>
              <a:spcBef>
                <a:spcPts val="0"/>
              </a:spcBef>
              <a:spcAft>
                <a:spcPts val="0"/>
              </a:spcAft>
              <a:buClr>
                <a:srgbClr val="3F3F3F"/>
              </a:buClr>
              <a:buSzPts val="2400"/>
              <a:buFont typeface="Times New Roman"/>
              <a:buChar char="●"/>
            </a:pPr>
            <a:r>
              <a:rPr lang="en-US" sz="2400" b="1">
                <a:solidFill>
                  <a:srgbClr val="3F3F3F"/>
                </a:solidFill>
                <a:latin typeface="Times New Roman"/>
                <a:ea typeface="Times New Roman"/>
                <a:cs typeface="Times New Roman"/>
                <a:sym typeface="Times New Roman"/>
              </a:rPr>
              <a:t>Impact:</a:t>
            </a:r>
            <a:endParaRPr sz="2400" b="1">
              <a:solidFill>
                <a:srgbClr val="3F3F3F"/>
              </a:solidFill>
              <a:latin typeface="Times New Roman"/>
              <a:ea typeface="Times New Roman"/>
              <a:cs typeface="Times New Roman"/>
              <a:sym typeface="Times New Roman"/>
            </a:endParaRPr>
          </a:p>
          <a:p>
            <a:pPr marL="914400" lvl="1" indent="-381000" algn="l" rtl="0">
              <a:lnSpc>
                <a:spcPct val="100000"/>
              </a:lnSpc>
              <a:spcBef>
                <a:spcPts val="0"/>
              </a:spcBef>
              <a:spcAft>
                <a:spcPts val="0"/>
              </a:spcAft>
              <a:buClr>
                <a:srgbClr val="3F3F3F"/>
              </a:buClr>
              <a:buSzPts val="2400"/>
              <a:buFont typeface="Times New Roman"/>
              <a:buChar char="○"/>
            </a:pPr>
            <a:r>
              <a:rPr lang="en-US" sz="2400">
                <a:solidFill>
                  <a:srgbClr val="3F3F3F"/>
                </a:solidFill>
                <a:latin typeface="Times New Roman"/>
                <a:ea typeface="Times New Roman"/>
                <a:cs typeface="Times New Roman"/>
                <a:sym typeface="Times New Roman"/>
              </a:rPr>
              <a:t>Makes classic literature relatable for modern readers.</a:t>
            </a:r>
            <a:endParaRPr sz="2400">
              <a:solidFill>
                <a:srgbClr val="3F3F3F"/>
              </a:solidFill>
              <a:latin typeface="Times New Roman"/>
              <a:ea typeface="Times New Roman"/>
              <a:cs typeface="Times New Roman"/>
              <a:sym typeface="Times New Roman"/>
            </a:endParaRPr>
          </a:p>
          <a:p>
            <a:pPr marL="914400" lvl="1" indent="-381000" algn="l" rtl="0">
              <a:lnSpc>
                <a:spcPct val="100000"/>
              </a:lnSpc>
              <a:spcBef>
                <a:spcPts val="0"/>
              </a:spcBef>
              <a:spcAft>
                <a:spcPts val="0"/>
              </a:spcAft>
              <a:buClr>
                <a:srgbClr val="3F3F3F"/>
              </a:buClr>
              <a:buSzPts val="2400"/>
              <a:buFont typeface="Times New Roman"/>
              <a:buChar char="○"/>
            </a:pPr>
            <a:r>
              <a:rPr lang="en-US" sz="2400">
                <a:solidFill>
                  <a:srgbClr val="3F3F3F"/>
                </a:solidFill>
                <a:latin typeface="Times New Roman"/>
                <a:ea typeface="Times New Roman"/>
                <a:cs typeface="Times New Roman"/>
                <a:sym typeface="Times New Roman"/>
              </a:rPr>
              <a:t>Promotes accessibility and innovation through AI-driven style transfer.</a:t>
            </a:r>
            <a:endParaRPr sz="2400">
              <a:solidFill>
                <a:srgbClr val="3F3F3F"/>
              </a:solidFill>
              <a:latin typeface="Times New Roman"/>
              <a:ea typeface="Times New Roman"/>
              <a:cs typeface="Times New Roman"/>
              <a:sym typeface="Times New Roman"/>
            </a:endParaRPr>
          </a:p>
          <a:p>
            <a:pPr marL="342900" lvl="0" indent="0" algn="just" rtl="0">
              <a:lnSpc>
                <a:spcPct val="100000"/>
              </a:lnSpc>
              <a:spcBef>
                <a:spcPts val="1200"/>
              </a:spcBef>
              <a:spcAft>
                <a:spcPts val="1600"/>
              </a:spcAft>
              <a:buClr>
                <a:schemeClr val="dk1"/>
              </a:buClr>
              <a:buSzPts val="1100"/>
              <a:buFont typeface="Arial"/>
              <a:buNone/>
            </a:pPr>
            <a:endParaRPr sz="3000" b="1">
              <a:solidFill>
                <a:srgbClr val="3F3F3F"/>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24"/>
        <p:cNvGrpSpPr/>
        <p:nvPr/>
      </p:nvGrpSpPr>
      <p:grpSpPr>
        <a:xfrm>
          <a:off x="0" y="0"/>
          <a:ext cx="0" cy="0"/>
          <a:chOff x="0" y="0"/>
          <a:chExt cx="0" cy="0"/>
        </a:xfrm>
      </p:grpSpPr>
      <p:sp>
        <p:nvSpPr>
          <p:cNvPr id="125" name="Google Shape;125;p20"/>
          <p:cNvSpPr txBox="1">
            <a:spLocks noGrp="1"/>
          </p:cNvSpPr>
          <p:nvPr>
            <p:ph type="ctrTitle"/>
          </p:nvPr>
        </p:nvSpPr>
        <p:spPr>
          <a:xfrm>
            <a:off x="227013" y="615950"/>
            <a:ext cx="9450387" cy="714375"/>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3200"/>
              <a:buFont typeface="Arial"/>
              <a:buNone/>
            </a:pPr>
            <a:r>
              <a:rPr lang="en-US">
                <a:solidFill>
                  <a:schemeClr val="dk1"/>
                </a:solidFill>
              </a:rPr>
              <a:t>Methodology</a:t>
            </a:r>
            <a:endParaRPr>
              <a:solidFill>
                <a:schemeClr val="dk1"/>
              </a:solidFill>
            </a:endParaRPr>
          </a:p>
        </p:txBody>
      </p:sp>
      <p:sp>
        <p:nvSpPr>
          <p:cNvPr id="126" name="Google Shape;126;p20"/>
          <p:cNvSpPr txBox="1">
            <a:spLocks noGrp="1"/>
          </p:cNvSpPr>
          <p:nvPr>
            <p:ph type="sldNum" idx="12"/>
          </p:nvPr>
        </p:nvSpPr>
        <p:spPr>
          <a:xfrm>
            <a:off x="9193574" y="6356351"/>
            <a:ext cx="2844059"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
        <p:nvSpPr>
          <p:cNvPr id="127" name="Google Shape;127;p20"/>
          <p:cNvSpPr txBox="1"/>
          <p:nvPr/>
        </p:nvSpPr>
        <p:spPr>
          <a:xfrm>
            <a:off x="336175" y="1409700"/>
            <a:ext cx="11518800" cy="3786600"/>
          </a:xfrm>
          <a:prstGeom prst="rect">
            <a:avLst/>
          </a:prstGeom>
          <a:noFill/>
          <a:ln>
            <a:noFill/>
          </a:ln>
        </p:spPr>
        <p:txBody>
          <a:bodyPr spcFirstLastPara="1" wrap="square" lIns="91425" tIns="91425" rIns="91425" bIns="91425" anchor="t" anchorCtr="0">
            <a:spAutoFit/>
          </a:bodyPr>
          <a:lstStyle/>
          <a:p>
            <a:pPr marL="457200" lvl="0" indent="-393700" algn="l" rtl="0">
              <a:lnSpc>
                <a:spcPct val="200000"/>
              </a:lnSpc>
              <a:spcBef>
                <a:spcPts val="100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Data Collection and Preprocessing : </a:t>
            </a:r>
            <a:r>
              <a:rPr lang="en-US" sz="2600">
                <a:solidFill>
                  <a:schemeClr val="dk1"/>
                </a:solidFill>
                <a:latin typeface="Times New Roman"/>
                <a:ea typeface="Times New Roman"/>
                <a:cs typeface="Times New Roman"/>
                <a:sym typeface="Times New Roman"/>
              </a:rPr>
              <a:t>Collected and cleaned data</a:t>
            </a:r>
            <a:endParaRPr sz="2600">
              <a:solidFill>
                <a:schemeClr val="dk1"/>
              </a:solidFill>
              <a:latin typeface="Times New Roman"/>
              <a:ea typeface="Times New Roman"/>
              <a:cs typeface="Times New Roman"/>
              <a:sym typeface="Times New Roman"/>
            </a:endParaRPr>
          </a:p>
          <a:p>
            <a:pPr marL="457200" lvl="0" indent="-393700" algn="l" rtl="0">
              <a:lnSpc>
                <a:spcPct val="200000"/>
              </a:lnSpc>
              <a:spcBef>
                <a:spcPts val="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Data Augmentation : </a:t>
            </a:r>
            <a:r>
              <a:rPr lang="en-US" sz="2600">
                <a:solidFill>
                  <a:schemeClr val="dk1"/>
                </a:solidFill>
                <a:latin typeface="Times New Roman"/>
                <a:ea typeface="Times New Roman"/>
                <a:cs typeface="Times New Roman"/>
                <a:sym typeface="Times New Roman"/>
              </a:rPr>
              <a:t>Generate additional examples, improving dataset diversity.</a:t>
            </a:r>
            <a:endParaRPr sz="2600">
              <a:solidFill>
                <a:schemeClr val="dk1"/>
              </a:solidFill>
              <a:latin typeface="Times New Roman"/>
              <a:ea typeface="Times New Roman"/>
              <a:cs typeface="Times New Roman"/>
              <a:sym typeface="Times New Roman"/>
            </a:endParaRPr>
          </a:p>
          <a:p>
            <a:pPr marL="457200" lvl="0" indent="-393700" algn="l" rtl="0">
              <a:lnSpc>
                <a:spcPct val="200000"/>
              </a:lnSpc>
              <a:spcBef>
                <a:spcPts val="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Model Training and Fine-Tuning : </a:t>
            </a:r>
            <a:r>
              <a:rPr lang="en-US" sz="2600">
                <a:solidFill>
                  <a:schemeClr val="dk1"/>
                </a:solidFill>
                <a:latin typeface="Times New Roman"/>
                <a:ea typeface="Times New Roman"/>
                <a:cs typeface="Times New Roman"/>
                <a:sym typeface="Times New Roman"/>
              </a:rPr>
              <a:t>Trained and fine-tuned the T5 model</a:t>
            </a:r>
            <a:endParaRPr sz="2600">
              <a:solidFill>
                <a:schemeClr val="dk1"/>
              </a:solidFill>
              <a:latin typeface="Times New Roman"/>
              <a:ea typeface="Times New Roman"/>
              <a:cs typeface="Times New Roman"/>
              <a:sym typeface="Times New Roman"/>
            </a:endParaRPr>
          </a:p>
          <a:p>
            <a:pPr marL="457200" lvl="0" indent="-393700" algn="l" rtl="0">
              <a:lnSpc>
                <a:spcPct val="200000"/>
              </a:lnSpc>
              <a:spcBef>
                <a:spcPts val="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Sentence Conversion : </a:t>
            </a:r>
            <a:r>
              <a:rPr lang="en-US" sz="2600">
                <a:solidFill>
                  <a:schemeClr val="dk1"/>
                </a:solidFill>
                <a:latin typeface="Times New Roman"/>
                <a:ea typeface="Times New Roman"/>
                <a:cs typeface="Times New Roman"/>
                <a:sym typeface="Times New Roman"/>
              </a:rPr>
              <a:t>UI for real-time sentence conversion.</a:t>
            </a:r>
            <a:endParaRPr sz="2600">
              <a:solidFill>
                <a:schemeClr val="dk1"/>
              </a:solidFill>
              <a:latin typeface="Times New Roman"/>
              <a:ea typeface="Times New Roman"/>
              <a:cs typeface="Times New Roman"/>
              <a:sym typeface="Times New Roman"/>
            </a:endParaRPr>
          </a:p>
          <a:p>
            <a:pPr marL="457200" lvl="0" indent="-393700" algn="l" rtl="0">
              <a:lnSpc>
                <a:spcPct val="200000"/>
              </a:lnSpc>
              <a:spcBef>
                <a:spcPts val="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Evaluation Metrics:</a:t>
            </a:r>
            <a:r>
              <a:rPr lang="en-US" sz="2600">
                <a:solidFill>
                  <a:schemeClr val="dk1"/>
                </a:solidFill>
                <a:latin typeface="Times New Roman"/>
                <a:ea typeface="Times New Roman"/>
                <a:cs typeface="Times New Roman"/>
                <a:sym typeface="Times New Roman"/>
              </a:rPr>
              <a:t> Standard NLP metrics. </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31"/>
        <p:cNvGrpSpPr/>
        <p:nvPr/>
      </p:nvGrpSpPr>
      <p:grpSpPr>
        <a:xfrm>
          <a:off x="0" y="0"/>
          <a:ext cx="0" cy="0"/>
          <a:chOff x="0" y="0"/>
          <a:chExt cx="0" cy="0"/>
        </a:xfrm>
      </p:grpSpPr>
      <p:sp>
        <p:nvSpPr>
          <p:cNvPr id="132" name="Google Shape;132;p21"/>
          <p:cNvSpPr txBox="1">
            <a:spLocks noGrp="1"/>
          </p:cNvSpPr>
          <p:nvPr>
            <p:ph type="ctrTitle"/>
          </p:nvPr>
        </p:nvSpPr>
        <p:spPr>
          <a:xfrm>
            <a:off x="227013" y="461850"/>
            <a:ext cx="9450300" cy="714300"/>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3200"/>
              <a:buFont typeface="Arial"/>
              <a:buNone/>
            </a:pPr>
            <a:r>
              <a:rPr lang="en-US">
                <a:solidFill>
                  <a:schemeClr val="dk1"/>
                </a:solidFill>
              </a:rPr>
              <a:t>Data Preprocessing</a:t>
            </a:r>
            <a:endParaRPr>
              <a:solidFill>
                <a:schemeClr val="dk1"/>
              </a:solidFill>
            </a:endParaRPr>
          </a:p>
        </p:txBody>
      </p:sp>
      <p:sp>
        <p:nvSpPr>
          <p:cNvPr id="133" name="Google Shape;133;p21"/>
          <p:cNvSpPr txBox="1">
            <a:spLocks noGrp="1"/>
          </p:cNvSpPr>
          <p:nvPr>
            <p:ph type="sldNum" idx="12"/>
          </p:nvPr>
        </p:nvSpPr>
        <p:spPr>
          <a:xfrm>
            <a:off x="9193574" y="6356351"/>
            <a:ext cx="2844000" cy="3651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134" name="Google Shape;134;p21"/>
          <p:cNvSpPr txBox="1">
            <a:spLocks noGrp="1"/>
          </p:cNvSpPr>
          <p:nvPr>
            <p:ph type="body" idx="2"/>
          </p:nvPr>
        </p:nvSpPr>
        <p:spPr>
          <a:xfrm>
            <a:off x="227014" y="1269625"/>
            <a:ext cx="11734800" cy="4788000"/>
          </a:xfrm>
          <a:prstGeom prst="rect">
            <a:avLst/>
          </a:prstGeom>
          <a:noFill/>
          <a:ln>
            <a:noFill/>
          </a:ln>
        </p:spPr>
        <p:txBody>
          <a:bodyPr spcFirstLastPara="1" wrap="square" lIns="0" tIns="0" rIns="0" bIns="0" anchor="t" anchorCtr="0">
            <a:noAutofit/>
          </a:bodyPr>
          <a:lstStyle/>
          <a:p>
            <a:pPr marL="457200" lvl="0" indent="-393700" algn="l" rtl="0">
              <a:lnSpc>
                <a:spcPct val="150000"/>
              </a:lnSpc>
              <a:spcBef>
                <a:spcPts val="100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Data Preparation Overview:</a:t>
            </a:r>
            <a:r>
              <a:rPr lang="en-US" sz="2600">
                <a:solidFill>
                  <a:schemeClr val="dk1"/>
                </a:solidFill>
                <a:latin typeface="Times New Roman"/>
                <a:ea typeface="Times New Roman"/>
                <a:cs typeface="Times New Roman"/>
                <a:sym typeface="Times New Roman"/>
              </a:rPr>
              <a:t>  Kaggle datasets, web-scraped data</a:t>
            </a:r>
            <a:endParaRPr sz="2600">
              <a:solidFill>
                <a:schemeClr val="dk1"/>
              </a:solidFill>
              <a:latin typeface="Times New Roman"/>
              <a:ea typeface="Times New Roman"/>
              <a:cs typeface="Times New Roman"/>
              <a:sym typeface="Times New Roman"/>
            </a:endParaRPr>
          </a:p>
          <a:p>
            <a:pPr marL="457200" lvl="0" indent="-393700" algn="l" rtl="0">
              <a:lnSpc>
                <a:spcPct val="150000"/>
              </a:lnSpc>
              <a:spcBef>
                <a:spcPts val="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Data Overview (Before Preprocessing)</a:t>
            </a:r>
            <a:r>
              <a:rPr lang="en-US" sz="2600">
                <a:solidFill>
                  <a:schemeClr val="dk1"/>
                </a:solidFill>
                <a:latin typeface="Times New Roman"/>
                <a:ea typeface="Times New Roman"/>
                <a:cs typeface="Times New Roman"/>
                <a:sym typeface="Times New Roman"/>
              </a:rPr>
              <a:t>: Total Test Data: 1,002 rows , Total Train Data: 69,236 rows</a:t>
            </a:r>
            <a:endParaRPr sz="2600">
              <a:solidFill>
                <a:schemeClr val="dk1"/>
              </a:solidFill>
              <a:latin typeface="Times New Roman"/>
              <a:ea typeface="Times New Roman"/>
              <a:cs typeface="Times New Roman"/>
              <a:sym typeface="Times New Roman"/>
            </a:endParaRPr>
          </a:p>
          <a:p>
            <a:pPr marL="457200" lvl="0" indent="-393700" algn="l" rtl="0">
              <a:lnSpc>
                <a:spcPct val="150000"/>
              </a:lnSpc>
              <a:spcBef>
                <a:spcPts val="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Removing Duplicates: </a:t>
            </a:r>
            <a:r>
              <a:rPr lang="en-US" sz="2600">
                <a:solidFill>
                  <a:schemeClr val="dk1"/>
                </a:solidFill>
                <a:latin typeface="Times New Roman"/>
                <a:ea typeface="Times New Roman"/>
                <a:cs typeface="Times New Roman"/>
                <a:sym typeface="Times New Roman"/>
              </a:rPr>
              <a:t>Test Data: 2 rows , Train Data: 698 rows</a:t>
            </a:r>
            <a:endParaRPr sz="2600">
              <a:solidFill>
                <a:schemeClr val="dk1"/>
              </a:solidFill>
              <a:latin typeface="Times New Roman"/>
              <a:ea typeface="Times New Roman"/>
              <a:cs typeface="Times New Roman"/>
              <a:sym typeface="Times New Roman"/>
            </a:endParaRPr>
          </a:p>
          <a:p>
            <a:pPr marL="457200" lvl="0" indent="-393700" algn="l" rtl="0">
              <a:lnSpc>
                <a:spcPct val="150000"/>
              </a:lnSpc>
              <a:spcBef>
                <a:spcPts val="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Removing Overlap Between Test and Train Data: </a:t>
            </a:r>
            <a:r>
              <a:rPr lang="en-US" sz="2600">
                <a:solidFill>
                  <a:schemeClr val="dk1"/>
                </a:solidFill>
                <a:latin typeface="Times New Roman"/>
                <a:ea typeface="Times New Roman"/>
                <a:cs typeface="Times New Roman"/>
                <a:sym typeface="Times New Roman"/>
              </a:rPr>
              <a:t> 25 rows from test data.</a:t>
            </a:r>
            <a:endParaRPr sz="2600">
              <a:solidFill>
                <a:schemeClr val="dk1"/>
              </a:solidFill>
              <a:latin typeface="Times New Roman"/>
              <a:ea typeface="Times New Roman"/>
              <a:cs typeface="Times New Roman"/>
              <a:sym typeface="Times New Roman"/>
            </a:endParaRPr>
          </a:p>
          <a:p>
            <a:pPr marL="457200" lvl="0" indent="-393700" algn="l" rtl="0">
              <a:lnSpc>
                <a:spcPct val="150000"/>
              </a:lnSpc>
              <a:spcBef>
                <a:spcPts val="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Bidirectional Data Removal: </a:t>
            </a:r>
            <a:r>
              <a:rPr lang="en-US" sz="2600">
                <a:solidFill>
                  <a:schemeClr val="dk1"/>
                </a:solidFill>
                <a:latin typeface="Times New Roman"/>
                <a:ea typeface="Times New Roman"/>
                <a:cs typeface="Times New Roman"/>
                <a:sym typeface="Times New Roman"/>
              </a:rPr>
              <a:t>Identical pairs like"A - B" and "B - A": 0 rows found.</a:t>
            </a:r>
            <a:endParaRPr sz="2600">
              <a:solidFill>
                <a:schemeClr val="dk1"/>
              </a:solidFill>
              <a:latin typeface="Times New Roman"/>
              <a:ea typeface="Times New Roman"/>
              <a:cs typeface="Times New Roman"/>
              <a:sym typeface="Times New Roman"/>
            </a:endParaRPr>
          </a:p>
          <a:p>
            <a:pPr marL="457200" lvl="0" indent="-393700" algn="l" rtl="0">
              <a:lnSpc>
                <a:spcPct val="150000"/>
              </a:lnSpc>
              <a:spcBef>
                <a:spcPts val="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Text Standardization:</a:t>
            </a:r>
            <a:endParaRPr sz="2600" b="1">
              <a:solidFill>
                <a:schemeClr val="dk1"/>
              </a:solidFill>
              <a:latin typeface="Times New Roman"/>
              <a:ea typeface="Times New Roman"/>
              <a:cs typeface="Times New Roman"/>
              <a:sym typeface="Times New Roman"/>
            </a:endParaRPr>
          </a:p>
          <a:p>
            <a:pPr marL="914400" lvl="1" indent="-393700" algn="l" rtl="0">
              <a:lnSpc>
                <a:spcPct val="15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Lowercasing all text.</a:t>
            </a:r>
            <a:endParaRPr sz="2600">
              <a:solidFill>
                <a:schemeClr val="dk1"/>
              </a:solidFill>
              <a:latin typeface="Times New Roman"/>
              <a:ea typeface="Times New Roman"/>
              <a:cs typeface="Times New Roman"/>
              <a:sym typeface="Times New Roman"/>
            </a:endParaRPr>
          </a:p>
          <a:p>
            <a:pPr marL="914400" lvl="1" indent="-393700" algn="l" rtl="0">
              <a:lnSpc>
                <a:spcPct val="150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Unicode normalization.</a:t>
            </a:r>
            <a:endParaRPr sz="2600">
              <a:solidFill>
                <a:schemeClr val="dk1"/>
              </a:solidFill>
              <a:latin typeface="Times New Roman"/>
              <a:ea typeface="Times New Roman"/>
              <a:cs typeface="Times New Roman"/>
              <a:sym typeface="Times New Roman"/>
            </a:endParaRPr>
          </a:p>
          <a:p>
            <a:pPr marL="342900" lvl="0" indent="0" algn="l" rtl="0">
              <a:spcBef>
                <a:spcPts val="900"/>
              </a:spcBef>
              <a:spcAft>
                <a:spcPts val="1600"/>
              </a:spcAft>
              <a:buNone/>
            </a:pPr>
            <a:endParaRPr sz="380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38"/>
        <p:cNvGrpSpPr/>
        <p:nvPr/>
      </p:nvGrpSpPr>
      <p:grpSpPr>
        <a:xfrm>
          <a:off x="0" y="0"/>
          <a:ext cx="0" cy="0"/>
          <a:chOff x="0" y="0"/>
          <a:chExt cx="0" cy="0"/>
        </a:xfrm>
      </p:grpSpPr>
      <p:sp>
        <p:nvSpPr>
          <p:cNvPr id="139" name="Google Shape;139;p22"/>
          <p:cNvSpPr txBox="1">
            <a:spLocks noGrp="1"/>
          </p:cNvSpPr>
          <p:nvPr>
            <p:ph type="ctrTitle"/>
          </p:nvPr>
        </p:nvSpPr>
        <p:spPr>
          <a:xfrm>
            <a:off x="227013" y="461850"/>
            <a:ext cx="9450300" cy="714300"/>
          </a:xfrm>
          <a:prstGeom prst="rect">
            <a:avLst/>
          </a:prstGeom>
          <a:noFill/>
          <a:ln>
            <a:noFill/>
          </a:ln>
          <a:effectLst>
            <a:outerShdw blurRad="50800" dist="38100" dir="2700000" algn="tl" rotWithShape="0">
              <a:srgbClr val="000000">
                <a:alpha val="40000"/>
              </a:srgbClr>
            </a:outerShdw>
          </a:effectLst>
        </p:spPr>
        <p:txBody>
          <a:bodyPr spcFirstLastPara="1" wrap="square" lIns="0" tIns="0" rIns="0" bIns="0" anchor="t" anchorCtr="0">
            <a:noAutofit/>
          </a:bodyPr>
          <a:lstStyle/>
          <a:p>
            <a:pPr marL="0" lvl="0" indent="0" algn="l" rtl="0">
              <a:lnSpc>
                <a:spcPct val="80000"/>
              </a:lnSpc>
              <a:spcBef>
                <a:spcPts val="0"/>
              </a:spcBef>
              <a:spcAft>
                <a:spcPts val="0"/>
              </a:spcAft>
              <a:buClr>
                <a:schemeClr val="lt1"/>
              </a:buClr>
              <a:buSzPts val="3200"/>
              <a:buFont typeface="Arial"/>
              <a:buNone/>
            </a:pPr>
            <a:r>
              <a:rPr lang="en-US">
                <a:solidFill>
                  <a:schemeClr val="dk1"/>
                </a:solidFill>
              </a:rPr>
              <a:t>Data Preprocessing</a:t>
            </a:r>
            <a:endParaRPr>
              <a:solidFill>
                <a:schemeClr val="dk1"/>
              </a:solidFill>
            </a:endParaRPr>
          </a:p>
        </p:txBody>
      </p:sp>
      <p:sp>
        <p:nvSpPr>
          <p:cNvPr id="140" name="Google Shape;140;p22"/>
          <p:cNvSpPr txBox="1">
            <a:spLocks noGrp="1"/>
          </p:cNvSpPr>
          <p:nvPr>
            <p:ph type="sldNum" idx="12"/>
          </p:nvPr>
        </p:nvSpPr>
        <p:spPr>
          <a:xfrm>
            <a:off x="9193574" y="6356351"/>
            <a:ext cx="2844000" cy="3651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141" name="Google Shape;141;p22"/>
          <p:cNvSpPr txBox="1">
            <a:spLocks noGrp="1"/>
          </p:cNvSpPr>
          <p:nvPr>
            <p:ph type="body" idx="2"/>
          </p:nvPr>
        </p:nvSpPr>
        <p:spPr>
          <a:xfrm>
            <a:off x="227014" y="1269625"/>
            <a:ext cx="11734800" cy="4788000"/>
          </a:xfrm>
          <a:prstGeom prst="rect">
            <a:avLst/>
          </a:prstGeom>
          <a:noFill/>
          <a:ln>
            <a:noFill/>
          </a:ln>
        </p:spPr>
        <p:txBody>
          <a:bodyPr spcFirstLastPara="1" wrap="square" lIns="0" tIns="0" rIns="0" bIns="0" anchor="t" anchorCtr="0">
            <a:noAutofit/>
          </a:bodyPr>
          <a:lstStyle/>
          <a:p>
            <a:pPr marL="457200" lvl="0" indent="-393700" algn="l" rtl="0">
              <a:lnSpc>
                <a:spcPct val="115000"/>
              </a:lnSpc>
              <a:spcBef>
                <a:spcPts val="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Fixing Missed Spaces: </a:t>
            </a:r>
            <a:r>
              <a:rPr lang="en-US" sz="2600">
                <a:solidFill>
                  <a:schemeClr val="dk1"/>
                </a:solidFill>
                <a:latin typeface="Times New Roman"/>
                <a:ea typeface="Times New Roman"/>
                <a:cs typeface="Times New Roman"/>
                <a:sym typeface="Times New Roman"/>
              </a:rPr>
              <a:t>Example: "unfoldHis" → "unfold His"</a:t>
            </a:r>
            <a:endParaRPr sz="2600">
              <a:solidFill>
                <a:schemeClr val="dk1"/>
              </a:solidFill>
              <a:latin typeface="Times New Roman"/>
              <a:ea typeface="Times New Roman"/>
              <a:cs typeface="Times New Roman"/>
              <a:sym typeface="Times New Roman"/>
            </a:endParaRPr>
          </a:p>
          <a:p>
            <a:pPr marL="914400" lvl="1" indent="-393700" algn="l" rtl="0">
              <a:lnSpc>
                <a:spcPct val="115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Train Data: 5 corrections (3 in Shakespearean, 2 in Modern English).</a:t>
            </a:r>
            <a:endParaRPr sz="2600">
              <a:solidFill>
                <a:schemeClr val="dk1"/>
              </a:solidFill>
              <a:latin typeface="Times New Roman"/>
              <a:ea typeface="Times New Roman"/>
              <a:cs typeface="Times New Roman"/>
              <a:sym typeface="Times New Roman"/>
            </a:endParaRPr>
          </a:p>
          <a:p>
            <a:pPr marL="914400" lvl="1" indent="-393700" algn="l" rtl="0">
              <a:lnSpc>
                <a:spcPct val="115000"/>
              </a:lnSpc>
              <a:spcBef>
                <a:spcPts val="0"/>
              </a:spcBef>
              <a:spcAft>
                <a:spcPts val="0"/>
              </a:spcAft>
              <a:buClr>
                <a:schemeClr val="dk1"/>
              </a:buClr>
              <a:buSzPts val="2600"/>
              <a:buFont typeface="Times New Roman"/>
              <a:buChar char="○"/>
            </a:pPr>
            <a:r>
              <a:rPr lang="en-US" sz="2600">
                <a:solidFill>
                  <a:schemeClr val="dk1"/>
                </a:solidFill>
                <a:latin typeface="Times New Roman"/>
                <a:ea typeface="Times New Roman"/>
                <a:cs typeface="Times New Roman"/>
                <a:sym typeface="Times New Roman"/>
              </a:rPr>
              <a:t>Test Data: None.</a:t>
            </a:r>
            <a:endParaRPr sz="2600">
              <a:solidFill>
                <a:schemeClr val="dk1"/>
              </a:solidFill>
              <a:latin typeface="Times New Roman"/>
              <a:ea typeface="Times New Roman"/>
              <a:cs typeface="Times New Roman"/>
              <a:sym typeface="Times New Roman"/>
            </a:endParaRPr>
          </a:p>
          <a:p>
            <a:pPr marL="457200" lvl="0" indent="-393700" algn="l" rtl="0">
              <a:lnSpc>
                <a:spcPct val="115000"/>
              </a:lnSpc>
              <a:spcBef>
                <a:spcPts val="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Special Character Handling:</a:t>
            </a:r>
            <a:r>
              <a:rPr lang="en-US" sz="2600">
                <a:solidFill>
                  <a:schemeClr val="dk1"/>
                </a:solidFill>
                <a:latin typeface="Times New Roman"/>
                <a:ea typeface="Times New Roman"/>
                <a:cs typeface="Times New Roman"/>
                <a:sym typeface="Times New Roman"/>
              </a:rPr>
              <a:t> Example: é → e</a:t>
            </a:r>
            <a:endParaRPr sz="2600">
              <a:solidFill>
                <a:schemeClr val="dk1"/>
              </a:solidFill>
              <a:latin typeface="Times New Roman"/>
              <a:ea typeface="Times New Roman"/>
              <a:cs typeface="Times New Roman"/>
              <a:sym typeface="Times New Roman"/>
            </a:endParaRPr>
          </a:p>
          <a:p>
            <a:pPr marL="914400" lvl="1" indent="-393700" algn="l" rtl="0">
              <a:lnSpc>
                <a:spcPct val="115000"/>
              </a:lnSpc>
              <a:spcBef>
                <a:spcPts val="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Test Data:</a:t>
            </a:r>
            <a:r>
              <a:rPr lang="en-US" sz="2600">
                <a:solidFill>
                  <a:schemeClr val="dk1"/>
                </a:solidFill>
                <a:latin typeface="Times New Roman"/>
                <a:ea typeface="Times New Roman"/>
                <a:cs typeface="Times New Roman"/>
                <a:sym typeface="Times New Roman"/>
              </a:rPr>
              <a:t> {'é', '”', '!', ':', '‘', ';', '.', 'è', ']', '(', '"', '-', '’', '—', "'", ',', 'Ô', '?', ')', '[', '“'}</a:t>
            </a:r>
            <a:endParaRPr sz="2600">
              <a:solidFill>
                <a:schemeClr val="dk1"/>
              </a:solidFill>
              <a:latin typeface="Times New Roman"/>
              <a:ea typeface="Times New Roman"/>
              <a:cs typeface="Times New Roman"/>
              <a:sym typeface="Times New Roman"/>
            </a:endParaRPr>
          </a:p>
          <a:p>
            <a:pPr marL="914400" lvl="1" indent="-393700" algn="l" rtl="0">
              <a:lnSpc>
                <a:spcPct val="115000"/>
              </a:lnSpc>
              <a:spcBef>
                <a:spcPts val="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Train Data:</a:t>
            </a:r>
            <a:r>
              <a:rPr lang="en-US" sz="2600">
                <a:solidFill>
                  <a:schemeClr val="dk1"/>
                </a:solidFill>
                <a:latin typeface="Times New Roman"/>
                <a:ea typeface="Times New Roman"/>
                <a:cs typeface="Times New Roman"/>
                <a:sym typeface="Times New Roman"/>
              </a:rPr>
              <a:t> {'é', 'ï', '–', '”', '!', '&amp;', ':', 'ç', '…', '‘', ';', '.', 'æ', 'à', 'è', ']', '(', 'â', '"', 'î', '-', '’', '—', ',', "'", 'Ô', '?', ')', 'ê', '$' }</a:t>
            </a:r>
            <a:endParaRPr sz="2600">
              <a:solidFill>
                <a:schemeClr val="dk1"/>
              </a:solidFill>
              <a:latin typeface="Times New Roman"/>
              <a:ea typeface="Times New Roman"/>
              <a:cs typeface="Times New Roman"/>
              <a:sym typeface="Times New Roman"/>
            </a:endParaRPr>
          </a:p>
          <a:p>
            <a:pPr marL="457200" lvl="0" indent="-393700" algn="l" rtl="0">
              <a:lnSpc>
                <a:spcPct val="115000"/>
              </a:lnSpc>
              <a:spcBef>
                <a:spcPts val="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Whitespace Removal:</a:t>
            </a:r>
            <a:r>
              <a:rPr lang="en-US" sz="2600">
                <a:solidFill>
                  <a:schemeClr val="dk1"/>
                </a:solidFill>
                <a:latin typeface="Times New Roman"/>
                <a:ea typeface="Times New Roman"/>
                <a:cs typeface="Times New Roman"/>
                <a:sym typeface="Times New Roman"/>
              </a:rPr>
              <a:t> Extra spaces removed.</a:t>
            </a:r>
            <a:endParaRPr sz="2600">
              <a:solidFill>
                <a:schemeClr val="dk1"/>
              </a:solidFill>
              <a:latin typeface="Times New Roman"/>
              <a:ea typeface="Times New Roman"/>
              <a:cs typeface="Times New Roman"/>
              <a:sym typeface="Times New Roman"/>
            </a:endParaRPr>
          </a:p>
          <a:p>
            <a:pPr marL="457200" lvl="0" indent="-393700" algn="l" rtl="0">
              <a:lnSpc>
                <a:spcPct val="115000"/>
              </a:lnSpc>
              <a:spcBef>
                <a:spcPts val="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Contraction Expansion: </a:t>
            </a:r>
            <a:r>
              <a:rPr lang="en-US" sz="2600">
                <a:solidFill>
                  <a:schemeClr val="dk1"/>
                </a:solidFill>
                <a:latin typeface="Times New Roman"/>
                <a:ea typeface="Times New Roman"/>
                <a:cs typeface="Times New Roman"/>
                <a:sym typeface="Times New Roman"/>
              </a:rPr>
              <a:t>Example: "can’t" → "cannot"</a:t>
            </a:r>
            <a:endParaRPr sz="2600">
              <a:solidFill>
                <a:schemeClr val="dk1"/>
              </a:solidFill>
              <a:latin typeface="Times New Roman"/>
              <a:ea typeface="Times New Roman"/>
              <a:cs typeface="Times New Roman"/>
              <a:sym typeface="Times New Roman"/>
            </a:endParaRPr>
          </a:p>
          <a:p>
            <a:pPr marL="457200" lvl="0" indent="-393700" algn="l" rtl="0">
              <a:lnSpc>
                <a:spcPct val="115000"/>
              </a:lnSpc>
              <a:spcBef>
                <a:spcPts val="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Data Overview (After Preprocessing): </a:t>
            </a:r>
            <a:r>
              <a:rPr lang="en-US" sz="2600">
                <a:solidFill>
                  <a:schemeClr val="dk1"/>
                </a:solidFill>
                <a:latin typeface="Times New Roman"/>
                <a:ea typeface="Times New Roman"/>
                <a:cs typeface="Times New Roman"/>
                <a:sym typeface="Times New Roman"/>
              </a:rPr>
              <a:t>Train Data: 68,538 rows, Test Data: 975 rows</a:t>
            </a:r>
            <a:endParaRPr sz="2600">
              <a:solidFill>
                <a:schemeClr val="dk1"/>
              </a:solidFill>
              <a:latin typeface="Times New Roman"/>
              <a:ea typeface="Times New Roman"/>
              <a:cs typeface="Times New Roman"/>
              <a:sym typeface="Times New Roman"/>
            </a:endParaRPr>
          </a:p>
          <a:p>
            <a:pPr marL="457200" lvl="0" indent="-393700" algn="l" rtl="0">
              <a:lnSpc>
                <a:spcPct val="115000"/>
              </a:lnSpc>
              <a:spcBef>
                <a:spcPts val="0"/>
              </a:spcBef>
              <a:spcAft>
                <a:spcPts val="0"/>
              </a:spcAft>
              <a:buClr>
                <a:schemeClr val="dk1"/>
              </a:buClr>
              <a:buSzPts val="2600"/>
              <a:buFont typeface="Times New Roman"/>
              <a:buChar char="●"/>
            </a:pPr>
            <a:r>
              <a:rPr lang="en-US" sz="2600" b="1">
                <a:solidFill>
                  <a:schemeClr val="dk1"/>
                </a:solidFill>
                <a:latin typeface="Times New Roman"/>
                <a:ea typeface="Times New Roman"/>
                <a:cs typeface="Times New Roman"/>
                <a:sym typeface="Times New Roman"/>
              </a:rPr>
              <a:t>Handling Missing Data: </a:t>
            </a:r>
            <a:r>
              <a:rPr lang="en-US" sz="2600">
                <a:solidFill>
                  <a:schemeClr val="dk1"/>
                </a:solidFill>
                <a:latin typeface="Times New Roman"/>
                <a:ea typeface="Times New Roman"/>
                <a:cs typeface="Times New Roman"/>
                <a:sym typeface="Times New Roman"/>
              </a:rPr>
              <a:t>No missing data</a:t>
            </a:r>
            <a:endParaRPr sz="2900" b="1">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46"/>
        <p:cNvGrpSpPr/>
        <p:nvPr/>
      </p:nvGrpSpPr>
      <p:grpSpPr>
        <a:xfrm>
          <a:off x="0" y="0"/>
          <a:ext cx="0" cy="0"/>
          <a:chOff x="0" y="0"/>
          <a:chExt cx="0" cy="0"/>
        </a:xfrm>
      </p:grpSpPr>
      <p:sp>
        <p:nvSpPr>
          <p:cNvPr id="147" name="Google Shape;147;p23"/>
          <p:cNvSpPr txBox="1">
            <a:spLocks noGrp="1"/>
          </p:cNvSpPr>
          <p:nvPr>
            <p:ph type="ctrTitle"/>
          </p:nvPr>
        </p:nvSpPr>
        <p:spPr>
          <a:xfrm>
            <a:off x="227013" y="615950"/>
            <a:ext cx="9450300" cy="714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chemeClr val="dk1"/>
                </a:solidFill>
              </a:rPr>
              <a:t>Data Augmentation</a:t>
            </a:r>
            <a:endParaRPr>
              <a:solidFill>
                <a:schemeClr val="dk1"/>
              </a:solidFill>
            </a:endParaRPr>
          </a:p>
        </p:txBody>
      </p:sp>
      <p:sp>
        <p:nvSpPr>
          <p:cNvPr id="148" name="Google Shape;148;p23"/>
          <p:cNvSpPr txBox="1">
            <a:spLocks noGrp="1"/>
          </p:cNvSpPr>
          <p:nvPr>
            <p:ph type="sldNum" idx="12"/>
          </p:nvPr>
        </p:nvSpPr>
        <p:spPr>
          <a:xfrm>
            <a:off x="9193574" y="6356351"/>
            <a:ext cx="28440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149" name="Google Shape;149;p23"/>
          <p:cNvSpPr txBox="1">
            <a:spLocks noGrp="1"/>
          </p:cNvSpPr>
          <p:nvPr>
            <p:ph type="body" idx="2"/>
          </p:nvPr>
        </p:nvSpPr>
        <p:spPr>
          <a:xfrm>
            <a:off x="227025" y="1409700"/>
            <a:ext cx="11734800" cy="5790000"/>
          </a:xfrm>
          <a:prstGeom prst="rect">
            <a:avLst/>
          </a:prstGeom>
        </p:spPr>
        <p:txBody>
          <a:bodyPr spcFirstLastPara="1" wrap="square" lIns="0" tIns="0" rIns="0" bIns="0" anchor="t" anchorCtr="0">
            <a:noAutofit/>
          </a:bodyPr>
          <a:lstStyle/>
          <a:p>
            <a:pPr marL="457200" lvl="0" indent="-381000" algn="l" rtl="0">
              <a:spcBef>
                <a:spcPts val="9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Enhancing Training Data  for robust Model Performance.</a:t>
            </a:r>
            <a:endParaRPr sz="240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Helps models generalize better and avoid overfitting.</a:t>
            </a:r>
            <a:endParaRPr sz="240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Especially useful for small or imbalanced datasets.</a:t>
            </a:r>
            <a:endParaRPr sz="240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Visual:A Simple diagram “Raw Data —&gt; Augmented Data —&gt; Model”</a:t>
            </a:r>
            <a:endParaRPr sz="240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ts val="2400"/>
              <a:buFont typeface="Times New Roman"/>
              <a:buChar char="●"/>
            </a:pPr>
            <a:r>
              <a:rPr lang="en-US" sz="2400" b="1">
                <a:solidFill>
                  <a:schemeClr val="dk1"/>
                </a:solidFill>
                <a:latin typeface="Times New Roman"/>
                <a:ea typeface="Times New Roman"/>
                <a:cs typeface="Times New Roman"/>
                <a:sym typeface="Times New Roman"/>
              </a:rPr>
              <a:t>Back Translation</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914400" lvl="1"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Translate Modern English to an intermediate language (e.g., French) and back to English.</a:t>
            </a:r>
            <a:endParaRPr sz="2400">
              <a:solidFill>
                <a:schemeClr val="dk1"/>
              </a:solidFill>
              <a:latin typeface="Times New Roman"/>
              <a:ea typeface="Times New Roman"/>
              <a:cs typeface="Times New Roman"/>
              <a:sym typeface="Times New Roman"/>
            </a:endParaRPr>
          </a:p>
          <a:p>
            <a:pPr marL="914400" lvl="1"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Adds paraphrased sentences to the dataset while preserving meaning.</a:t>
            </a:r>
            <a:endParaRPr sz="2400">
              <a:solidFill>
                <a:schemeClr val="dk1"/>
              </a:solidFill>
              <a:latin typeface="Times New Roman"/>
              <a:ea typeface="Times New Roman"/>
              <a:cs typeface="Times New Roman"/>
              <a:sym typeface="Times New Roman"/>
            </a:endParaRPr>
          </a:p>
          <a:p>
            <a:pPr marL="914400" lvl="1" indent="-381000" algn="l" rtl="0">
              <a:spcBef>
                <a:spcPts val="0"/>
              </a:spcBef>
              <a:spcAft>
                <a:spcPts val="0"/>
              </a:spcAft>
              <a:buClr>
                <a:schemeClr val="dk1"/>
              </a:buClr>
              <a:buSzPts val="2400"/>
              <a:buFont typeface="Times New Roman"/>
              <a:buChar char="○"/>
            </a:pPr>
            <a:r>
              <a:rPr lang="en-US" sz="2400" b="1">
                <a:solidFill>
                  <a:schemeClr val="dk1"/>
                </a:solidFill>
                <a:latin typeface="Times New Roman"/>
                <a:ea typeface="Times New Roman"/>
                <a:cs typeface="Times New Roman"/>
                <a:sym typeface="Times New Roman"/>
              </a:rPr>
              <a:t>Example</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1371600" lvl="2"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Original Modern English: “May the gods ensure that this is the high point of your glory” </a:t>
            </a:r>
            <a:endParaRPr sz="2400">
              <a:solidFill>
                <a:schemeClr val="dk1"/>
              </a:solidFill>
              <a:latin typeface="Times New Roman"/>
              <a:ea typeface="Times New Roman"/>
              <a:cs typeface="Times New Roman"/>
              <a:sym typeface="Times New Roman"/>
            </a:endParaRPr>
          </a:p>
          <a:p>
            <a:pPr marL="1371600" lvl="2" indent="-381000" algn="l" rtl="0">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Back Translated: </a:t>
            </a:r>
            <a:r>
              <a:rPr lang="en-US" sz="2400" i="1">
                <a:solidFill>
                  <a:schemeClr val="dk1"/>
                </a:solidFill>
                <a:latin typeface="Times New Roman"/>
                <a:ea typeface="Times New Roman"/>
                <a:cs typeface="Times New Roman"/>
                <a:sym typeface="Times New Roman"/>
              </a:rPr>
              <a:t>"</a:t>
            </a:r>
            <a:r>
              <a:rPr lang="en-US" sz="2400">
                <a:solidFill>
                  <a:schemeClr val="dk1"/>
                </a:solidFill>
                <a:latin typeface="Times New Roman"/>
                <a:ea typeface="Times New Roman"/>
                <a:cs typeface="Times New Roman"/>
                <a:sym typeface="Times New Roman"/>
              </a:rPr>
              <a:t>Let the gods make sure that this is the culmination of your glory</a:t>
            </a:r>
            <a:r>
              <a:rPr lang="en-US" sz="2400" i="1">
                <a:solidFill>
                  <a:schemeClr val="dk1"/>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a:p>
            <a:pPr marL="457200" lvl="0" indent="0" algn="l" rtl="0">
              <a:spcBef>
                <a:spcPts val="1600"/>
              </a:spcBef>
              <a:spcAft>
                <a:spcPts val="0"/>
              </a:spcAft>
              <a:buNone/>
            </a:pPr>
            <a:endParaRPr sz="2100">
              <a:solidFill>
                <a:schemeClr val="dk1"/>
              </a:solidFill>
              <a:latin typeface="Times New Roman"/>
              <a:ea typeface="Times New Roman"/>
              <a:cs typeface="Times New Roman"/>
              <a:sym typeface="Times New Roman"/>
            </a:endParaRPr>
          </a:p>
          <a:p>
            <a:pPr marL="457200" lvl="0" indent="0" algn="l" rtl="0">
              <a:spcBef>
                <a:spcPts val="1600"/>
              </a:spcBef>
              <a:spcAft>
                <a:spcPts val="1600"/>
              </a:spcAft>
              <a:buNone/>
            </a:pP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54"/>
        <p:cNvGrpSpPr/>
        <p:nvPr/>
      </p:nvGrpSpPr>
      <p:grpSpPr>
        <a:xfrm>
          <a:off x="0" y="0"/>
          <a:ext cx="0" cy="0"/>
          <a:chOff x="0" y="0"/>
          <a:chExt cx="0" cy="0"/>
        </a:xfrm>
      </p:grpSpPr>
      <p:sp>
        <p:nvSpPr>
          <p:cNvPr id="155" name="Google Shape;155;p24"/>
          <p:cNvSpPr txBox="1">
            <a:spLocks noGrp="1"/>
          </p:cNvSpPr>
          <p:nvPr>
            <p:ph type="ctrTitle"/>
          </p:nvPr>
        </p:nvSpPr>
        <p:spPr>
          <a:xfrm>
            <a:off x="227013" y="615950"/>
            <a:ext cx="9450300" cy="7143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a:solidFill>
                  <a:schemeClr val="dk1"/>
                </a:solidFill>
              </a:rPr>
              <a:t>Back Translation Process</a:t>
            </a:r>
            <a:endParaRPr>
              <a:solidFill>
                <a:schemeClr val="dk1"/>
              </a:solidFill>
            </a:endParaRPr>
          </a:p>
        </p:txBody>
      </p:sp>
      <p:sp>
        <p:nvSpPr>
          <p:cNvPr id="156" name="Google Shape;156;p24"/>
          <p:cNvSpPr txBox="1">
            <a:spLocks noGrp="1"/>
          </p:cNvSpPr>
          <p:nvPr>
            <p:ph type="sldNum" idx="12"/>
          </p:nvPr>
        </p:nvSpPr>
        <p:spPr>
          <a:xfrm>
            <a:off x="9193574" y="6356351"/>
            <a:ext cx="2844000" cy="365100"/>
          </a:xfrm>
          <a:prstGeom prst="rect">
            <a:avLst/>
          </a:prstGeom>
        </p:spPr>
        <p:txBody>
          <a:bodyPr spcFirstLastPara="1" wrap="square" lIns="91425" tIns="45700" rIns="91425" bIns="45700" anchor="ctr" anchorCtr="0">
            <a:norm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157" name="Google Shape;157;p24"/>
          <p:cNvSpPr txBox="1">
            <a:spLocks noGrp="1"/>
          </p:cNvSpPr>
          <p:nvPr>
            <p:ph type="body" idx="2"/>
          </p:nvPr>
        </p:nvSpPr>
        <p:spPr>
          <a:xfrm>
            <a:off x="227014" y="1409700"/>
            <a:ext cx="11734800" cy="4788000"/>
          </a:xfrm>
          <a:prstGeom prst="rect">
            <a:avLst/>
          </a:prstGeom>
        </p:spPr>
        <p:txBody>
          <a:bodyPr spcFirstLastPara="1" wrap="square" lIns="0" tIns="0" rIns="0" bIns="0" anchor="t" anchorCtr="0">
            <a:noAutofit/>
          </a:bodyPr>
          <a:lstStyle/>
          <a:p>
            <a:pPr marL="457200" lvl="0" indent="-361950" algn="l" rtl="0">
              <a:lnSpc>
                <a:spcPct val="115000"/>
              </a:lnSpc>
              <a:spcBef>
                <a:spcPts val="0"/>
              </a:spcBef>
              <a:spcAft>
                <a:spcPts val="0"/>
              </a:spcAft>
              <a:buClr>
                <a:schemeClr val="dk1"/>
              </a:buClr>
              <a:buSzPts val="2100"/>
              <a:buFont typeface="Arial"/>
              <a:buChar char="●"/>
            </a:pPr>
            <a:r>
              <a:rPr lang="en-US" sz="2100" b="1">
                <a:solidFill>
                  <a:schemeClr val="dk1"/>
                </a:solidFill>
                <a:latin typeface="Times New Roman"/>
                <a:ea typeface="Times New Roman"/>
                <a:cs typeface="Times New Roman"/>
                <a:sym typeface="Times New Roman"/>
              </a:rPr>
              <a:t>Step 1</a:t>
            </a:r>
            <a:r>
              <a:rPr lang="en-US" sz="2100">
                <a:solidFill>
                  <a:schemeClr val="dk1"/>
                </a:solidFill>
                <a:latin typeface="Times New Roman"/>
                <a:ea typeface="Times New Roman"/>
                <a:cs typeface="Times New Roman"/>
                <a:sym typeface="Times New Roman"/>
              </a:rPr>
              <a:t>: Randomly sampled 20,000 records from the original dataset for back translation.</a:t>
            </a:r>
            <a:endParaRPr sz="2100">
              <a:solidFill>
                <a:schemeClr val="dk1"/>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Arial"/>
              <a:buChar char="●"/>
            </a:pPr>
            <a:r>
              <a:rPr lang="en-US" sz="2100" b="1">
                <a:solidFill>
                  <a:schemeClr val="dk1"/>
                </a:solidFill>
                <a:latin typeface="Times New Roman"/>
                <a:ea typeface="Times New Roman"/>
                <a:cs typeface="Times New Roman"/>
                <a:sym typeface="Times New Roman"/>
              </a:rPr>
              <a:t>Step 2</a:t>
            </a:r>
            <a:r>
              <a:rPr lang="en-US" sz="2100">
                <a:solidFill>
                  <a:schemeClr val="dk1"/>
                </a:solidFill>
                <a:latin typeface="Times New Roman"/>
                <a:ea typeface="Times New Roman"/>
                <a:cs typeface="Times New Roman"/>
                <a:sym typeface="Times New Roman"/>
              </a:rPr>
              <a:t>: Convert Modern English to French (Intermediate Language).</a:t>
            </a:r>
            <a:endParaRPr sz="2100">
              <a:solidFill>
                <a:schemeClr val="dk1"/>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Arial"/>
              <a:buChar char="●"/>
            </a:pPr>
            <a:r>
              <a:rPr lang="en-US" sz="2100" b="1">
                <a:solidFill>
                  <a:schemeClr val="dk1"/>
                </a:solidFill>
                <a:latin typeface="Times New Roman"/>
                <a:ea typeface="Times New Roman"/>
                <a:cs typeface="Times New Roman"/>
                <a:sym typeface="Times New Roman"/>
              </a:rPr>
              <a:t>Step 3</a:t>
            </a:r>
            <a:r>
              <a:rPr lang="en-US" sz="2100">
                <a:solidFill>
                  <a:schemeClr val="dk1"/>
                </a:solidFill>
                <a:latin typeface="Times New Roman"/>
                <a:ea typeface="Times New Roman"/>
                <a:cs typeface="Times New Roman"/>
                <a:sym typeface="Times New Roman"/>
              </a:rPr>
              <a:t>: Translate back to English.</a:t>
            </a:r>
            <a:endParaRPr sz="2100">
              <a:solidFill>
                <a:schemeClr val="dk1"/>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Arial"/>
              <a:buChar char="●"/>
            </a:pPr>
            <a:r>
              <a:rPr lang="en-US" sz="2100" b="1">
                <a:solidFill>
                  <a:schemeClr val="dk1"/>
                </a:solidFill>
                <a:latin typeface="Times New Roman"/>
                <a:ea typeface="Times New Roman"/>
                <a:cs typeface="Times New Roman"/>
                <a:sym typeface="Times New Roman"/>
              </a:rPr>
              <a:t>Handling Duplicates</a:t>
            </a:r>
            <a:r>
              <a:rPr lang="en-US" sz="2100">
                <a:solidFill>
                  <a:schemeClr val="dk1"/>
                </a:solidFill>
                <a:latin typeface="Times New Roman"/>
                <a:ea typeface="Times New Roman"/>
                <a:cs typeface="Times New Roman"/>
                <a:sym typeface="Times New Roman"/>
              </a:rPr>
              <a:t>:Identified </a:t>
            </a:r>
            <a:r>
              <a:rPr lang="en-US" sz="2100" b="1">
                <a:solidFill>
                  <a:schemeClr val="dk1"/>
                </a:solidFill>
                <a:latin typeface="Times New Roman"/>
                <a:ea typeface="Times New Roman"/>
                <a:cs typeface="Times New Roman"/>
                <a:sym typeface="Times New Roman"/>
              </a:rPr>
              <a:t>160 rows</a:t>
            </a:r>
            <a:r>
              <a:rPr lang="en-US" sz="2100">
                <a:solidFill>
                  <a:schemeClr val="dk1"/>
                </a:solidFill>
                <a:latin typeface="Times New Roman"/>
                <a:ea typeface="Times New Roman"/>
                <a:cs typeface="Times New Roman"/>
                <a:sym typeface="Times New Roman"/>
              </a:rPr>
              <a:t> where the back-translated text matched the original Modern English and removed.</a:t>
            </a:r>
            <a:endParaRPr sz="2100">
              <a:solidFill>
                <a:schemeClr val="dk1"/>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Arial"/>
              <a:buChar char="●"/>
            </a:pPr>
            <a:r>
              <a:rPr lang="en-US" sz="2100" b="1">
                <a:solidFill>
                  <a:schemeClr val="dk1"/>
                </a:solidFill>
                <a:latin typeface="Times New Roman"/>
                <a:ea typeface="Times New Roman"/>
                <a:cs typeface="Times New Roman"/>
                <a:sym typeface="Times New Roman"/>
              </a:rPr>
              <a:t>Goal</a:t>
            </a:r>
            <a:r>
              <a:rPr lang="en-US" sz="2100">
                <a:solidFill>
                  <a:schemeClr val="dk1"/>
                </a:solidFill>
                <a:latin typeface="Times New Roman"/>
                <a:ea typeface="Times New Roman"/>
                <a:cs typeface="Times New Roman"/>
                <a:sym typeface="Times New Roman"/>
              </a:rPr>
              <a:t>: Introduce semantic variability while retaining style and meaning.</a:t>
            </a:r>
            <a:endParaRPr sz="2100">
              <a:solidFill>
                <a:schemeClr val="dk1"/>
              </a:solidFill>
              <a:latin typeface="Times New Roman"/>
              <a:ea typeface="Times New Roman"/>
              <a:cs typeface="Times New Roman"/>
              <a:sym typeface="Times New Roman"/>
            </a:endParaRPr>
          </a:p>
          <a:p>
            <a:pPr marL="457200" lvl="0" indent="-361950" algn="l" rtl="0">
              <a:lnSpc>
                <a:spcPct val="115000"/>
              </a:lnSpc>
              <a:spcBef>
                <a:spcPts val="0"/>
              </a:spcBef>
              <a:spcAft>
                <a:spcPts val="0"/>
              </a:spcAft>
              <a:buClr>
                <a:schemeClr val="dk1"/>
              </a:buClr>
              <a:buSzPts val="2100"/>
              <a:buFont typeface="Arial"/>
              <a:buChar char="●"/>
            </a:pPr>
            <a:r>
              <a:rPr lang="en-US" sz="2100" b="1">
                <a:solidFill>
                  <a:schemeClr val="dk1"/>
                </a:solidFill>
                <a:latin typeface="Times New Roman"/>
                <a:ea typeface="Times New Roman"/>
                <a:cs typeface="Times New Roman"/>
                <a:sym typeface="Times New Roman"/>
              </a:rPr>
              <a:t>Tool</a:t>
            </a:r>
            <a:r>
              <a:rPr lang="en-US" sz="2100">
                <a:solidFill>
                  <a:schemeClr val="dk1"/>
                </a:solidFill>
                <a:latin typeface="Times New Roman"/>
                <a:ea typeface="Times New Roman"/>
                <a:cs typeface="Times New Roman"/>
                <a:sym typeface="Times New Roman"/>
              </a:rPr>
              <a:t>: Hugging Face MarianMTModel.</a:t>
            </a:r>
            <a:endParaRPr sz="21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1200"/>
              </a:spcAft>
              <a:buNone/>
            </a:pPr>
            <a:endParaRPr sz="1800"/>
          </a:p>
        </p:txBody>
      </p:sp>
      <p:pic>
        <p:nvPicPr>
          <p:cNvPr id="158" name="Google Shape;158;p24"/>
          <p:cNvPicPr preferRelativeResize="0"/>
          <p:nvPr/>
        </p:nvPicPr>
        <p:blipFill>
          <a:blip r:embed="rId3">
            <a:alphaModFix/>
          </a:blip>
          <a:stretch>
            <a:fillRect/>
          </a:stretch>
        </p:blipFill>
        <p:spPr>
          <a:xfrm>
            <a:off x="313825" y="4099475"/>
            <a:ext cx="11561226" cy="25073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22</Slides>
  <Notes>22</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Simple Light</vt:lpstr>
      <vt:lpstr>PowerPoint Presentation</vt:lpstr>
      <vt:lpstr>PowerPoint Presentation</vt:lpstr>
      <vt:lpstr>Problem Statement</vt:lpstr>
      <vt:lpstr>Motivation</vt:lpstr>
      <vt:lpstr>Methodology</vt:lpstr>
      <vt:lpstr>Data Preprocessing</vt:lpstr>
      <vt:lpstr>Data Preprocessing</vt:lpstr>
      <vt:lpstr>Data Augmentation</vt:lpstr>
      <vt:lpstr>Back Translation Process</vt:lpstr>
      <vt:lpstr>Tools Overview</vt:lpstr>
      <vt:lpstr>Model Finetuning </vt:lpstr>
      <vt:lpstr>Model Hyperparameters</vt:lpstr>
      <vt:lpstr>Evaluation Metrics</vt:lpstr>
      <vt:lpstr>Training and Validation Loss</vt:lpstr>
      <vt:lpstr>Challenges &amp; Solution </vt:lpstr>
      <vt:lpstr>Future Improvements    </vt:lpstr>
      <vt:lpstr>Lessons Learned </vt:lpstr>
      <vt:lpstr>User Interface Features</vt:lpstr>
      <vt:lpstr>Sample Outputs and checks</vt:lpstr>
      <vt:lpstr>Sample Outputs and checks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6</cp:revision>
  <dcterms:modified xsi:type="dcterms:W3CDTF">2024-12-14T22:25:00Z</dcterms:modified>
</cp:coreProperties>
</file>