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73.png"/><Relationship Id="rId7" Type="http://schemas.openxmlformats.org/officeDocument/2006/relationships/image" Target="../media/image4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4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73.png"/><Relationship Id="rId7" Type="http://schemas.openxmlformats.org/officeDocument/2006/relationships/image" Target="../media/image4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2004-32F0-43B4-86D8-4FFF8563CA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D535E5-6C7C-4B57-9BC6-C70944197758}">
      <dgm:prSet/>
      <dgm:spPr/>
      <dgm:t>
        <a:bodyPr/>
        <a:lstStyle/>
        <a:p>
          <a:r>
            <a:rPr lang="en-US" b="1" i="0" baseline="0"/>
            <a:t>Project Overview:</a:t>
          </a:r>
          <a:endParaRPr lang="en-US"/>
        </a:p>
      </dgm:t>
    </dgm:pt>
    <dgm:pt modelId="{86CE9C93-73FF-4956-94C5-86515DDB32A8}" type="parTrans" cxnId="{85099C61-5F87-4B2E-9380-8FCA84FFB9A6}">
      <dgm:prSet/>
      <dgm:spPr/>
      <dgm:t>
        <a:bodyPr/>
        <a:lstStyle/>
        <a:p>
          <a:endParaRPr lang="en-US"/>
        </a:p>
      </dgm:t>
    </dgm:pt>
    <dgm:pt modelId="{D3D5B3E5-8F61-49B1-8C9C-11ADAC966123}" type="sibTrans" cxnId="{85099C61-5F87-4B2E-9380-8FCA84FFB9A6}">
      <dgm:prSet/>
      <dgm:spPr/>
      <dgm:t>
        <a:bodyPr/>
        <a:lstStyle/>
        <a:p>
          <a:endParaRPr lang="en-US"/>
        </a:p>
      </dgm:t>
    </dgm:pt>
    <dgm:pt modelId="{69C155A4-6785-43C7-A8E1-FC5F7344685F}">
      <dgm:prSet/>
      <dgm:spPr/>
      <dgm:t>
        <a:bodyPr/>
        <a:lstStyle/>
        <a:p>
          <a:r>
            <a:rPr lang="en-US" b="0" i="0" baseline="0"/>
            <a:t>An online platform for users to share, manage, and discover recipes.</a:t>
          </a:r>
          <a:endParaRPr lang="en-US"/>
        </a:p>
      </dgm:t>
    </dgm:pt>
    <dgm:pt modelId="{27305C1A-64DA-4BA2-9802-B18570773177}" type="parTrans" cxnId="{072E7351-C308-4A35-A4BA-731E4CBB9C33}">
      <dgm:prSet/>
      <dgm:spPr/>
      <dgm:t>
        <a:bodyPr/>
        <a:lstStyle/>
        <a:p>
          <a:endParaRPr lang="en-US"/>
        </a:p>
      </dgm:t>
    </dgm:pt>
    <dgm:pt modelId="{EE1F73C1-A624-47BF-A255-F221B512D6C2}" type="sibTrans" cxnId="{072E7351-C308-4A35-A4BA-731E4CBB9C33}">
      <dgm:prSet/>
      <dgm:spPr/>
      <dgm:t>
        <a:bodyPr/>
        <a:lstStyle/>
        <a:p>
          <a:endParaRPr lang="en-US"/>
        </a:p>
      </dgm:t>
    </dgm:pt>
    <dgm:pt modelId="{74814ABA-2FF5-40D8-BE60-320977CDED1E}">
      <dgm:prSet/>
      <dgm:spPr/>
      <dgm:t>
        <a:bodyPr/>
        <a:lstStyle/>
        <a:p>
          <a:r>
            <a:rPr lang="en-US" b="0" i="0" baseline="0"/>
            <a:t>Key features: create, update, delete, view, and search recipes.</a:t>
          </a:r>
          <a:endParaRPr lang="en-US"/>
        </a:p>
      </dgm:t>
    </dgm:pt>
    <dgm:pt modelId="{BA781DE9-9F57-4F2B-9CF0-C0A15B80A17D}" type="parTrans" cxnId="{928B9D42-EC47-4435-B4DB-D3D01FE51F10}">
      <dgm:prSet/>
      <dgm:spPr/>
      <dgm:t>
        <a:bodyPr/>
        <a:lstStyle/>
        <a:p>
          <a:endParaRPr lang="en-US"/>
        </a:p>
      </dgm:t>
    </dgm:pt>
    <dgm:pt modelId="{730CA567-E3E7-46CB-9267-ED26E1FE944A}" type="sibTrans" cxnId="{928B9D42-EC47-4435-B4DB-D3D01FE51F10}">
      <dgm:prSet/>
      <dgm:spPr/>
      <dgm:t>
        <a:bodyPr/>
        <a:lstStyle/>
        <a:p>
          <a:endParaRPr lang="en-US"/>
        </a:p>
      </dgm:t>
    </dgm:pt>
    <dgm:pt modelId="{9FE0F6DF-4F4D-4CCF-9DD9-D5D060490BCF}">
      <dgm:prSet/>
      <dgm:spPr/>
      <dgm:t>
        <a:bodyPr/>
        <a:lstStyle/>
        <a:p>
          <a:r>
            <a:rPr lang="en-US" b="0" i="0" baseline="0"/>
            <a:t>Built with modern, scalable technologies for seamless user experience.</a:t>
          </a:r>
          <a:endParaRPr lang="en-US"/>
        </a:p>
      </dgm:t>
    </dgm:pt>
    <dgm:pt modelId="{6B337521-B0B7-4E40-8E2F-ECFB1FCC828E}" type="parTrans" cxnId="{308FAD81-F4F5-4E71-A366-D16829BC61F1}">
      <dgm:prSet/>
      <dgm:spPr/>
      <dgm:t>
        <a:bodyPr/>
        <a:lstStyle/>
        <a:p>
          <a:endParaRPr lang="en-US"/>
        </a:p>
      </dgm:t>
    </dgm:pt>
    <dgm:pt modelId="{1D7E74D3-E62A-495C-BE58-515D68197803}" type="sibTrans" cxnId="{308FAD81-F4F5-4E71-A366-D16829BC61F1}">
      <dgm:prSet/>
      <dgm:spPr/>
      <dgm:t>
        <a:bodyPr/>
        <a:lstStyle/>
        <a:p>
          <a:endParaRPr lang="en-US"/>
        </a:p>
      </dgm:t>
    </dgm:pt>
    <dgm:pt modelId="{C7AC2C96-2503-4582-84A6-3F48D7AC6614}" type="pres">
      <dgm:prSet presAssocID="{ED2C2004-32F0-43B4-86D8-4FFF8563CA6A}" presName="diagram" presStyleCnt="0">
        <dgm:presLayoutVars>
          <dgm:dir/>
          <dgm:resizeHandles val="exact"/>
        </dgm:presLayoutVars>
      </dgm:prSet>
      <dgm:spPr/>
    </dgm:pt>
    <dgm:pt modelId="{7EB59552-A888-4646-AFE7-99C04FBD89A2}" type="pres">
      <dgm:prSet presAssocID="{6CD535E5-6C7C-4B57-9BC6-C70944197758}" presName="node" presStyleLbl="node1" presStyleIdx="0" presStyleCnt="4">
        <dgm:presLayoutVars>
          <dgm:bulletEnabled val="1"/>
        </dgm:presLayoutVars>
      </dgm:prSet>
      <dgm:spPr/>
    </dgm:pt>
    <dgm:pt modelId="{ABB5970E-EC85-4D4F-A3B7-F99A7A2904A5}" type="pres">
      <dgm:prSet presAssocID="{D3D5B3E5-8F61-49B1-8C9C-11ADAC966123}" presName="sibTrans" presStyleLbl="sibTrans2D1" presStyleIdx="0" presStyleCnt="3"/>
      <dgm:spPr/>
    </dgm:pt>
    <dgm:pt modelId="{5BD92C0F-7838-408F-880B-ED58F1C662F7}" type="pres">
      <dgm:prSet presAssocID="{D3D5B3E5-8F61-49B1-8C9C-11ADAC966123}" presName="connectorText" presStyleLbl="sibTrans2D1" presStyleIdx="0" presStyleCnt="3"/>
      <dgm:spPr/>
    </dgm:pt>
    <dgm:pt modelId="{1865B3EF-A2EC-40FB-8794-C8D0C88E0534}" type="pres">
      <dgm:prSet presAssocID="{69C155A4-6785-43C7-A8E1-FC5F7344685F}" presName="node" presStyleLbl="node1" presStyleIdx="1" presStyleCnt="4">
        <dgm:presLayoutVars>
          <dgm:bulletEnabled val="1"/>
        </dgm:presLayoutVars>
      </dgm:prSet>
      <dgm:spPr/>
    </dgm:pt>
    <dgm:pt modelId="{69B2B246-3A4B-4B0C-A4CD-9C2EF92A97BC}" type="pres">
      <dgm:prSet presAssocID="{EE1F73C1-A624-47BF-A255-F221B512D6C2}" presName="sibTrans" presStyleLbl="sibTrans2D1" presStyleIdx="1" presStyleCnt="3"/>
      <dgm:spPr/>
    </dgm:pt>
    <dgm:pt modelId="{B53EEF1A-C330-4335-8E6B-821A73861F5E}" type="pres">
      <dgm:prSet presAssocID="{EE1F73C1-A624-47BF-A255-F221B512D6C2}" presName="connectorText" presStyleLbl="sibTrans2D1" presStyleIdx="1" presStyleCnt="3"/>
      <dgm:spPr/>
    </dgm:pt>
    <dgm:pt modelId="{DFEA6CA6-7083-4509-BE55-BE45F7CA1A97}" type="pres">
      <dgm:prSet presAssocID="{74814ABA-2FF5-40D8-BE60-320977CDED1E}" presName="node" presStyleLbl="node1" presStyleIdx="2" presStyleCnt="4">
        <dgm:presLayoutVars>
          <dgm:bulletEnabled val="1"/>
        </dgm:presLayoutVars>
      </dgm:prSet>
      <dgm:spPr/>
    </dgm:pt>
    <dgm:pt modelId="{EE9B4712-44FD-480D-A5E9-9146DD56DA07}" type="pres">
      <dgm:prSet presAssocID="{730CA567-E3E7-46CB-9267-ED26E1FE944A}" presName="sibTrans" presStyleLbl="sibTrans2D1" presStyleIdx="2" presStyleCnt="3"/>
      <dgm:spPr/>
    </dgm:pt>
    <dgm:pt modelId="{E7BE8FD4-A819-4251-B899-A0584401EC53}" type="pres">
      <dgm:prSet presAssocID="{730CA567-E3E7-46CB-9267-ED26E1FE944A}" presName="connectorText" presStyleLbl="sibTrans2D1" presStyleIdx="2" presStyleCnt="3"/>
      <dgm:spPr/>
    </dgm:pt>
    <dgm:pt modelId="{9E42B4AE-AD7E-4246-A32E-D7B229D8EAD2}" type="pres">
      <dgm:prSet presAssocID="{9FE0F6DF-4F4D-4CCF-9DD9-D5D060490BCF}" presName="node" presStyleLbl="node1" presStyleIdx="3" presStyleCnt="4">
        <dgm:presLayoutVars>
          <dgm:bulletEnabled val="1"/>
        </dgm:presLayoutVars>
      </dgm:prSet>
      <dgm:spPr/>
    </dgm:pt>
  </dgm:ptLst>
  <dgm:cxnLst>
    <dgm:cxn modelId="{F08E0619-DFA9-40D3-A05E-E3B005766130}" type="presOf" srcId="{EE1F73C1-A624-47BF-A255-F221B512D6C2}" destId="{B53EEF1A-C330-4335-8E6B-821A73861F5E}" srcOrd="1" destOrd="0" presId="urn:microsoft.com/office/officeart/2005/8/layout/process5"/>
    <dgm:cxn modelId="{85099C61-5F87-4B2E-9380-8FCA84FFB9A6}" srcId="{ED2C2004-32F0-43B4-86D8-4FFF8563CA6A}" destId="{6CD535E5-6C7C-4B57-9BC6-C70944197758}" srcOrd="0" destOrd="0" parTransId="{86CE9C93-73FF-4956-94C5-86515DDB32A8}" sibTransId="{D3D5B3E5-8F61-49B1-8C9C-11ADAC966123}"/>
    <dgm:cxn modelId="{928B9D42-EC47-4435-B4DB-D3D01FE51F10}" srcId="{ED2C2004-32F0-43B4-86D8-4FFF8563CA6A}" destId="{74814ABA-2FF5-40D8-BE60-320977CDED1E}" srcOrd="2" destOrd="0" parTransId="{BA781DE9-9F57-4F2B-9CF0-C0A15B80A17D}" sibTransId="{730CA567-E3E7-46CB-9267-ED26E1FE944A}"/>
    <dgm:cxn modelId="{04F68C4E-38E4-487B-90FA-8B4D496B3DA0}" type="presOf" srcId="{69C155A4-6785-43C7-A8E1-FC5F7344685F}" destId="{1865B3EF-A2EC-40FB-8794-C8D0C88E0534}" srcOrd="0" destOrd="0" presId="urn:microsoft.com/office/officeart/2005/8/layout/process5"/>
    <dgm:cxn modelId="{072E7351-C308-4A35-A4BA-731E4CBB9C33}" srcId="{ED2C2004-32F0-43B4-86D8-4FFF8563CA6A}" destId="{69C155A4-6785-43C7-A8E1-FC5F7344685F}" srcOrd="1" destOrd="0" parTransId="{27305C1A-64DA-4BA2-9802-B18570773177}" sibTransId="{EE1F73C1-A624-47BF-A255-F221B512D6C2}"/>
    <dgm:cxn modelId="{07897978-510E-4936-89D9-05439C2A8450}" type="presOf" srcId="{EE1F73C1-A624-47BF-A255-F221B512D6C2}" destId="{69B2B246-3A4B-4B0C-A4CD-9C2EF92A97BC}" srcOrd="0" destOrd="0" presId="urn:microsoft.com/office/officeart/2005/8/layout/process5"/>
    <dgm:cxn modelId="{0C93E27C-3BFF-4D5A-867F-9AB29C66BE1D}" type="presOf" srcId="{ED2C2004-32F0-43B4-86D8-4FFF8563CA6A}" destId="{C7AC2C96-2503-4582-84A6-3F48D7AC6614}" srcOrd="0" destOrd="0" presId="urn:microsoft.com/office/officeart/2005/8/layout/process5"/>
    <dgm:cxn modelId="{308FAD81-F4F5-4E71-A366-D16829BC61F1}" srcId="{ED2C2004-32F0-43B4-86D8-4FFF8563CA6A}" destId="{9FE0F6DF-4F4D-4CCF-9DD9-D5D060490BCF}" srcOrd="3" destOrd="0" parTransId="{6B337521-B0B7-4E40-8E2F-ECFB1FCC828E}" sibTransId="{1D7E74D3-E62A-495C-BE58-515D68197803}"/>
    <dgm:cxn modelId="{649AE68D-D77E-4328-B51E-A136176052A3}" type="presOf" srcId="{D3D5B3E5-8F61-49B1-8C9C-11ADAC966123}" destId="{5BD92C0F-7838-408F-880B-ED58F1C662F7}" srcOrd="1" destOrd="0" presId="urn:microsoft.com/office/officeart/2005/8/layout/process5"/>
    <dgm:cxn modelId="{A7EB58A4-C3AE-4BA3-9BBB-42F3A83CCCBF}" type="presOf" srcId="{9FE0F6DF-4F4D-4CCF-9DD9-D5D060490BCF}" destId="{9E42B4AE-AD7E-4246-A32E-D7B229D8EAD2}" srcOrd="0" destOrd="0" presId="urn:microsoft.com/office/officeart/2005/8/layout/process5"/>
    <dgm:cxn modelId="{D33991AD-A668-4FD4-A4F5-005E0B7B4429}" type="presOf" srcId="{D3D5B3E5-8F61-49B1-8C9C-11ADAC966123}" destId="{ABB5970E-EC85-4D4F-A3B7-F99A7A2904A5}" srcOrd="0" destOrd="0" presId="urn:microsoft.com/office/officeart/2005/8/layout/process5"/>
    <dgm:cxn modelId="{E7C072D8-1618-4F37-9F11-905A79621379}" type="presOf" srcId="{730CA567-E3E7-46CB-9267-ED26E1FE944A}" destId="{EE9B4712-44FD-480D-A5E9-9146DD56DA07}" srcOrd="0" destOrd="0" presId="urn:microsoft.com/office/officeart/2005/8/layout/process5"/>
    <dgm:cxn modelId="{7C7975E2-63E0-4209-A20C-481CFD3AAF14}" type="presOf" srcId="{74814ABA-2FF5-40D8-BE60-320977CDED1E}" destId="{DFEA6CA6-7083-4509-BE55-BE45F7CA1A97}" srcOrd="0" destOrd="0" presId="urn:microsoft.com/office/officeart/2005/8/layout/process5"/>
    <dgm:cxn modelId="{5EA6EBE6-4E44-499B-97D6-294554E0C7B3}" type="presOf" srcId="{730CA567-E3E7-46CB-9267-ED26E1FE944A}" destId="{E7BE8FD4-A819-4251-B899-A0584401EC53}" srcOrd="1" destOrd="0" presId="urn:microsoft.com/office/officeart/2005/8/layout/process5"/>
    <dgm:cxn modelId="{BA80B4F1-6149-459E-840D-F10B3FEBF27A}" type="presOf" srcId="{6CD535E5-6C7C-4B57-9BC6-C70944197758}" destId="{7EB59552-A888-4646-AFE7-99C04FBD89A2}" srcOrd="0" destOrd="0" presId="urn:microsoft.com/office/officeart/2005/8/layout/process5"/>
    <dgm:cxn modelId="{48926A58-E092-4529-B154-339AFB190AFA}" type="presParOf" srcId="{C7AC2C96-2503-4582-84A6-3F48D7AC6614}" destId="{7EB59552-A888-4646-AFE7-99C04FBD89A2}" srcOrd="0" destOrd="0" presId="urn:microsoft.com/office/officeart/2005/8/layout/process5"/>
    <dgm:cxn modelId="{5D43E80C-2D7E-4B7C-A010-B16DD828503D}" type="presParOf" srcId="{C7AC2C96-2503-4582-84A6-3F48D7AC6614}" destId="{ABB5970E-EC85-4D4F-A3B7-F99A7A2904A5}" srcOrd="1" destOrd="0" presId="urn:microsoft.com/office/officeart/2005/8/layout/process5"/>
    <dgm:cxn modelId="{0E15C429-4CF6-4384-A9C2-9E2631389457}" type="presParOf" srcId="{ABB5970E-EC85-4D4F-A3B7-F99A7A2904A5}" destId="{5BD92C0F-7838-408F-880B-ED58F1C662F7}" srcOrd="0" destOrd="0" presId="urn:microsoft.com/office/officeart/2005/8/layout/process5"/>
    <dgm:cxn modelId="{DB3011AC-FAFE-4C45-ADB5-681F74C634DF}" type="presParOf" srcId="{C7AC2C96-2503-4582-84A6-3F48D7AC6614}" destId="{1865B3EF-A2EC-40FB-8794-C8D0C88E0534}" srcOrd="2" destOrd="0" presId="urn:microsoft.com/office/officeart/2005/8/layout/process5"/>
    <dgm:cxn modelId="{307D99C7-60B3-459A-8949-694AA6172BEB}" type="presParOf" srcId="{C7AC2C96-2503-4582-84A6-3F48D7AC6614}" destId="{69B2B246-3A4B-4B0C-A4CD-9C2EF92A97BC}" srcOrd="3" destOrd="0" presId="urn:microsoft.com/office/officeart/2005/8/layout/process5"/>
    <dgm:cxn modelId="{0F9BFB4F-C1FF-43A0-A396-010107C67655}" type="presParOf" srcId="{69B2B246-3A4B-4B0C-A4CD-9C2EF92A97BC}" destId="{B53EEF1A-C330-4335-8E6B-821A73861F5E}" srcOrd="0" destOrd="0" presId="urn:microsoft.com/office/officeart/2005/8/layout/process5"/>
    <dgm:cxn modelId="{F97910FF-2721-427C-9A8F-622582ACDC10}" type="presParOf" srcId="{C7AC2C96-2503-4582-84A6-3F48D7AC6614}" destId="{DFEA6CA6-7083-4509-BE55-BE45F7CA1A97}" srcOrd="4" destOrd="0" presId="urn:microsoft.com/office/officeart/2005/8/layout/process5"/>
    <dgm:cxn modelId="{B90ED189-ECFA-4290-91EE-5B40A5845B34}" type="presParOf" srcId="{C7AC2C96-2503-4582-84A6-3F48D7AC6614}" destId="{EE9B4712-44FD-480D-A5E9-9146DD56DA07}" srcOrd="5" destOrd="0" presId="urn:microsoft.com/office/officeart/2005/8/layout/process5"/>
    <dgm:cxn modelId="{206168E4-31C2-4E69-A03D-418726140403}" type="presParOf" srcId="{EE9B4712-44FD-480D-A5E9-9146DD56DA07}" destId="{E7BE8FD4-A819-4251-B899-A0584401EC53}" srcOrd="0" destOrd="0" presId="urn:microsoft.com/office/officeart/2005/8/layout/process5"/>
    <dgm:cxn modelId="{E5FC84C1-7D4A-4EF5-BF85-3F474A0AF8A5}" type="presParOf" srcId="{C7AC2C96-2503-4582-84A6-3F48D7AC6614}" destId="{9E42B4AE-AD7E-4246-A32E-D7B229D8EAD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78BF35-4965-4E3E-8918-6F26375D12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6AA9AB-C778-417B-BCDE-9D897198BEE3}">
      <dgm:prSet/>
      <dgm:spPr/>
      <dgm:t>
        <a:bodyPr/>
        <a:lstStyle/>
        <a:p>
          <a:r>
            <a:rPr lang="en-IN" b="1" i="0" baseline="0"/>
            <a:t>Step-by-step Guide:</a:t>
          </a:r>
          <a:endParaRPr lang="en-US"/>
        </a:p>
      </dgm:t>
    </dgm:pt>
    <dgm:pt modelId="{8C856A3D-9B61-4050-A456-7519F2DDC811}" type="parTrans" cxnId="{4F9AAB2D-A65F-48EB-91E0-5F19EA4F4FDD}">
      <dgm:prSet/>
      <dgm:spPr/>
      <dgm:t>
        <a:bodyPr/>
        <a:lstStyle/>
        <a:p>
          <a:endParaRPr lang="en-US"/>
        </a:p>
      </dgm:t>
    </dgm:pt>
    <dgm:pt modelId="{FA5F4466-EA51-4037-BBED-0A5E335AB6AC}" type="sibTrans" cxnId="{4F9AAB2D-A65F-48EB-91E0-5F19EA4F4FDD}">
      <dgm:prSet/>
      <dgm:spPr/>
      <dgm:t>
        <a:bodyPr/>
        <a:lstStyle/>
        <a:p>
          <a:endParaRPr lang="en-US"/>
        </a:p>
      </dgm:t>
    </dgm:pt>
    <dgm:pt modelId="{E218164B-9B64-4F27-BDC7-79906EB64CB3}">
      <dgm:prSet/>
      <dgm:spPr/>
      <dgm:t>
        <a:bodyPr/>
        <a:lstStyle/>
        <a:p>
          <a:r>
            <a:rPr lang="en-US" b="0" i="0" baseline="0"/>
            <a:t>Set up Cloud SQL instance.</a:t>
          </a:r>
          <a:endParaRPr lang="en-US"/>
        </a:p>
      </dgm:t>
    </dgm:pt>
    <dgm:pt modelId="{91FAD73A-BADE-48DF-AA34-C47823CB0766}" type="parTrans" cxnId="{3427BADB-6ABB-4F02-8798-437D664DB5E1}">
      <dgm:prSet/>
      <dgm:spPr/>
      <dgm:t>
        <a:bodyPr/>
        <a:lstStyle/>
        <a:p>
          <a:endParaRPr lang="en-US"/>
        </a:p>
      </dgm:t>
    </dgm:pt>
    <dgm:pt modelId="{F450FBBC-DC78-499C-ADAE-708C66E1D614}" type="sibTrans" cxnId="{3427BADB-6ABB-4F02-8798-437D664DB5E1}">
      <dgm:prSet/>
      <dgm:spPr/>
      <dgm:t>
        <a:bodyPr/>
        <a:lstStyle/>
        <a:p>
          <a:endParaRPr lang="en-US"/>
        </a:p>
      </dgm:t>
    </dgm:pt>
    <dgm:pt modelId="{7B43BEDC-7645-4682-BFF8-915DA9DFC214}">
      <dgm:prSet/>
      <dgm:spPr/>
      <dgm:t>
        <a:bodyPr/>
        <a:lstStyle/>
        <a:p>
          <a:r>
            <a:rPr lang="en-US" b="0" i="0" baseline="0"/>
            <a:t>Build and Dockerize Spring Boot backend.</a:t>
          </a:r>
          <a:endParaRPr lang="en-US"/>
        </a:p>
      </dgm:t>
    </dgm:pt>
    <dgm:pt modelId="{90E3505E-8B9E-45E7-8FE4-D86380CAC9AD}" type="parTrans" cxnId="{4CE678B7-DFCE-4D23-AF67-23B9024A9F32}">
      <dgm:prSet/>
      <dgm:spPr/>
      <dgm:t>
        <a:bodyPr/>
        <a:lstStyle/>
        <a:p>
          <a:endParaRPr lang="en-US"/>
        </a:p>
      </dgm:t>
    </dgm:pt>
    <dgm:pt modelId="{C00FB6F8-A1EA-4207-8084-7E6B38A3CF3F}" type="sibTrans" cxnId="{4CE678B7-DFCE-4D23-AF67-23B9024A9F32}">
      <dgm:prSet/>
      <dgm:spPr/>
      <dgm:t>
        <a:bodyPr/>
        <a:lstStyle/>
        <a:p>
          <a:endParaRPr lang="en-US"/>
        </a:p>
      </dgm:t>
    </dgm:pt>
    <dgm:pt modelId="{B7085ADC-165B-4D96-827C-05D7A4638A71}">
      <dgm:prSet/>
      <dgm:spPr/>
      <dgm:t>
        <a:bodyPr/>
        <a:lstStyle/>
        <a:p>
          <a:r>
            <a:rPr lang="en-US" b="0" i="0" baseline="0"/>
            <a:t>Deploy backend to Cloud Run.</a:t>
          </a:r>
          <a:endParaRPr lang="en-US"/>
        </a:p>
      </dgm:t>
    </dgm:pt>
    <dgm:pt modelId="{A71F3891-9770-4EFB-90E1-A3B1F57546AE}" type="parTrans" cxnId="{68A81604-C201-4346-846C-CA26FA2145F2}">
      <dgm:prSet/>
      <dgm:spPr/>
      <dgm:t>
        <a:bodyPr/>
        <a:lstStyle/>
        <a:p>
          <a:endParaRPr lang="en-US"/>
        </a:p>
      </dgm:t>
    </dgm:pt>
    <dgm:pt modelId="{6DC59C4A-5325-4503-9484-2877619AE78E}" type="sibTrans" cxnId="{68A81604-C201-4346-846C-CA26FA2145F2}">
      <dgm:prSet/>
      <dgm:spPr/>
      <dgm:t>
        <a:bodyPr/>
        <a:lstStyle/>
        <a:p>
          <a:endParaRPr lang="en-US"/>
        </a:p>
      </dgm:t>
    </dgm:pt>
    <dgm:pt modelId="{326EF1DD-9144-419B-806E-B0B0F8CBD620}">
      <dgm:prSet/>
      <dgm:spPr/>
      <dgm:t>
        <a:bodyPr/>
        <a:lstStyle/>
        <a:p>
          <a:r>
            <a:rPr lang="en-US" b="0" i="0" baseline="0"/>
            <a:t>Update Angular frontend for deployment.</a:t>
          </a:r>
          <a:endParaRPr lang="en-US"/>
        </a:p>
      </dgm:t>
    </dgm:pt>
    <dgm:pt modelId="{9C9CAD90-96BC-4568-9C5C-00427ABEB9C6}" type="parTrans" cxnId="{CAAB898E-5CA9-4C96-990F-E413992976BB}">
      <dgm:prSet/>
      <dgm:spPr/>
      <dgm:t>
        <a:bodyPr/>
        <a:lstStyle/>
        <a:p>
          <a:endParaRPr lang="en-US"/>
        </a:p>
      </dgm:t>
    </dgm:pt>
    <dgm:pt modelId="{1C42F9B5-3987-4F8E-8E02-C4B0B30B333D}" type="sibTrans" cxnId="{CAAB898E-5CA9-4C96-990F-E413992976BB}">
      <dgm:prSet/>
      <dgm:spPr/>
      <dgm:t>
        <a:bodyPr/>
        <a:lstStyle/>
        <a:p>
          <a:endParaRPr lang="en-US"/>
        </a:p>
      </dgm:t>
    </dgm:pt>
    <dgm:pt modelId="{E513D16D-979C-4AF8-A1F1-34448C3907BD}">
      <dgm:prSet/>
      <dgm:spPr/>
      <dgm:t>
        <a:bodyPr/>
        <a:lstStyle/>
        <a:p>
          <a:r>
            <a:rPr lang="en-US" b="0" i="0" baseline="0"/>
            <a:t>Deploy frontend to Cloud Run.</a:t>
          </a:r>
          <a:endParaRPr lang="en-US"/>
        </a:p>
      </dgm:t>
    </dgm:pt>
    <dgm:pt modelId="{BFAEED7A-C0EB-4D48-89CE-D4FE62EA6AFA}" type="parTrans" cxnId="{A360F5D7-E5DD-4211-836F-7E60EBE666B7}">
      <dgm:prSet/>
      <dgm:spPr/>
      <dgm:t>
        <a:bodyPr/>
        <a:lstStyle/>
        <a:p>
          <a:endParaRPr lang="en-US"/>
        </a:p>
      </dgm:t>
    </dgm:pt>
    <dgm:pt modelId="{96356201-AB8A-49F9-BDD4-8E3E463EAB86}" type="sibTrans" cxnId="{A360F5D7-E5DD-4211-836F-7E60EBE666B7}">
      <dgm:prSet/>
      <dgm:spPr/>
      <dgm:t>
        <a:bodyPr/>
        <a:lstStyle/>
        <a:p>
          <a:endParaRPr lang="en-US"/>
        </a:p>
      </dgm:t>
    </dgm:pt>
    <dgm:pt modelId="{58AC6B58-75CE-4CDE-945C-3003FBE097D7}">
      <dgm:prSet/>
      <dgm:spPr/>
      <dgm:t>
        <a:bodyPr/>
        <a:lstStyle/>
        <a:p>
          <a:r>
            <a:rPr lang="en-US" b="0" i="0" baseline="0"/>
            <a:t>Validate and monitor the deployment.</a:t>
          </a:r>
          <a:endParaRPr lang="en-US"/>
        </a:p>
      </dgm:t>
    </dgm:pt>
    <dgm:pt modelId="{412DEB45-55F0-4E47-9251-02DB3CD8088E}" type="parTrans" cxnId="{39650BFB-7C58-40FC-8EF3-7C9E3056FED0}">
      <dgm:prSet/>
      <dgm:spPr/>
      <dgm:t>
        <a:bodyPr/>
        <a:lstStyle/>
        <a:p>
          <a:endParaRPr lang="en-US"/>
        </a:p>
      </dgm:t>
    </dgm:pt>
    <dgm:pt modelId="{E94A51C7-8C58-4988-8E51-E9A13AF3ED3E}" type="sibTrans" cxnId="{39650BFB-7C58-40FC-8EF3-7C9E3056FED0}">
      <dgm:prSet/>
      <dgm:spPr/>
      <dgm:t>
        <a:bodyPr/>
        <a:lstStyle/>
        <a:p>
          <a:endParaRPr lang="en-US"/>
        </a:p>
      </dgm:t>
    </dgm:pt>
    <dgm:pt modelId="{BDCE61C2-2F93-478C-B19E-430DA2C7CB9F}" type="pres">
      <dgm:prSet presAssocID="{D478BF35-4965-4E3E-8918-6F26375D126A}" presName="root" presStyleCnt="0">
        <dgm:presLayoutVars>
          <dgm:dir/>
          <dgm:resizeHandles val="exact"/>
        </dgm:presLayoutVars>
      </dgm:prSet>
      <dgm:spPr/>
    </dgm:pt>
    <dgm:pt modelId="{B0B23163-F4E0-4FE9-B8DA-0A0047EF7792}" type="pres">
      <dgm:prSet presAssocID="{F06AA9AB-C778-417B-BCDE-9D897198BEE3}" presName="compNode" presStyleCnt="0"/>
      <dgm:spPr/>
    </dgm:pt>
    <dgm:pt modelId="{641D09E5-2334-42D5-BBF8-11D4BBD42B7D}" type="pres">
      <dgm:prSet presAssocID="{F06AA9AB-C778-417B-BCDE-9D897198BEE3}" presName="bgRect" presStyleLbl="bgShp" presStyleIdx="0" presStyleCnt="7"/>
      <dgm:spPr/>
    </dgm:pt>
    <dgm:pt modelId="{D405C255-F7C6-48AB-9AAB-22C1DF8F369D}" type="pres">
      <dgm:prSet presAssocID="{F06AA9AB-C778-417B-BCDE-9D897198BEE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6698884-D10E-43D0-89FA-5DDCACF4553A}" type="pres">
      <dgm:prSet presAssocID="{F06AA9AB-C778-417B-BCDE-9D897198BEE3}" presName="spaceRect" presStyleCnt="0"/>
      <dgm:spPr/>
    </dgm:pt>
    <dgm:pt modelId="{94033BB8-51D0-48C6-9DED-F94AA72BF0C0}" type="pres">
      <dgm:prSet presAssocID="{F06AA9AB-C778-417B-BCDE-9D897198BEE3}" presName="parTx" presStyleLbl="revTx" presStyleIdx="0" presStyleCnt="7">
        <dgm:presLayoutVars>
          <dgm:chMax val="0"/>
          <dgm:chPref val="0"/>
        </dgm:presLayoutVars>
      </dgm:prSet>
      <dgm:spPr/>
    </dgm:pt>
    <dgm:pt modelId="{2D47D9CB-4353-4833-ACC2-D1A98B9B9142}" type="pres">
      <dgm:prSet presAssocID="{FA5F4466-EA51-4037-BBED-0A5E335AB6AC}" presName="sibTrans" presStyleCnt="0"/>
      <dgm:spPr/>
    </dgm:pt>
    <dgm:pt modelId="{454E6778-4FE1-490E-A5B4-0B19CBFEB289}" type="pres">
      <dgm:prSet presAssocID="{E218164B-9B64-4F27-BDC7-79906EB64CB3}" presName="compNode" presStyleCnt="0"/>
      <dgm:spPr/>
    </dgm:pt>
    <dgm:pt modelId="{BD6CF988-1891-4BD1-8D39-B7E7857F534B}" type="pres">
      <dgm:prSet presAssocID="{E218164B-9B64-4F27-BDC7-79906EB64CB3}" presName="bgRect" presStyleLbl="bgShp" presStyleIdx="1" presStyleCnt="7"/>
      <dgm:spPr/>
    </dgm:pt>
    <dgm:pt modelId="{0FD2D662-2348-4414-8A2A-58AEC8EF772C}" type="pres">
      <dgm:prSet presAssocID="{E218164B-9B64-4F27-BDC7-79906EB64CB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B5CEE0-CA3A-4810-9EA8-E123BBEDD2A3}" type="pres">
      <dgm:prSet presAssocID="{E218164B-9B64-4F27-BDC7-79906EB64CB3}" presName="spaceRect" presStyleCnt="0"/>
      <dgm:spPr/>
    </dgm:pt>
    <dgm:pt modelId="{EFCE6FCD-227C-41DB-B1A8-8BB24538B84A}" type="pres">
      <dgm:prSet presAssocID="{E218164B-9B64-4F27-BDC7-79906EB64CB3}" presName="parTx" presStyleLbl="revTx" presStyleIdx="1" presStyleCnt="7">
        <dgm:presLayoutVars>
          <dgm:chMax val="0"/>
          <dgm:chPref val="0"/>
        </dgm:presLayoutVars>
      </dgm:prSet>
      <dgm:spPr/>
    </dgm:pt>
    <dgm:pt modelId="{FBA62022-FFE6-4DA0-87F1-91F314B67D8F}" type="pres">
      <dgm:prSet presAssocID="{F450FBBC-DC78-499C-ADAE-708C66E1D614}" presName="sibTrans" presStyleCnt="0"/>
      <dgm:spPr/>
    </dgm:pt>
    <dgm:pt modelId="{D49B2EDC-B670-442C-9F20-6748A1D8B2F7}" type="pres">
      <dgm:prSet presAssocID="{7B43BEDC-7645-4682-BFF8-915DA9DFC214}" presName="compNode" presStyleCnt="0"/>
      <dgm:spPr/>
    </dgm:pt>
    <dgm:pt modelId="{A25F6667-75B0-43BB-BFED-4962C461B91E}" type="pres">
      <dgm:prSet presAssocID="{7B43BEDC-7645-4682-BFF8-915DA9DFC214}" presName="bgRect" presStyleLbl="bgShp" presStyleIdx="2" presStyleCnt="7"/>
      <dgm:spPr/>
    </dgm:pt>
    <dgm:pt modelId="{B35880F0-D84D-4540-A6D0-D20C3FDA419F}" type="pres">
      <dgm:prSet presAssocID="{7B43BEDC-7645-4682-BFF8-915DA9DFC21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63C269-86B0-4E79-8B2B-C0CCF0E5CFCA}" type="pres">
      <dgm:prSet presAssocID="{7B43BEDC-7645-4682-BFF8-915DA9DFC214}" presName="spaceRect" presStyleCnt="0"/>
      <dgm:spPr/>
    </dgm:pt>
    <dgm:pt modelId="{D61A41B0-2027-4B5B-A606-47BE7E47A29A}" type="pres">
      <dgm:prSet presAssocID="{7B43BEDC-7645-4682-BFF8-915DA9DFC214}" presName="parTx" presStyleLbl="revTx" presStyleIdx="2" presStyleCnt="7">
        <dgm:presLayoutVars>
          <dgm:chMax val="0"/>
          <dgm:chPref val="0"/>
        </dgm:presLayoutVars>
      </dgm:prSet>
      <dgm:spPr/>
    </dgm:pt>
    <dgm:pt modelId="{0440406B-B7B4-4278-9BD4-FA3718D71AC4}" type="pres">
      <dgm:prSet presAssocID="{C00FB6F8-A1EA-4207-8084-7E6B38A3CF3F}" presName="sibTrans" presStyleCnt="0"/>
      <dgm:spPr/>
    </dgm:pt>
    <dgm:pt modelId="{35032A3C-E44C-468D-A289-33C8E35F8A7D}" type="pres">
      <dgm:prSet presAssocID="{B7085ADC-165B-4D96-827C-05D7A4638A71}" presName="compNode" presStyleCnt="0"/>
      <dgm:spPr/>
    </dgm:pt>
    <dgm:pt modelId="{7C7FCB31-0AE7-43EC-B43B-26E5C81FB4AD}" type="pres">
      <dgm:prSet presAssocID="{B7085ADC-165B-4D96-827C-05D7A4638A71}" presName="bgRect" presStyleLbl="bgShp" presStyleIdx="3" presStyleCnt="7"/>
      <dgm:spPr/>
    </dgm:pt>
    <dgm:pt modelId="{434FEC1D-DA7C-485D-B17B-50BEBDBC628B}" type="pres">
      <dgm:prSet presAssocID="{B7085ADC-165B-4D96-827C-05D7A4638A7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B09BB49-FA95-4B27-ACA5-917170C4D56E}" type="pres">
      <dgm:prSet presAssocID="{B7085ADC-165B-4D96-827C-05D7A4638A71}" presName="spaceRect" presStyleCnt="0"/>
      <dgm:spPr/>
    </dgm:pt>
    <dgm:pt modelId="{C576662C-66EF-4DFD-BD3F-31C762CCA015}" type="pres">
      <dgm:prSet presAssocID="{B7085ADC-165B-4D96-827C-05D7A4638A71}" presName="parTx" presStyleLbl="revTx" presStyleIdx="3" presStyleCnt="7">
        <dgm:presLayoutVars>
          <dgm:chMax val="0"/>
          <dgm:chPref val="0"/>
        </dgm:presLayoutVars>
      </dgm:prSet>
      <dgm:spPr/>
    </dgm:pt>
    <dgm:pt modelId="{343C0E4B-1C25-4BC3-A9DD-0293806DD0CB}" type="pres">
      <dgm:prSet presAssocID="{6DC59C4A-5325-4503-9484-2877619AE78E}" presName="sibTrans" presStyleCnt="0"/>
      <dgm:spPr/>
    </dgm:pt>
    <dgm:pt modelId="{AAB03B7E-FDAF-44E6-91B3-364183F4CB70}" type="pres">
      <dgm:prSet presAssocID="{326EF1DD-9144-419B-806E-B0B0F8CBD620}" presName="compNode" presStyleCnt="0"/>
      <dgm:spPr/>
    </dgm:pt>
    <dgm:pt modelId="{E223235C-BD3C-47EC-A6AF-907876372A5C}" type="pres">
      <dgm:prSet presAssocID="{326EF1DD-9144-419B-806E-B0B0F8CBD620}" presName="bgRect" presStyleLbl="bgShp" presStyleIdx="4" presStyleCnt="7"/>
      <dgm:spPr/>
    </dgm:pt>
    <dgm:pt modelId="{8BEC4240-92B4-4332-81F3-6ED0C800E65B}" type="pres">
      <dgm:prSet presAssocID="{326EF1DD-9144-419B-806E-B0B0F8CBD62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92B4F82-3CCD-42B4-B511-55D2A4224631}" type="pres">
      <dgm:prSet presAssocID="{326EF1DD-9144-419B-806E-B0B0F8CBD620}" presName="spaceRect" presStyleCnt="0"/>
      <dgm:spPr/>
    </dgm:pt>
    <dgm:pt modelId="{E35BD151-2EC0-4436-9C5D-4E58DF3D3872}" type="pres">
      <dgm:prSet presAssocID="{326EF1DD-9144-419B-806E-B0B0F8CBD620}" presName="parTx" presStyleLbl="revTx" presStyleIdx="4" presStyleCnt="7">
        <dgm:presLayoutVars>
          <dgm:chMax val="0"/>
          <dgm:chPref val="0"/>
        </dgm:presLayoutVars>
      </dgm:prSet>
      <dgm:spPr/>
    </dgm:pt>
    <dgm:pt modelId="{62E246CA-B7C9-47DF-A47D-4122E96D051E}" type="pres">
      <dgm:prSet presAssocID="{1C42F9B5-3987-4F8E-8E02-C4B0B30B333D}" presName="sibTrans" presStyleCnt="0"/>
      <dgm:spPr/>
    </dgm:pt>
    <dgm:pt modelId="{AA18ADB6-FBA6-4ACB-B5AB-DEBE7A759582}" type="pres">
      <dgm:prSet presAssocID="{E513D16D-979C-4AF8-A1F1-34448C3907BD}" presName="compNode" presStyleCnt="0"/>
      <dgm:spPr/>
    </dgm:pt>
    <dgm:pt modelId="{984FF726-2058-42EB-80C5-0E6E6F17D57C}" type="pres">
      <dgm:prSet presAssocID="{E513D16D-979C-4AF8-A1F1-34448C3907BD}" presName="bgRect" presStyleLbl="bgShp" presStyleIdx="5" presStyleCnt="7"/>
      <dgm:spPr/>
    </dgm:pt>
    <dgm:pt modelId="{4890FDEE-D457-4441-BB01-4C0D2ED05DAE}" type="pres">
      <dgm:prSet presAssocID="{E513D16D-979C-4AF8-A1F1-34448C3907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69CDFE2-9C36-4290-B7D3-A630A3E9EE1D}" type="pres">
      <dgm:prSet presAssocID="{E513D16D-979C-4AF8-A1F1-34448C3907BD}" presName="spaceRect" presStyleCnt="0"/>
      <dgm:spPr/>
    </dgm:pt>
    <dgm:pt modelId="{B1537522-E3F0-4776-83DF-6495CDCE860B}" type="pres">
      <dgm:prSet presAssocID="{E513D16D-979C-4AF8-A1F1-34448C3907BD}" presName="parTx" presStyleLbl="revTx" presStyleIdx="5" presStyleCnt="7">
        <dgm:presLayoutVars>
          <dgm:chMax val="0"/>
          <dgm:chPref val="0"/>
        </dgm:presLayoutVars>
      </dgm:prSet>
      <dgm:spPr/>
    </dgm:pt>
    <dgm:pt modelId="{A35088B4-671D-4171-9607-118167DE8F35}" type="pres">
      <dgm:prSet presAssocID="{96356201-AB8A-49F9-BDD4-8E3E463EAB86}" presName="sibTrans" presStyleCnt="0"/>
      <dgm:spPr/>
    </dgm:pt>
    <dgm:pt modelId="{8B4B9E7C-7FF7-49D5-BB75-6CC6956DCFCB}" type="pres">
      <dgm:prSet presAssocID="{58AC6B58-75CE-4CDE-945C-3003FBE097D7}" presName="compNode" presStyleCnt="0"/>
      <dgm:spPr/>
    </dgm:pt>
    <dgm:pt modelId="{285E74DD-7C87-4E00-ABD2-D3D2F0C73EA0}" type="pres">
      <dgm:prSet presAssocID="{58AC6B58-75CE-4CDE-945C-3003FBE097D7}" presName="bgRect" presStyleLbl="bgShp" presStyleIdx="6" presStyleCnt="7"/>
      <dgm:spPr/>
    </dgm:pt>
    <dgm:pt modelId="{9A028865-2656-4C93-B36A-27CCCEFB44A1}" type="pres">
      <dgm:prSet presAssocID="{58AC6B58-75CE-4CDE-945C-3003FBE097D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50C9307-9337-422E-B6DE-1B0165FF9DEC}" type="pres">
      <dgm:prSet presAssocID="{58AC6B58-75CE-4CDE-945C-3003FBE097D7}" presName="spaceRect" presStyleCnt="0"/>
      <dgm:spPr/>
    </dgm:pt>
    <dgm:pt modelId="{ACE0C2A1-9440-45EF-BD53-A77C64B2A7D8}" type="pres">
      <dgm:prSet presAssocID="{58AC6B58-75CE-4CDE-945C-3003FBE097D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8A81604-C201-4346-846C-CA26FA2145F2}" srcId="{D478BF35-4965-4E3E-8918-6F26375D126A}" destId="{B7085ADC-165B-4D96-827C-05D7A4638A71}" srcOrd="3" destOrd="0" parTransId="{A71F3891-9770-4EFB-90E1-A3B1F57546AE}" sibTransId="{6DC59C4A-5325-4503-9484-2877619AE78E}"/>
    <dgm:cxn modelId="{7760D709-8210-4D22-90FD-5F85EF1B1851}" type="presOf" srcId="{E218164B-9B64-4F27-BDC7-79906EB64CB3}" destId="{EFCE6FCD-227C-41DB-B1A8-8BB24538B84A}" srcOrd="0" destOrd="0" presId="urn:microsoft.com/office/officeart/2018/2/layout/IconVerticalSolidList"/>
    <dgm:cxn modelId="{4F9AAB2D-A65F-48EB-91E0-5F19EA4F4FDD}" srcId="{D478BF35-4965-4E3E-8918-6F26375D126A}" destId="{F06AA9AB-C778-417B-BCDE-9D897198BEE3}" srcOrd="0" destOrd="0" parTransId="{8C856A3D-9B61-4050-A456-7519F2DDC811}" sibTransId="{FA5F4466-EA51-4037-BBED-0A5E335AB6AC}"/>
    <dgm:cxn modelId="{F3B7A46C-9747-4AE8-AEC9-ABCB1A552399}" type="presOf" srcId="{58AC6B58-75CE-4CDE-945C-3003FBE097D7}" destId="{ACE0C2A1-9440-45EF-BD53-A77C64B2A7D8}" srcOrd="0" destOrd="0" presId="urn:microsoft.com/office/officeart/2018/2/layout/IconVerticalSolidList"/>
    <dgm:cxn modelId="{CAAB898E-5CA9-4C96-990F-E413992976BB}" srcId="{D478BF35-4965-4E3E-8918-6F26375D126A}" destId="{326EF1DD-9144-419B-806E-B0B0F8CBD620}" srcOrd="4" destOrd="0" parTransId="{9C9CAD90-96BC-4568-9C5C-00427ABEB9C6}" sibTransId="{1C42F9B5-3987-4F8E-8E02-C4B0B30B333D}"/>
    <dgm:cxn modelId="{8B1C149B-983E-493E-9B44-6133E7A4663D}" type="presOf" srcId="{E513D16D-979C-4AF8-A1F1-34448C3907BD}" destId="{B1537522-E3F0-4776-83DF-6495CDCE860B}" srcOrd="0" destOrd="0" presId="urn:microsoft.com/office/officeart/2018/2/layout/IconVerticalSolidList"/>
    <dgm:cxn modelId="{5E618FA5-E9E8-4AF9-9ACC-9D13894B5567}" type="presOf" srcId="{F06AA9AB-C778-417B-BCDE-9D897198BEE3}" destId="{94033BB8-51D0-48C6-9DED-F94AA72BF0C0}" srcOrd="0" destOrd="0" presId="urn:microsoft.com/office/officeart/2018/2/layout/IconVerticalSolidList"/>
    <dgm:cxn modelId="{4CE678B7-DFCE-4D23-AF67-23B9024A9F32}" srcId="{D478BF35-4965-4E3E-8918-6F26375D126A}" destId="{7B43BEDC-7645-4682-BFF8-915DA9DFC214}" srcOrd="2" destOrd="0" parTransId="{90E3505E-8B9E-45E7-8FE4-D86380CAC9AD}" sibTransId="{C00FB6F8-A1EA-4207-8084-7E6B38A3CF3F}"/>
    <dgm:cxn modelId="{17733DD5-2980-4F46-A581-1D4C5A7431E9}" type="presOf" srcId="{B7085ADC-165B-4D96-827C-05D7A4638A71}" destId="{C576662C-66EF-4DFD-BD3F-31C762CCA015}" srcOrd="0" destOrd="0" presId="urn:microsoft.com/office/officeart/2018/2/layout/IconVerticalSolidList"/>
    <dgm:cxn modelId="{A360F5D7-E5DD-4211-836F-7E60EBE666B7}" srcId="{D478BF35-4965-4E3E-8918-6F26375D126A}" destId="{E513D16D-979C-4AF8-A1F1-34448C3907BD}" srcOrd="5" destOrd="0" parTransId="{BFAEED7A-C0EB-4D48-89CE-D4FE62EA6AFA}" sibTransId="{96356201-AB8A-49F9-BDD4-8E3E463EAB86}"/>
    <dgm:cxn modelId="{CA96BED8-6E7D-491B-8F09-29E39E6E6293}" type="presOf" srcId="{326EF1DD-9144-419B-806E-B0B0F8CBD620}" destId="{E35BD151-2EC0-4436-9C5D-4E58DF3D3872}" srcOrd="0" destOrd="0" presId="urn:microsoft.com/office/officeart/2018/2/layout/IconVerticalSolidList"/>
    <dgm:cxn modelId="{3427BADB-6ABB-4F02-8798-437D664DB5E1}" srcId="{D478BF35-4965-4E3E-8918-6F26375D126A}" destId="{E218164B-9B64-4F27-BDC7-79906EB64CB3}" srcOrd="1" destOrd="0" parTransId="{91FAD73A-BADE-48DF-AA34-C47823CB0766}" sibTransId="{F450FBBC-DC78-499C-ADAE-708C66E1D614}"/>
    <dgm:cxn modelId="{EBC162DF-E2F0-4171-9C65-722E9E87A0D1}" type="presOf" srcId="{7B43BEDC-7645-4682-BFF8-915DA9DFC214}" destId="{D61A41B0-2027-4B5B-A606-47BE7E47A29A}" srcOrd="0" destOrd="0" presId="urn:microsoft.com/office/officeart/2018/2/layout/IconVerticalSolidList"/>
    <dgm:cxn modelId="{208FE6E7-AFD5-464A-AB23-54FC3F23EFF5}" type="presOf" srcId="{D478BF35-4965-4E3E-8918-6F26375D126A}" destId="{BDCE61C2-2F93-478C-B19E-430DA2C7CB9F}" srcOrd="0" destOrd="0" presId="urn:microsoft.com/office/officeart/2018/2/layout/IconVerticalSolidList"/>
    <dgm:cxn modelId="{39650BFB-7C58-40FC-8EF3-7C9E3056FED0}" srcId="{D478BF35-4965-4E3E-8918-6F26375D126A}" destId="{58AC6B58-75CE-4CDE-945C-3003FBE097D7}" srcOrd="6" destOrd="0" parTransId="{412DEB45-55F0-4E47-9251-02DB3CD8088E}" sibTransId="{E94A51C7-8C58-4988-8E51-E9A13AF3ED3E}"/>
    <dgm:cxn modelId="{A2A4A104-735C-46AB-A2D6-531190273BDD}" type="presParOf" srcId="{BDCE61C2-2F93-478C-B19E-430DA2C7CB9F}" destId="{B0B23163-F4E0-4FE9-B8DA-0A0047EF7792}" srcOrd="0" destOrd="0" presId="urn:microsoft.com/office/officeart/2018/2/layout/IconVerticalSolidList"/>
    <dgm:cxn modelId="{A9B13ABA-25B8-469C-992F-7E480E6B5FD6}" type="presParOf" srcId="{B0B23163-F4E0-4FE9-B8DA-0A0047EF7792}" destId="{641D09E5-2334-42D5-BBF8-11D4BBD42B7D}" srcOrd="0" destOrd="0" presId="urn:microsoft.com/office/officeart/2018/2/layout/IconVerticalSolidList"/>
    <dgm:cxn modelId="{6BB24D27-48E2-4B9C-A688-37766D3F3A60}" type="presParOf" srcId="{B0B23163-F4E0-4FE9-B8DA-0A0047EF7792}" destId="{D405C255-F7C6-48AB-9AAB-22C1DF8F369D}" srcOrd="1" destOrd="0" presId="urn:microsoft.com/office/officeart/2018/2/layout/IconVerticalSolidList"/>
    <dgm:cxn modelId="{87335C09-618D-45C7-875F-BD122CA7FE7A}" type="presParOf" srcId="{B0B23163-F4E0-4FE9-B8DA-0A0047EF7792}" destId="{B6698884-D10E-43D0-89FA-5DDCACF4553A}" srcOrd="2" destOrd="0" presId="urn:microsoft.com/office/officeart/2018/2/layout/IconVerticalSolidList"/>
    <dgm:cxn modelId="{AC9B2E11-E198-4735-A6E1-6D819B9ED4D1}" type="presParOf" srcId="{B0B23163-F4E0-4FE9-B8DA-0A0047EF7792}" destId="{94033BB8-51D0-48C6-9DED-F94AA72BF0C0}" srcOrd="3" destOrd="0" presId="urn:microsoft.com/office/officeart/2018/2/layout/IconVerticalSolidList"/>
    <dgm:cxn modelId="{2DF8B9EB-E035-4539-80F9-0F0430ED7FC1}" type="presParOf" srcId="{BDCE61C2-2F93-478C-B19E-430DA2C7CB9F}" destId="{2D47D9CB-4353-4833-ACC2-D1A98B9B9142}" srcOrd="1" destOrd="0" presId="urn:microsoft.com/office/officeart/2018/2/layout/IconVerticalSolidList"/>
    <dgm:cxn modelId="{172F1471-326D-43A9-B905-F7AC45BBC7BB}" type="presParOf" srcId="{BDCE61C2-2F93-478C-B19E-430DA2C7CB9F}" destId="{454E6778-4FE1-490E-A5B4-0B19CBFEB289}" srcOrd="2" destOrd="0" presId="urn:microsoft.com/office/officeart/2018/2/layout/IconVerticalSolidList"/>
    <dgm:cxn modelId="{BC8F4B8C-0845-4503-BB4D-D9AE07B94CF0}" type="presParOf" srcId="{454E6778-4FE1-490E-A5B4-0B19CBFEB289}" destId="{BD6CF988-1891-4BD1-8D39-B7E7857F534B}" srcOrd="0" destOrd="0" presId="urn:microsoft.com/office/officeart/2018/2/layout/IconVerticalSolidList"/>
    <dgm:cxn modelId="{41108E71-3240-4B0D-94B1-E8BF9D1FB2DA}" type="presParOf" srcId="{454E6778-4FE1-490E-A5B4-0B19CBFEB289}" destId="{0FD2D662-2348-4414-8A2A-58AEC8EF772C}" srcOrd="1" destOrd="0" presId="urn:microsoft.com/office/officeart/2018/2/layout/IconVerticalSolidList"/>
    <dgm:cxn modelId="{F4AE05BC-5D7A-4E89-A2D2-ABA84E6FF63D}" type="presParOf" srcId="{454E6778-4FE1-490E-A5B4-0B19CBFEB289}" destId="{C4B5CEE0-CA3A-4810-9EA8-E123BBEDD2A3}" srcOrd="2" destOrd="0" presId="urn:microsoft.com/office/officeart/2018/2/layout/IconVerticalSolidList"/>
    <dgm:cxn modelId="{5726C17D-ECE1-49FB-82E4-7F98C1CA4986}" type="presParOf" srcId="{454E6778-4FE1-490E-A5B4-0B19CBFEB289}" destId="{EFCE6FCD-227C-41DB-B1A8-8BB24538B84A}" srcOrd="3" destOrd="0" presId="urn:microsoft.com/office/officeart/2018/2/layout/IconVerticalSolidList"/>
    <dgm:cxn modelId="{8B1304F6-67D8-44BB-9089-05B4A4C8DE70}" type="presParOf" srcId="{BDCE61C2-2F93-478C-B19E-430DA2C7CB9F}" destId="{FBA62022-FFE6-4DA0-87F1-91F314B67D8F}" srcOrd="3" destOrd="0" presId="urn:microsoft.com/office/officeart/2018/2/layout/IconVerticalSolidList"/>
    <dgm:cxn modelId="{218C1BE2-EA04-41FA-8D6B-BA046EB2F914}" type="presParOf" srcId="{BDCE61C2-2F93-478C-B19E-430DA2C7CB9F}" destId="{D49B2EDC-B670-442C-9F20-6748A1D8B2F7}" srcOrd="4" destOrd="0" presId="urn:microsoft.com/office/officeart/2018/2/layout/IconVerticalSolidList"/>
    <dgm:cxn modelId="{AC8D8BE9-8923-4B3B-ACEA-C142A6E8613D}" type="presParOf" srcId="{D49B2EDC-B670-442C-9F20-6748A1D8B2F7}" destId="{A25F6667-75B0-43BB-BFED-4962C461B91E}" srcOrd="0" destOrd="0" presId="urn:microsoft.com/office/officeart/2018/2/layout/IconVerticalSolidList"/>
    <dgm:cxn modelId="{A25AE427-1BD3-483E-A4C5-87AA18650FEE}" type="presParOf" srcId="{D49B2EDC-B670-442C-9F20-6748A1D8B2F7}" destId="{B35880F0-D84D-4540-A6D0-D20C3FDA419F}" srcOrd="1" destOrd="0" presId="urn:microsoft.com/office/officeart/2018/2/layout/IconVerticalSolidList"/>
    <dgm:cxn modelId="{F8B04AF7-B6BF-4F4C-A5BE-EDEE640072DF}" type="presParOf" srcId="{D49B2EDC-B670-442C-9F20-6748A1D8B2F7}" destId="{2663C269-86B0-4E79-8B2B-C0CCF0E5CFCA}" srcOrd="2" destOrd="0" presId="urn:microsoft.com/office/officeart/2018/2/layout/IconVerticalSolidList"/>
    <dgm:cxn modelId="{C694ECAA-73DA-4F1B-A6BC-653BFA074FA4}" type="presParOf" srcId="{D49B2EDC-B670-442C-9F20-6748A1D8B2F7}" destId="{D61A41B0-2027-4B5B-A606-47BE7E47A29A}" srcOrd="3" destOrd="0" presId="urn:microsoft.com/office/officeart/2018/2/layout/IconVerticalSolidList"/>
    <dgm:cxn modelId="{F1157203-F46B-4F84-8DB0-99A3EBBD3DC4}" type="presParOf" srcId="{BDCE61C2-2F93-478C-B19E-430DA2C7CB9F}" destId="{0440406B-B7B4-4278-9BD4-FA3718D71AC4}" srcOrd="5" destOrd="0" presId="urn:microsoft.com/office/officeart/2018/2/layout/IconVerticalSolidList"/>
    <dgm:cxn modelId="{9C46E966-A8B9-4AB9-885E-515460B8B2A2}" type="presParOf" srcId="{BDCE61C2-2F93-478C-B19E-430DA2C7CB9F}" destId="{35032A3C-E44C-468D-A289-33C8E35F8A7D}" srcOrd="6" destOrd="0" presId="urn:microsoft.com/office/officeart/2018/2/layout/IconVerticalSolidList"/>
    <dgm:cxn modelId="{8027DE9E-DCDC-44A0-9157-CFD9FA8CAAAC}" type="presParOf" srcId="{35032A3C-E44C-468D-A289-33C8E35F8A7D}" destId="{7C7FCB31-0AE7-43EC-B43B-26E5C81FB4AD}" srcOrd="0" destOrd="0" presId="urn:microsoft.com/office/officeart/2018/2/layout/IconVerticalSolidList"/>
    <dgm:cxn modelId="{19E2A04E-0890-4EA7-BEE4-15ABA3C3FAC9}" type="presParOf" srcId="{35032A3C-E44C-468D-A289-33C8E35F8A7D}" destId="{434FEC1D-DA7C-485D-B17B-50BEBDBC628B}" srcOrd="1" destOrd="0" presId="urn:microsoft.com/office/officeart/2018/2/layout/IconVerticalSolidList"/>
    <dgm:cxn modelId="{CFC88FB5-8788-4519-BC93-4906ABBF8FC2}" type="presParOf" srcId="{35032A3C-E44C-468D-A289-33C8E35F8A7D}" destId="{9B09BB49-FA95-4B27-ACA5-917170C4D56E}" srcOrd="2" destOrd="0" presId="urn:microsoft.com/office/officeart/2018/2/layout/IconVerticalSolidList"/>
    <dgm:cxn modelId="{A776A29E-26EF-486D-8220-ABAEBD6DF770}" type="presParOf" srcId="{35032A3C-E44C-468D-A289-33C8E35F8A7D}" destId="{C576662C-66EF-4DFD-BD3F-31C762CCA015}" srcOrd="3" destOrd="0" presId="urn:microsoft.com/office/officeart/2018/2/layout/IconVerticalSolidList"/>
    <dgm:cxn modelId="{B41931A4-0BA5-4F7C-A280-0B665E438C89}" type="presParOf" srcId="{BDCE61C2-2F93-478C-B19E-430DA2C7CB9F}" destId="{343C0E4B-1C25-4BC3-A9DD-0293806DD0CB}" srcOrd="7" destOrd="0" presId="urn:microsoft.com/office/officeart/2018/2/layout/IconVerticalSolidList"/>
    <dgm:cxn modelId="{E4837196-2EEE-451C-BEE7-A3E2A6F3F3AB}" type="presParOf" srcId="{BDCE61C2-2F93-478C-B19E-430DA2C7CB9F}" destId="{AAB03B7E-FDAF-44E6-91B3-364183F4CB70}" srcOrd="8" destOrd="0" presId="urn:microsoft.com/office/officeart/2018/2/layout/IconVerticalSolidList"/>
    <dgm:cxn modelId="{4997CE86-25DB-4404-8068-FCBA7956D1AB}" type="presParOf" srcId="{AAB03B7E-FDAF-44E6-91B3-364183F4CB70}" destId="{E223235C-BD3C-47EC-A6AF-907876372A5C}" srcOrd="0" destOrd="0" presId="urn:microsoft.com/office/officeart/2018/2/layout/IconVerticalSolidList"/>
    <dgm:cxn modelId="{0E188957-9490-4665-8276-2C54CFCBE135}" type="presParOf" srcId="{AAB03B7E-FDAF-44E6-91B3-364183F4CB70}" destId="{8BEC4240-92B4-4332-81F3-6ED0C800E65B}" srcOrd="1" destOrd="0" presId="urn:microsoft.com/office/officeart/2018/2/layout/IconVerticalSolidList"/>
    <dgm:cxn modelId="{C2D0AC87-1958-488A-8186-D24274615497}" type="presParOf" srcId="{AAB03B7E-FDAF-44E6-91B3-364183F4CB70}" destId="{292B4F82-3CCD-42B4-B511-55D2A4224631}" srcOrd="2" destOrd="0" presId="urn:microsoft.com/office/officeart/2018/2/layout/IconVerticalSolidList"/>
    <dgm:cxn modelId="{E4924A43-4BC2-4090-A6BF-2581DE73DC10}" type="presParOf" srcId="{AAB03B7E-FDAF-44E6-91B3-364183F4CB70}" destId="{E35BD151-2EC0-4436-9C5D-4E58DF3D3872}" srcOrd="3" destOrd="0" presId="urn:microsoft.com/office/officeart/2018/2/layout/IconVerticalSolidList"/>
    <dgm:cxn modelId="{325C1170-3A01-42EA-8BC4-E10E3EA3CA6D}" type="presParOf" srcId="{BDCE61C2-2F93-478C-B19E-430DA2C7CB9F}" destId="{62E246CA-B7C9-47DF-A47D-4122E96D051E}" srcOrd="9" destOrd="0" presId="urn:microsoft.com/office/officeart/2018/2/layout/IconVerticalSolidList"/>
    <dgm:cxn modelId="{8D43067C-B77B-4155-B994-893D0611CCF1}" type="presParOf" srcId="{BDCE61C2-2F93-478C-B19E-430DA2C7CB9F}" destId="{AA18ADB6-FBA6-4ACB-B5AB-DEBE7A759582}" srcOrd="10" destOrd="0" presId="urn:microsoft.com/office/officeart/2018/2/layout/IconVerticalSolidList"/>
    <dgm:cxn modelId="{5B211D07-630B-4374-B072-C3F6EAE2E0B2}" type="presParOf" srcId="{AA18ADB6-FBA6-4ACB-B5AB-DEBE7A759582}" destId="{984FF726-2058-42EB-80C5-0E6E6F17D57C}" srcOrd="0" destOrd="0" presId="urn:microsoft.com/office/officeart/2018/2/layout/IconVerticalSolidList"/>
    <dgm:cxn modelId="{62EFE725-75C6-4255-ABF3-AF83FBC89A90}" type="presParOf" srcId="{AA18ADB6-FBA6-4ACB-B5AB-DEBE7A759582}" destId="{4890FDEE-D457-4441-BB01-4C0D2ED05DAE}" srcOrd="1" destOrd="0" presId="urn:microsoft.com/office/officeart/2018/2/layout/IconVerticalSolidList"/>
    <dgm:cxn modelId="{F2DF9B7E-4236-4D75-9860-11A8717E4139}" type="presParOf" srcId="{AA18ADB6-FBA6-4ACB-B5AB-DEBE7A759582}" destId="{969CDFE2-9C36-4290-B7D3-A630A3E9EE1D}" srcOrd="2" destOrd="0" presId="urn:microsoft.com/office/officeart/2018/2/layout/IconVerticalSolidList"/>
    <dgm:cxn modelId="{40E3DCD6-A02B-4839-BD6A-92CEF112159F}" type="presParOf" srcId="{AA18ADB6-FBA6-4ACB-B5AB-DEBE7A759582}" destId="{B1537522-E3F0-4776-83DF-6495CDCE860B}" srcOrd="3" destOrd="0" presId="urn:microsoft.com/office/officeart/2018/2/layout/IconVerticalSolidList"/>
    <dgm:cxn modelId="{B8AE14BB-FDCE-46BF-AF10-52C9A69B3D14}" type="presParOf" srcId="{BDCE61C2-2F93-478C-B19E-430DA2C7CB9F}" destId="{A35088B4-671D-4171-9607-118167DE8F35}" srcOrd="11" destOrd="0" presId="urn:microsoft.com/office/officeart/2018/2/layout/IconVerticalSolidList"/>
    <dgm:cxn modelId="{EB305A85-F0A2-41F1-83A0-A0F2090D1AF5}" type="presParOf" srcId="{BDCE61C2-2F93-478C-B19E-430DA2C7CB9F}" destId="{8B4B9E7C-7FF7-49D5-BB75-6CC6956DCFCB}" srcOrd="12" destOrd="0" presId="urn:microsoft.com/office/officeart/2018/2/layout/IconVerticalSolidList"/>
    <dgm:cxn modelId="{7C74D06B-A5C1-4F27-8EE9-2BC86C0BB644}" type="presParOf" srcId="{8B4B9E7C-7FF7-49D5-BB75-6CC6956DCFCB}" destId="{285E74DD-7C87-4E00-ABD2-D3D2F0C73EA0}" srcOrd="0" destOrd="0" presId="urn:microsoft.com/office/officeart/2018/2/layout/IconVerticalSolidList"/>
    <dgm:cxn modelId="{05051EEA-E260-45D7-8B80-56FF499056CA}" type="presParOf" srcId="{8B4B9E7C-7FF7-49D5-BB75-6CC6956DCFCB}" destId="{9A028865-2656-4C93-B36A-27CCCEFB44A1}" srcOrd="1" destOrd="0" presId="urn:microsoft.com/office/officeart/2018/2/layout/IconVerticalSolidList"/>
    <dgm:cxn modelId="{0BE4CFFE-10F5-4AAA-98F0-4F8B14F55816}" type="presParOf" srcId="{8B4B9E7C-7FF7-49D5-BB75-6CC6956DCFCB}" destId="{A50C9307-9337-422E-B6DE-1B0165FF9DEC}" srcOrd="2" destOrd="0" presId="urn:microsoft.com/office/officeart/2018/2/layout/IconVerticalSolidList"/>
    <dgm:cxn modelId="{77B9AA11-A335-4060-937F-98404A86FDDC}" type="presParOf" srcId="{8B4B9E7C-7FF7-49D5-BB75-6CC6956DCFCB}" destId="{ACE0C2A1-9440-45EF-BD53-A77C64B2A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0493A2-AAE9-4C8D-9ABA-0C1F3D96C61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B8DC9D-451A-4ACE-833B-77032AD9C1B6}">
      <dgm:prSet/>
      <dgm:spPr/>
      <dgm:t>
        <a:bodyPr/>
        <a:lstStyle/>
        <a:p>
          <a:r>
            <a:rPr lang="en-IN" b="1" i="0" baseline="0"/>
            <a:t>Automating Deployment:</a:t>
          </a:r>
          <a:endParaRPr lang="en-US"/>
        </a:p>
      </dgm:t>
    </dgm:pt>
    <dgm:pt modelId="{31F053AC-CB10-4B9C-92D0-A7345C12A280}" type="parTrans" cxnId="{EF8ECE92-68DC-4D18-B572-E919928D4C7A}">
      <dgm:prSet/>
      <dgm:spPr/>
      <dgm:t>
        <a:bodyPr/>
        <a:lstStyle/>
        <a:p>
          <a:endParaRPr lang="en-US"/>
        </a:p>
      </dgm:t>
    </dgm:pt>
    <dgm:pt modelId="{3C689A26-CB2A-4DA6-92A7-DA071D0CF0D9}" type="sibTrans" cxnId="{EF8ECE92-68DC-4D18-B572-E919928D4C7A}">
      <dgm:prSet/>
      <dgm:spPr/>
      <dgm:t>
        <a:bodyPr/>
        <a:lstStyle/>
        <a:p>
          <a:endParaRPr lang="en-US"/>
        </a:p>
      </dgm:t>
    </dgm:pt>
    <dgm:pt modelId="{FB70F514-CFD4-4C0A-907B-89920C7429F3}">
      <dgm:prSet/>
      <dgm:spPr/>
      <dgm:t>
        <a:bodyPr/>
        <a:lstStyle/>
        <a:p>
          <a:r>
            <a:rPr lang="en-US" b="0" i="0" baseline="0"/>
            <a:t>Use Cloud Build to automate the build and dockerization of Angular and Spring Boot apps.</a:t>
          </a:r>
          <a:endParaRPr lang="en-US"/>
        </a:p>
      </dgm:t>
    </dgm:pt>
    <dgm:pt modelId="{A7D3030F-CE36-4ADF-ACA0-29476DE2C6C1}" type="parTrans" cxnId="{0439526A-93FB-4CC5-BB34-F58AD060521B}">
      <dgm:prSet/>
      <dgm:spPr/>
      <dgm:t>
        <a:bodyPr/>
        <a:lstStyle/>
        <a:p>
          <a:endParaRPr lang="en-US"/>
        </a:p>
      </dgm:t>
    </dgm:pt>
    <dgm:pt modelId="{9344A557-202A-4059-B164-0C231EFB9550}" type="sibTrans" cxnId="{0439526A-93FB-4CC5-BB34-F58AD060521B}">
      <dgm:prSet/>
      <dgm:spPr/>
      <dgm:t>
        <a:bodyPr/>
        <a:lstStyle/>
        <a:p>
          <a:endParaRPr lang="en-US"/>
        </a:p>
      </dgm:t>
    </dgm:pt>
    <dgm:pt modelId="{756101FC-A348-4B40-A399-AC9CE072C900}">
      <dgm:prSet/>
      <dgm:spPr/>
      <dgm:t>
        <a:bodyPr/>
        <a:lstStyle/>
        <a:p>
          <a:r>
            <a:rPr lang="en-US" b="0" i="0" baseline="0"/>
            <a:t>Deploy images to Artifact Registry and run the apps on Cloud Run.</a:t>
          </a:r>
          <a:endParaRPr lang="en-US"/>
        </a:p>
      </dgm:t>
    </dgm:pt>
    <dgm:pt modelId="{CA3D309A-88FA-4005-B4E4-E7593E19CB5E}" type="parTrans" cxnId="{D9E119DF-B55F-473D-96E7-0189F527AE6B}">
      <dgm:prSet/>
      <dgm:spPr/>
      <dgm:t>
        <a:bodyPr/>
        <a:lstStyle/>
        <a:p>
          <a:endParaRPr lang="en-US"/>
        </a:p>
      </dgm:t>
    </dgm:pt>
    <dgm:pt modelId="{B95E66DB-5488-459C-A6E7-7FA3F3F1451D}" type="sibTrans" cxnId="{D9E119DF-B55F-473D-96E7-0189F527AE6B}">
      <dgm:prSet/>
      <dgm:spPr/>
      <dgm:t>
        <a:bodyPr/>
        <a:lstStyle/>
        <a:p>
          <a:endParaRPr lang="en-US"/>
        </a:p>
      </dgm:t>
    </dgm:pt>
    <dgm:pt modelId="{581A0D96-5C6D-4CD3-9E82-CE9F019BFCE5}">
      <dgm:prSet/>
      <dgm:spPr/>
      <dgm:t>
        <a:bodyPr/>
        <a:lstStyle/>
        <a:p>
          <a:r>
            <a:rPr lang="en-US" b="0" i="0" baseline="0"/>
            <a:t>Implement GitHub for version control and Cloud Deploy for automated delivery.</a:t>
          </a:r>
          <a:endParaRPr lang="en-US"/>
        </a:p>
      </dgm:t>
    </dgm:pt>
    <dgm:pt modelId="{75CF2AEA-23EE-42BC-BE2C-7647548EE25F}" type="parTrans" cxnId="{A61DA991-260F-434E-BD15-4B5063F064E3}">
      <dgm:prSet/>
      <dgm:spPr/>
      <dgm:t>
        <a:bodyPr/>
        <a:lstStyle/>
        <a:p>
          <a:endParaRPr lang="en-US"/>
        </a:p>
      </dgm:t>
    </dgm:pt>
    <dgm:pt modelId="{9680E2C9-F7E0-4228-A7D0-E1CB6E78AEE7}" type="sibTrans" cxnId="{A61DA991-260F-434E-BD15-4B5063F064E3}">
      <dgm:prSet/>
      <dgm:spPr/>
      <dgm:t>
        <a:bodyPr/>
        <a:lstStyle/>
        <a:p>
          <a:endParaRPr lang="en-US"/>
        </a:p>
      </dgm:t>
    </dgm:pt>
    <dgm:pt modelId="{2F049585-6872-4BD0-B35C-EB8EE8D1A6CE}" type="pres">
      <dgm:prSet presAssocID="{790493A2-AAE9-4C8D-9ABA-0C1F3D96C616}" presName="vert0" presStyleCnt="0">
        <dgm:presLayoutVars>
          <dgm:dir/>
          <dgm:animOne val="branch"/>
          <dgm:animLvl val="lvl"/>
        </dgm:presLayoutVars>
      </dgm:prSet>
      <dgm:spPr/>
    </dgm:pt>
    <dgm:pt modelId="{1CD85789-1B0B-4689-B2BC-1C5FBCF973C5}" type="pres">
      <dgm:prSet presAssocID="{BFB8DC9D-451A-4ACE-833B-77032AD9C1B6}" presName="thickLine" presStyleLbl="alignNode1" presStyleIdx="0" presStyleCnt="4"/>
      <dgm:spPr/>
    </dgm:pt>
    <dgm:pt modelId="{C00AFA89-3274-4D00-AB15-C79E77AA66AF}" type="pres">
      <dgm:prSet presAssocID="{BFB8DC9D-451A-4ACE-833B-77032AD9C1B6}" presName="horz1" presStyleCnt="0"/>
      <dgm:spPr/>
    </dgm:pt>
    <dgm:pt modelId="{E9C1BF09-2648-4D15-91AD-52FD6553EB0B}" type="pres">
      <dgm:prSet presAssocID="{BFB8DC9D-451A-4ACE-833B-77032AD9C1B6}" presName="tx1" presStyleLbl="revTx" presStyleIdx="0" presStyleCnt="4"/>
      <dgm:spPr/>
    </dgm:pt>
    <dgm:pt modelId="{EA24A91B-D0DC-498F-A99D-B9A463FB4366}" type="pres">
      <dgm:prSet presAssocID="{BFB8DC9D-451A-4ACE-833B-77032AD9C1B6}" presName="vert1" presStyleCnt="0"/>
      <dgm:spPr/>
    </dgm:pt>
    <dgm:pt modelId="{28AF10DE-9633-4484-B0CA-CE6290A4801F}" type="pres">
      <dgm:prSet presAssocID="{FB70F514-CFD4-4C0A-907B-89920C7429F3}" presName="thickLine" presStyleLbl="alignNode1" presStyleIdx="1" presStyleCnt="4"/>
      <dgm:spPr/>
    </dgm:pt>
    <dgm:pt modelId="{34AC77C6-B835-4102-9DB0-38C3E4E404A9}" type="pres">
      <dgm:prSet presAssocID="{FB70F514-CFD4-4C0A-907B-89920C7429F3}" presName="horz1" presStyleCnt="0"/>
      <dgm:spPr/>
    </dgm:pt>
    <dgm:pt modelId="{99841B61-B750-470F-BE75-926AB04A4F92}" type="pres">
      <dgm:prSet presAssocID="{FB70F514-CFD4-4C0A-907B-89920C7429F3}" presName="tx1" presStyleLbl="revTx" presStyleIdx="1" presStyleCnt="4"/>
      <dgm:spPr/>
    </dgm:pt>
    <dgm:pt modelId="{B32D8F8B-DB0E-46B8-B7BE-33ADD016C9FE}" type="pres">
      <dgm:prSet presAssocID="{FB70F514-CFD4-4C0A-907B-89920C7429F3}" presName="vert1" presStyleCnt="0"/>
      <dgm:spPr/>
    </dgm:pt>
    <dgm:pt modelId="{7FF04EF5-BF89-4699-992C-5590842829A2}" type="pres">
      <dgm:prSet presAssocID="{756101FC-A348-4B40-A399-AC9CE072C900}" presName="thickLine" presStyleLbl="alignNode1" presStyleIdx="2" presStyleCnt="4"/>
      <dgm:spPr/>
    </dgm:pt>
    <dgm:pt modelId="{57E5522A-A76F-4C7F-AEBD-6E838943DE34}" type="pres">
      <dgm:prSet presAssocID="{756101FC-A348-4B40-A399-AC9CE072C900}" presName="horz1" presStyleCnt="0"/>
      <dgm:spPr/>
    </dgm:pt>
    <dgm:pt modelId="{EB6C725F-F3F0-4FAC-BC4A-858C5F78719F}" type="pres">
      <dgm:prSet presAssocID="{756101FC-A348-4B40-A399-AC9CE072C900}" presName="tx1" presStyleLbl="revTx" presStyleIdx="2" presStyleCnt="4"/>
      <dgm:spPr/>
    </dgm:pt>
    <dgm:pt modelId="{F1D3F5EF-8361-4B50-816F-69FCAA700273}" type="pres">
      <dgm:prSet presAssocID="{756101FC-A348-4B40-A399-AC9CE072C900}" presName="vert1" presStyleCnt="0"/>
      <dgm:spPr/>
    </dgm:pt>
    <dgm:pt modelId="{7F1BB2BD-A130-435B-8B82-A650F58716FD}" type="pres">
      <dgm:prSet presAssocID="{581A0D96-5C6D-4CD3-9E82-CE9F019BFCE5}" presName="thickLine" presStyleLbl="alignNode1" presStyleIdx="3" presStyleCnt="4"/>
      <dgm:spPr/>
    </dgm:pt>
    <dgm:pt modelId="{BEF17C00-0B08-4184-A62A-EBE8F7E2D89F}" type="pres">
      <dgm:prSet presAssocID="{581A0D96-5C6D-4CD3-9E82-CE9F019BFCE5}" presName="horz1" presStyleCnt="0"/>
      <dgm:spPr/>
    </dgm:pt>
    <dgm:pt modelId="{592CF63A-AEFF-4606-963D-E0AAF8FA9F05}" type="pres">
      <dgm:prSet presAssocID="{581A0D96-5C6D-4CD3-9E82-CE9F019BFCE5}" presName="tx1" presStyleLbl="revTx" presStyleIdx="3" presStyleCnt="4"/>
      <dgm:spPr/>
    </dgm:pt>
    <dgm:pt modelId="{24D3F886-3DDB-4948-BBFA-B439CFA1BEED}" type="pres">
      <dgm:prSet presAssocID="{581A0D96-5C6D-4CD3-9E82-CE9F019BFCE5}" presName="vert1" presStyleCnt="0"/>
      <dgm:spPr/>
    </dgm:pt>
  </dgm:ptLst>
  <dgm:cxnLst>
    <dgm:cxn modelId="{54E38123-2317-4CB9-B6F5-5DFBD42AF73A}" type="presOf" srcId="{BFB8DC9D-451A-4ACE-833B-77032AD9C1B6}" destId="{E9C1BF09-2648-4D15-91AD-52FD6553EB0B}" srcOrd="0" destOrd="0" presId="urn:microsoft.com/office/officeart/2008/layout/LinedList"/>
    <dgm:cxn modelId="{A2B4E32D-CE9D-4A37-9CF1-6A6EA3762D5F}" type="presOf" srcId="{790493A2-AAE9-4C8D-9ABA-0C1F3D96C616}" destId="{2F049585-6872-4BD0-B35C-EB8EE8D1A6CE}" srcOrd="0" destOrd="0" presId="urn:microsoft.com/office/officeart/2008/layout/LinedList"/>
    <dgm:cxn modelId="{B2EB9B42-A86A-470E-86F8-0EC011182D47}" type="presOf" srcId="{FB70F514-CFD4-4C0A-907B-89920C7429F3}" destId="{99841B61-B750-470F-BE75-926AB04A4F92}" srcOrd="0" destOrd="0" presId="urn:microsoft.com/office/officeart/2008/layout/LinedList"/>
    <dgm:cxn modelId="{0439526A-93FB-4CC5-BB34-F58AD060521B}" srcId="{790493A2-AAE9-4C8D-9ABA-0C1F3D96C616}" destId="{FB70F514-CFD4-4C0A-907B-89920C7429F3}" srcOrd="1" destOrd="0" parTransId="{A7D3030F-CE36-4ADF-ACA0-29476DE2C6C1}" sibTransId="{9344A557-202A-4059-B164-0C231EFB9550}"/>
    <dgm:cxn modelId="{17A58A6D-6220-4741-AC16-3B3D40A52CB3}" type="presOf" srcId="{756101FC-A348-4B40-A399-AC9CE072C900}" destId="{EB6C725F-F3F0-4FAC-BC4A-858C5F78719F}" srcOrd="0" destOrd="0" presId="urn:microsoft.com/office/officeart/2008/layout/LinedList"/>
    <dgm:cxn modelId="{A61DA991-260F-434E-BD15-4B5063F064E3}" srcId="{790493A2-AAE9-4C8D-9ABA-0C1F3D96C616}" destId="{581A0D96-5C6D-4CD3-9E82-CE9F019BFCE5}" srcOrd="3" destOrd="0" parTransId="{75CF2AEA-23EE-42BC-BE2C-7647548EE25F}" sibTransId="{9680E2C9-F7E0-4228-A7D0-E1CB6E78AEE7}"/>
    <dgm:cxn modelId="{9C5ACA92-62FB-4DEE-8D1F-E687D4B4FCBA}" type="presOf" srcId="{581A0D96-5C6D-4CD3-9E82-CE9F019BFCE5}" destId="{592CF63A-AEFF-4606-963D-E0AAF8FA9F05}" srcOrd="0" destOrd="0" presId="urn:microsoft.com/office/officeart/2008/layout/LinedList"/>
    <dgm:cxn modelId="{EF8ECE92-68DC-4D18-B572-E919928D4C7A}" srcId="{790493A2-AAE9-4C8D-9ABA-0C1F3D96C616}" destId="{BFB8DC9D-451A-4ACE-833B-77032AD9C1B6}" srcOrd="0" destOrd="0" parTransId="{31F053AC-CB10-4B9C-92D0-A7345C12A280}" sibTransId="{3C689A26-CB2A-4DA6-92A7-DA071D0CF0D9}"/>
    <dgm:cxn modelId="{D9E119DF-B55F-473D-96E7-0189F527AE6B}" srcId="{790493A2-AAE9-4C8D-9ABA-0C1F3D96C616}" destId="{756101FC-A348-4B40-A399-AC9CE072C900}" srcOrd="2" destOrd="0" parTransId="{CA3D309A-88FA-4005-B4E4-E7593E19CB5E}" sibTransId="{B95E66DB-5488-459C-A6E7-7FA3F3F1451D}"/>
    <dgm:cxn modelId="{07DCF178-4EAE-4E42-AE92-7C240F70823B}" type="presParOf" srcId="{2F049585-6872-4BD0-B35C-EB8EE8D1A6CE}" destId="{1CD85789-1B0B-4689-B2BC-1C5FBCF973C5}" srcOrd="0" destOrd="0" presId="urn:microsoft.com/office/officeart/2008/layout/LinedList"/>
    <dgm:cxn modelId="{6BC0DC19-391E-4977-8D01-DB0FD98C5D80}" type="presParOf" srcId="{2F049585-6872-4BD0-B35C-EB8EE8D1A6CE}" destId="{C00AFA89-3274-4D00-AB15-C79E77AA66AF}" srcOrd="1" destOrd="0" presId="urn:microsoft.com/office/officeart/2008/layout/LinedList"/>
    <dgm:cxn modelId="{6B98FD78-2F55-444F-B1D4-30D0435B8F1D}" type="presParOf" srcId="{C00AFA89-3274-4D00-AB15-C79E77AA66AF}" destId="{E9C1BF09-2648-4D15-91AD-52FD6553EB0B}" srcOrd="0" destOrd="0" presId="urn:microsoft.com/office/officeart/2008/layout/LinedList"/>
    <dgm:cxn modelId="{4246C355-862F-44F3-AE4D-117E979C7878}" type="presParOf" srcId="{C00AFA89-3274-4D00-AB15-C79E77AA66AF}" destId="{EA24A91B-D0DC-498F-A99D-B9A463FB4366}" srcOrd="1" destOrd="0" presId="urn:microsoft.com/office/officeart/2008/layout/LinedList"/>
    <dgm:cxn modelId="{245E3CD9-84D8-4685-ADFD-D8C094A16A68}" type="presParOf" srcId="{2F049585-6872-4BD0-B35C-EB8EE8D1A6CE}" destId="{28AF10DE-9633-4484-B0CA-CE6290A4801F}" srcOrd="2" destOrd="0" presId="urn:microsoft.com/office/officeart/2008/layout/LinedList"/>
    <dgm:cxn modelId="{AE751EA9-7D6A-4982-94A7-673B2DE5044B}" type="presParOf" srcId="{2F049585-6872-4BD0-B35C-EB8EE8D1A6CE}" destId="{34AC77C6-B835-4102-9DB0-38C3E4E404A9}" srcOrd="3" destOrd="0" presId="urn:microsoft.com/office/officeart/2008/layout/LinedList"/>
    <dgm:cxn modelId="{3CB34D94-C801-4619-BC4D-27ABAE56D456}" type="presParOf" srcId="{34AC77C6-B835-4102-9DB0-38C3E4E404A9}" destId="{99841B61-B750-470F-BE75-926AB04A4F92}" srcOrd="0" destOrd="0" presId="urn:microsoft.com/office/officeart/2008/layout/LinedList"/>
    <dgm:cxn modelId="{9A6E24D4-15EE-49BD-A9AB-2363F6CB03B0}" type="presParOf" srcId="{34AC77C6-B835-4102-9DB0-38C3E4E404A9}" destId="{B32D8F8B-DB0E-46B8-B7BE-33ADD016C9FE}" srcOrd="1" destOrd="0" presId="urn:microsoft.com/office/officeart/2008/layout/LinedList"/>
    <dgm:cxn modelId="{A47F32B0-0884-4F9A-963B-1A3B1F756847}" type="presParOf" srcId="{2F049585-6872-4BD0-B35C-EB8EE8D1A6CE}" destId="{7FF04EF5-BF89-4699-992C-5590842829A2}" srcOrd="4" destOrd="0" presId="urn:microsoft.com/office/officeart/2008/layout/LinedList"/>
    <dgm:cxn modelId="{CA2D6808-4F45-44BB-A5DE-41ED0E87496F}" type="presParOf" srcId="{2F049585-6872-4BD0-B35C-EB8EE8D1A6CE}" destId="{57E5522A-A76F-4C7F-AEBD-6E838943DE34}" srcOrd="5" destOrd="0" presId="urn:microsoft.com/office/officeart/2008/layout/LinedList"/>
    <dgm:cxn modelId="{1E6E9441-BB54-4FE9-94AF-5965B01F72AF}" type="presParOf" srcId="{57E5522A-A76F-4C7F-AEBD-6E838943DE34}" destId="{EB6C725F-F3F0-4FAC-BC4A-858C5F78719F}" srcOrd="0" destOrd="0" presId="urn:microsoft.com/office/officeart/2008/layout/LinedList"/>
    <dgm:cxn modelId="{29C25376-C2D5-421C-9F1A-CD0E30A92737}" type="presParOf" srcId="{57E5522A-A76F-4C7F-AEBD-6E838943DE34}" destId="{F1D3F5EF-8361-4B50-816F-69FCAA700273}" srcOrd="1" destOrd="0" presId="urn:microsoft.com/office/officeart/2008/layout/LinedList"/>
    <dgm:cxn modelId="{68C1961C-EFC0-4AC4-864A-316797654ACC}" type="presParOf" srcId="{2F049585-6872-4BD0-B35C-EB8EE8D1A6CE}" destId="{7F1BB2BD-A130-435B-8B82-A650F58716FD}" srcOrd="6" destOrd="0" presId="urn:microsoft.com/office/officeart/2008/layout/LinedList"/>
    <dgm:cxn modelId="{B665CC64-6CC3-411C-A44E-F1F7DE6E7165}" type="presParOf" srcId="{2F049585-6872-4BD0-B35C-EB8EE8D1A6CE}" destId="{BEF17C00-0B08-4184-A62A-EBE8F7E2D89F}" srcOrd="7" destOrd="0" presId="urn:microsoft.com/office/officeart/2008/layout/LinedList"/>
    <dgm:cxn modelId="{3E88B6A0-5898-4E40-90A9-6A7AAE16B100}" type="presParOf" srcId="{BEF17C00-0B08-4184-A62A-EBE8F7E2D89F}" destId="{592CF63A-AEFF-4606-963D-E0AAF8FA9F05}" srcOrd="0" destOrd="0" presId="urn:microsoft.com/office/officeart/2008/layout/LinedList"/>
    <dgm:cxn modelId="{4D3322CE-85ED-4222-8AB8-91E4F1B90F1C}" type="presParOf" srcId="{BEF17C00-0B08-4184-A62A-EBE8F7E2D89F}" destId="{24D3F886-3DDB-4948-BBFA-B439CFA1B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21ED9-E004-4057-BC97-BC6D2F156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71D03-A119-456F-8F70-D78CA8EAFE87}">
      <dgm:prSet/>
      <dgm:spPr/>
      <dgm:t>
        <a:bodyPr/>
        <a:lstStyle/>
        <a:p>
          <a:r>
            <a:rPr lang="en-US" b="1" i="0" baseline="0"/>
            <a:t>Scalability:</a:t>
          </a:r>
          <a:r>
            <a:rPr lang="en-US" b="0" i="0" baseline="0"/>
            <a:t> Autoscaling based on demand.</a:t>
          </a:r>
          <a:endParaRPr lang="en-US"/>
        </a:p>
      </dgm:t>
    </dgm:pt>
    <dgm:pt modelId="{8B70002E-1FFE-400D-9767-789202094E6B}" type="parTrans" cxnId="{6553D95A-866A-4543-8EB9-6BB01AC6FF50}">
      <dgm:prSet/>
      <dgm:spPr/>
      <dgm:t>
        <a:bodyPr/>
        <a:lstStyle/>
        <a:p>
          <a:endParaRPr lang="en-US"/>
        </a:p>
      </dgm:t>
    </dgm:pt>
    <dgm:pt modelId="{3F84BC10-5E1C-49B9-9406-903FECDA77D0}" type="sibTrans" cxnId="{6553D95A-866A-4543-8EB9-6BB01AC6FF50}">
      <dgm:prSet/>
      <dgm:spPr/>
      <dgm:t>
        <a:bodyPr/>
        <a:lstStyle/>
        <a:p>
          <a:endParaRPr lang="en-US"/>
        </a:p>
      </dgm:t>
    </dgm:pt>
    <dgm:pt modelId="{31AC6F28-C086-4D50-BA91-A4181CD7151B}">
      <dgm:prSet/>
      <dgm:spPr/>
      <dgm:t>
        <a:bodyPr/>
        <a:lstStyle/>
        <a:p>
          <a:r>
            <a:rPr lang="en-IN" b="1" i="0" baseline="0"/>
            <a:t>Cost-effective:</a:t>
          </a:r>
          <a:r>
            <a:rPr lang="en-IN" b="0" i="0" baseline="0"/>
            <a:t> Pay-per-use model.</a:t>
          </a:r>
          <a:endParaRPr lang="en-US"/>
        </a:p>
      </dgm:t>
    </dgm:pt>
    <dgm:pt modelId="{350F4CA9-F940-4AAF-82DD-0B03A6C9B818}" type="parTrans" cxnId="{21586205-F515-4FA0-A395-8B0253850E4E}">
      <dgm:prSet/>
      <dgm:spPr/>
      <dgm:t>
        <a:bodyPr/>
        <a:lstStyle/>
        <a:p>
          <a:endParaRPr lang="en-US"/>
        </a:p>
      </dgm:t>
    </dgm:pt>
    <dgm:pt modelId="{6A7D434E-04E3-4C3D-91FF-9AF1DA4424B8}" type="sibTrans" cxnId="{21586205-F515-4FA0-A395-8B0253850E4E}">
      <dgm:prSet/>
      <dgm:spPr/>
      <dgm:t>
        <a:bodyPr/>
        <a:lstStyle/>
        <a:p>
          <a:endParaRPr lang="en-US"/>
        </a:p>
      </dgm:t>
    </dgm:pt>
    <dgm:pt modelId="{EE5A7573-A729-485B-91CD-3F856EDEA236}">
      <dgm:prSet/>
      <dgm:spPr/>
      <dgm:t>
        <a:bodyPr/>
        <a:lstStyle/>
        <a:p>
          <a:r>
            <a:rPr lang="en-US" b="1" i="0" baseline="0"/>
            <a:t>Seamless integration:</a:t>
          </a:r>
          <a:r>
            <a:rPr lang="en-US" b="0" i="0" baseline="0"/>
            <a:t> Full integration with GCP services like Cloud SQL and Artifact Registry.</a:t>
          </a:r>
          <a:endParaRPr lang="en-US"/>
        </a:p>
      </dgm:t>
    </dgm:pt>
    <dgm:pt modelId="{D320AF65-0A8E-40EB-BDF4-8689E656BC96}" type="parTrans" cxnId="{C62F5DA1-5E39-498A-9FFD-76EB0AF6285E}">
      <dgm:prSet/>
      <dgm:spPr/>
      <dgm:t>
        <a:bodyPr/>
        <a:lstStyle/>
        <a:p>
          <a:endParaRPr lang="en-US"/>
        </a:p>
      </dgm:t>
    </dgm:pt>
    <dgm:pt modelId="{DEA6AA67-806D-4CD2-8AD2-38DE9B47C169}" type="sibTrans" cxnId="{C62F5DA1-5E39-498A-9FFD-76EB0AF6285E}">
      <dgm:prSet/>
      <dgm:spPr/>
      <dgm:t>
        <a:bodyPr/>
        <a:lstStyle/>
        <a:p>
          <a:endParaRPr lang="en-US"/>
        </a:p>
      </dgm:t>
    </dgm:pt>
    <dgm:pt modelId="{194006C6-D60E-4349-920A-F683BD024672}">
      <dgm:prSet/>
      <dgm:spPr/>
      <dgm:t>
        <a:bodyPr/>
        <a:lstStyle/>
        <a:p>
          <a:r>
            <a:rPr lang="en-US" b="1" i="0" baseline="0"/>
            <a:t>Security:</a:t>
          </a:r>
          <a:r>
            <a:rPr lang="en-US" b="0" i="0" baseline="0"/>
            <a:t> Managed and secure environment for both frontend and backend.</a:t>
          </a:r>
          <a:endParaRPr lang="en-US"/>
        </a:p>
      </dgm:t>
    </dgm:pt>
    <dgm:pt modelId="{E4F8C157-9CD1-4AA4-BD70-077F2A5114EC}" type="parTrans" cxnId="{E18754C4-9B4A-4624-81B1-E2F831A9DD35}">
      <dgm:prSet/>
      <dgm:spPr/>
      <dgm:t>
        <a:bodyPr/>
        <a:lstStyle/>
        <a:p>
          <a:endParaRPr lang="en-US"/>
        </a:p>
      </dgm:t>
    </dgm:pt>
    <dgm:pt modelId="{6F8B5C01-D431-486D-80BF-EE1C414957E4}" type="sibTrans" cxnId="{E18754C4-9B4A-4624-81B1-E2F831A9DD35}">
      <dgm:prSet/>
      <dgm:spPr/>
      <dgm:t>
        <a:bodyPr/>
        <a:lstStyle/>
        <a:p>
          <a:endParaRPr lang="en-US"/>
        </a:p>
      </dgm:t>
    </dgm:pt>
    <dgm:pt modelId="{510687C9-C3C5-4EBA-BE54-A7F99112FD4D}" type="pres">
      <dgm:prSet presAssocID="{07221ED9-E004-4057-BC97-BC6D2F156330}" presName="root" presStyleCnt="0">
        <dgm:presLayoutVars>
          <dgm:dir/>
          <dgm:resizeHandles val="exact"/>
        </dgm:presLayoutVars>
      </dgm:prSet>
      <dgm:spPr/>
    </dgm:pt>
    <dgm:pt modelId="{B7531A85-E2BC-4EC7-892D-96D4C5CB9475}" type="pres">
      <dgm:prSet presAssocID="{18871D03-A119-456F-8F70-D78CA8EAFE87}" presName="compNode" presStyleCnt="0"/>
      <dgm:spPr/>
    </dgm:pt>
    <dgm:pt modelId="{8C9D7588-60DE-48AB-88C2-E3D2A8913B6F}" type="pres">
      <dgm:prSet presAssocID="{18871D03-A119-456F-8F70-D78CA8EAFE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2E1CFC-37D4-4C00-B3DC-2F2CAA26FFFF}" type="pres">
      <dgm:prSet presAssocID="{18871D03-A119-456F-8F70-D78CA8EAFE87}" presName="spaceRect" presStyleCnt="0"/>
      <dgm:spPr/>
    </dgm:pt>
    <dgm:pt modelId="{0F459E93-8419-4CE5-8AC3-5BDBD1818398}" type="pres">
      <dgm:prSet presAssocID="{18871D03-A119-456F-8F70-D78CA8EAFE87}" presName="textRect" presStyleLbl="revTx" presStyleIdx="0" presStyleCnt="4">
        <dgm:presLayoutVars>
          <dgm:chMax val="1"/>
          <dgm:chPref val="1"/>
        </dgm:presLayoutVars>
      </dgm:prSet>
      <dgm:spPr/>
    </dgm:pt>
    <dgm:pt modelId="{C021DFB3-9656-4395-A328-F949226DFF15}" type="pres">
      <dgm:prSet presAssocID="{3F84BC10-5E1C-49B9-9406-903FECDA77D0}" presName="sibTrans" presStyleCnt="0"/>
      <dgm:spPr/>
    </dgm:pt>
    <dgm:pt modelId="{2B914391-2F04-497E-8274-891BF7DB0054}" type="pres">
      <dgm:prSet presAssocID="{31AC6F28-C086-4D50-BA91-A4181CD7151B}" presName="compNode" presStyleCnt="0"/>
      <dgm:spPr/>
    </dgm:pt>
    <dgm:pt modelId="{3E3983A6-F2E4-4D2F-893A-A17385A28A92}" type="pres">
      <dgm:prSet presAssocID="{31AC6F28-C086-4D50-BA91-A4181CD715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E612180-D11A-4665-9AF7-6CDAA3AD497A}" type="pres">
      <dgm:prSet presAssocID="{31AC6F28-C086-4D50-BA91-A4181CD7151B}" presName="spaceRect" presStyleCnt="0"/>
      <dgm:spPr/>
    </dgm:pt>
    <dgm:pt modelId="{BA7A9247-2EB1-4C90-9AD6-45E7BA79376A}" type="pres">
      <dgm:prSet presAssocID="{31AC6F28-C086-4D50-BA91-A4181CD7151B}" presName="textRect" presStyleLbl="revTx" presStyleIdx="1" presStyleCnt="4">
        <dgm:presLayoutVars>
          <dgm:chMax val="1"/>
          <dgm:chPref val="1"/>
        </dgm:presLayoutVars>
      </dgm:prSet>
      <dgm:spPr/>
    </dgm:pt>
    <dgm:pt modelId="{3A3869F7-1511-4688-8295-A675596A8555}" type="pres">
      <dgm:prSet presAssocID="{6A7D434E-04E3-4C3D-91FF-9AF1DA4424B8}" presName="sibTrans" presStyleCnt="0"/>
      <dgm:spPr/>
    </dgm:pt>
    <dgm:pt modelId="{8E51A98E-8E2E-49AD-8491-5C36CEC2163E}" type="pres">
      <dgm:prSet presAssocID="{EE5A7573-A729-485B-91CD-3F856EDEA236}" presName="compNode" presStyleCnt="0"/>
      <dgm:spPr/>
    </dgm:pt>
    <dgm:pt modelId="{7F9114CF-BD2C-46A2-B819-153CF81E93A5}" type="pres">
      <dgm:prSet presAssocID="{EE5A7573-A729-485B-91CD-3F856EDEA2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9AB8A-95A9-4013-A921-35FA1101C311}" type="pres">
      <dgm:prSet presAssocID="{EE5A7573-A729-485B-91CD-3F856EDEA236}" presName="spaceRect" presStyleCnt="0"/>
      <dgm:spPr/>
    </dgm:pt>
    <dgm:pt modelId="{79B644C0-0EF8-4200-9EE6-DD42F8E93863}" type="pres">
      <dgm:prSet presAssocID="{EE5A7573-A729-485B-91CD-3F856EDEA236}" presName="textRect" presStyleLbl="revTx" presStyleIdx="2" presStyleCnt="4">
        <dgm:presLayoutVars>
          <dgm:chMax val="1"/>
          <dgm:chPref val="1"/>
        </dgm:presLayoutVars>
      </dgm:prSet>
      <dgm:spPr/>
    </dgm:pt>
    <dgm:pt modelId="{18A2919D-04E5-4E26-BE79-D2AAA7564D65}" type="pres">
      <dgm:prSet presAssocID="{DEA6AA67-806D-4CD2-8AD2-38DE9B47C169}" presName="sibTrans" presStyleCnt="0"/>
      <dgm:spPr/>
    </dgm:pt>
    <dgm:pt modelId="{551303C6-D739-49AD-AD53-30079E2D120A}" type="pres">
      <dgm:prSet presAssocID="{194006C6-D60E-4349-920A-F683BD024672}" presName="compNode" presStyleCnt="0"/>
      <dgm:spPr/>
    </dgm:pt>
    <dgm:pt modelId="{6FB309DD-29DA-43E5-B739-CE22A6B2854A}" type="pres">
      <dgm:prSet presAssocID="{194006C6-D60E-4349-920A-F683BD0246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F4FA8A3-19D8-4453-8B24-208DBFFD7C60}" type="pres">
      <dgm:prSet presAssocID="{194006C6-D60E-4349-920A-F683BD024672}" presName="spaceRect" presStyleCnt="0"/>
      <dgm:spPr/>
    </dgm:pt>
    <dgm:pt modelId="{A8358410-9370-4D01-B9B3-A3E1FE45544B}" type="pres">
      <dgm:prSet presAssocID="{194006C6-D60E-4349-920A-F683BD0246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586205-F515-4FA0-A395-8B0253850E4E}" srcId="{07221ED9-E004-4057-BC97-BC6D2F156330}" destId="{31AC6F28-C086-4D50-BA91-A4181CD7151B}" srcOrd="1" destOrd="0" parTransId="{350F4CA9-F940-4AAF-82DD-0B03A6C9B818}" sibTransId="{6A7D434E-04E3-4C3D-91FF-9AF1DA4424B8}"/>
    <dgm:cxn modelId="{961C8D06-D79F-4977-8BFC-A819D92BA188}" type="presOf" srcId="{194006C6-D60E-4349-920A-F683BD024672}" destId="{A8358410-9370-4D01-B9B3-A3E1FE45544B}" srcOrd="0" destOrd="0" presId="urn:microsoft.com/office/officeart/2018/2/layout/IconLabelList"/>
    <dgm:cxn modelId="{A9C04A61-6EE5-42F8-BEFC-8A78B7D2F7F8}" type="presOf" srcId="{18871D03-A119-456F-8F70-D78CA8EAFE87}" destId="{0F459E93-8419-4CE5-8AC3-5BDBD1818398}" srcOrd="0" destOrd="0" presId="urn:microsoft.com/office/officeart/2018/2/layout/IconLabelList"/>
    <dgm:cxn modelId="{6553D95A-866A-4543-8EB9-6BB01AC6FF50}" srcId="{07221ED9-E004-4057-BC97-BC6D2F156330}" destId="{18871D03-A119-456F-8F70-D78CA8EAFE87}" srcOrd="0" destOrd="0" parTransId="{8B70002E-1FFE-400D-9767-789202094E6B}" sibTransId="{3F84BC10-5E1C-49B9-9406-903FECDA77D0}"/>
    <dgm:cxn modelId="{C62F5DA1-5E39-498A-9FFD-76EB0AF6285E}" srcId="{07221ED9-E004-4057-BC97-BC6D2F156330}" destId="{EE5A7573-A729-485B-91CD-3F856EDEA236}" srcOrd="2" destOrd="0" parTransId="{D320AF65-0A8E-40EB-BDF4-8689E656BC96}" sibTransId="{DEA6AA67-806D-4CD2-8AD2-38DE9B47C169}"/>
    <dgm:cxn modelId="{3562D5A7-2FCA-4879-BEB9-94F31CECC166}" type="presOf" srcId="{31AC6F28-C086-4D50-BA91-A4181CD7151B}" destId="{BA7A9247-2EB1-4C90-9AD6-45E7BA79376A}" srcOrd="0" destOrd="0" presId="urn:microsoft.com/office/officeart/2018/2/layout/IconLabelList"/>
    <dgm:cxn modelId="{DDF875B0-FE18-488E-9F9F-2AC25AA6DA6F}" type="presOf" srcId="{07221ED9-E004-4057-BC97-BC6D2F156330}" destId="{510687C9-C3C5-4EBA-BE54-A7F99112FD4D}" srcOrd="0" destOrd="0" presId="urn:microsoft.com/office/officeart/2018/2/layout/IconLabelList"/>
    <dgm:cxn modelId="{E18754C4-9B4A-4624-81B1-E2F831A9DD35}" srcId="{07221ED9-E004-4057-BC97-BC6D2F156330}" destId="{194006C6-D60E-4349-920A-F683BD024672}" srcOrd="3" destOrd="0" parTransId="{E4F8C157-9CD1-4AA4-BD70-077F2A5114EC}" sibTransId="{6F8B5C01-D431-486D-80BF-EE1C414957E4}"/>
    <dgm:cxn modelId="{5E177FC9-A977-44EF-B58F-25FBDECE428F}" type="presOf" srcId="{EE5A7573-A729-485B-91CD-3F856EDEA236}" destId="{79B644C0-0EF8-4200-9EE6-DD42F8E93863}" srcOrd="0" destOrd="0" presId="urn:microsoft.com/office/officeart/2018/2/layout/IconLabelList"/>
    <dgm:cxn modelId="{9ACD18B5-ED06-427C-BFC1-206B3DB048A4}" type="presParOf" srcId="{510687C9-C3C5-4EBA-BE54-A7F99112FD4D}" destId="{B7531A85-E2BC-4EC7-892D-96D4C5CB9475}" srcOrd="0" destOrd="0" presId="urn:microsoft.com/office/officeart/2018/2/layout/IconLabelList"/>
    <dgm:cxn modelId="{63FE2B6D-9D37-49AB-B6DE-9166AB9FCE89}" type="presParOf" srcId="{B7531A85-E2BC-4EC7-892D-96D4C5CB9475}" destId="{8C9D7588-60DE-48AB-88C2-E3D2A8913B6F}" srcOrd="0" destOrd="0" presId="urn:microsoft.com/office/officeart/2018/2/layout/IconLabelList"/>
    <dgm:cxn modelId="{261D96F7-6248-4DB9-9917-80BFEAF73023}" type="presParOf" srcId="{B7531A85-E2BC-4EC7-892D-96D4C5CB9475}" destId="{AC2E1CFC-37D4-4C00-B3DC-2F2CAA26FFFF}" srcOrd="1" destOrd="0" presId="urn:microsoft.com/office/officeart/2018/2/layout/IconLabelList"/>
    <dgm:cxn modelId="{FE0FC640-8652-407D-B753-CFD9DE6EE3A2}" type="presParOf" srcId="{B7531A85-E2BC-4EC7-892D-96D4C5CB9475}" destId="{0F459E93-8419-4CE5-8AC3-5BDBD1818398}" srcOrd="2" destOrd="0" presId="urn:microsoft.com/office/officeart/2018/2/layout/IconLabelList"/>
    <dgm:cxn modelId="{8CF697BE-2FB2-4C47-BA6C-108080247D5C}" type="presParOf" srcId="{510687C9-C3C5-4EBA-BE54-A7F99112FD4D}" destId="{C021DFB3-9656-4395-A328-F949226DFF15}" srcOrd="1" destOrd="0" presId="urn:microsoft.com/office/officeart/2018/2/layout/IconLabelList"/>
    <dgm:cxn modelId="{4AD9218E-FDBF-44D9-936C-3EBD8B1A3076}" type="presParOf" srcId="{510687C9-C3C5-4EBA-BE54-A7F99112FD4D}" destId="{2B914391-2F04-497E-8274-891BF7DB0054}" srcOrd="2" destOrd="0" presId="urn:microsoft.com/office/officeart/2018/2/layout/IconLabelList"/>
    <dgm:cxn modelId="{CACEA9CB-374A-4522-9E08-BEEAB011B1C9}" type="presParOf" srcId="{2B914391-2F04-497E-8274-891BF7DB0054}" destId="{3E3983A6-F2E4-4D2F-893A-A17385A28A92}" srcOrd="0" destOrd="0" presId="urn:microsoft.com/office/officeart/2018/2/layout/IconLabelList"/>
    <dgm:cxn modelId="{71972957-C169-494A-8AF6-813C1579D130}" type="presParOf" srcId="{2B914391-2F04-497E-8274-891BF7DB0054}" destId="{7E612180-D11A-4665-9AF7-6CDAA3AD497A}" srcOrd="1" destOrd="0" presId="urn:microsoft.com/office/officeart/2018/2/layout/IconLabelList"/>
    <dgm:cxn modelId="{96652BD9-7363-4B36-BB65-FA84C9C0B798}" type="presParOf" srcId="{2B914391-2F04-497E-8274-891BF7DB0054}" destId="{BA7A9247-2EB1-4C90-9AD6-45E7BA79376A}" srcOrd="2" destOrd="0" presId="urn:microsoft.com/office/officeart/2018/2/layout/IconLabelList"/>
    <dgm:cxn modelId="{0EF84BEC-9EAC-49FF-A659-A688C3820496}" type="presParOf" srcId="{510687C9-C3C5-4EBA-BE54-A7F99112FD4D}" destId="{3A3869F7-1511-4688-8295-A675596A8555}" srcOrd="3" destOrd="0" presId="urn:microsoft.com/office/officeart/2018/2/layout/IconLabelList"/>
    <dgm:cxn modelId="{337561EA-6226-4EC5-B4D4-8272423921E4}" type="presParOf" srcId="{510687C9-C3C5-4EBA-BE54-A7F99112FD4D}" destId="{8E51A98E-8E2E-49AD-8491-5C36CEC2163E}" srcOrd="4" destOrd="0" presId="urn:microsoft.com/office/officeart/2018/2/layout/IconLabelList"/>
    <dgm:cxn modelId="{8338DFAC-B377-4088-A435-2B76A4379683}" type="presParOf" srcId="{8E51A98E-8E2E-49AD-8491-5C36CEC2163E}" destId="{7F9114CF-BD2C-46A2-B819-153CF81E93A5}" srcOrd="0" destOrd="0" presId="urn:microsoft.com/office/officeart/2018/2/layout/IconLabelList"/>
    <dgm:cxn modelId="{34B02998-5187-445F-8B38-2CCD88B31540}" type="presParOf" srcId="{8E51A98E-8E2E-49AD-8491-5C36CEC2163E}" destId="{E539AB8A-95A9-4013-A921-35FA1101C311}" srcOrd="1" destOrd="0" presId="urn:microsoft.com/office/officeart/2018/2/layout/IconLabelList"/>
    <dgm:cxn modelId="{DC63732E-F248-4948-B7CC-D12727E31A07}" type="presParOf" srcId="{8E51A98E-8E2E-49AD-8491-5C36CEC2163E}" destId="{79B644C0-0EF8-4200-9EE6-DD42F8E93863}" srcOrd="2" destOrd="0" presId="urn:microsoft.com/office/officeart/2018/2/layout/IconLabelList"/>
    <dgm:cxn modelId="{AA9AFE5F-AF4D-4576-9995-7DCF0F3BEC08}" type="presParOf" srcId="{510687C9-C3C5-4EBA-BE54-A7F99112FD4D}" destId="{18A2919D-04E5-4E26-BE79-D2AAA7564D65}" srcOrd="5" destOrd="0" presId="urn:microsoft.com/office/officeart/2018/2/layout/IconLabelList"/>
    <dgm:cxn modelId="{1533D117-C55C-42C2-B0F9-F40C529701A2}" type="presParOf" srcId="{510687C9-C3C5-4EBA-BE54-A7F99112FD4D}" destId="{551303C6-D739-49AD-AD53-30079E2D120A}" srcOrd="6" destOrd="0" presId="urn:microsoft.com/office/officeart/2018/2/layout/IconLabelList"/>
    <dgm:cxn modelId="{DB3B215A-E984-45A6-8F81-241C4168ECA2}" type="presParOf" srcId="{551303C6-D739-49AD-AD53-30079E2D120A}" destId="{6FB309DD-29DA-43E5-B739-CE22A6B2854A}" srcOrd="0" destOrd="0" presId="urn:microsoft.com/office/officeart/2018/2/layout/IconLabelList"/>
    <dgm:cxn modelId="{C428F2B0-7685-4C3B-963F-4FAD14DAF101}" type="presParOf" srcId="{551303C6-D739-49AD-AD53-30079E2D120A}" destId="{2F4FA8A3-19D8-4453-8B24-208DBFFD7C60}" srcOrd="1" destOrd="0" presId="urn:microsoft.com/office/officeart/2018/2/layout/IconLabelList"/>
    <dgm:cxn modelId="{740725EB-1F59-4DBE-894D-9A51E13FAF37}" type="presParOf" srcId="{551303C6-D739-49AD-AD53-30079E2D120A}" destId="{A8358410-9370-4D01-B9B3-A3E1FE4554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E921CE-5583-46DF-A285-AD14A16C8E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2DAFB08-00EA-4386-8C0F-F8C9AFED3731}">
      <dgm:prSet/>
      <dgm:spPr/>
      <dgm:t>
        <a:bodyPr/>
        <a:lstStyle/>
        <a:p>
          <a:pPr>
            <a:defRPr cap="all"/>
          </a:pPr>
          <a:r>
            <a:rPr lang="en-IN" b="1" i="0" baseline="0"/>
            <a:t>Summary:</a:t>
          </a:r>
          <a:endParaRPr lang="en-US"/>
        </a:p>
      </dgm:t>
    </dgm:pt>
    <dgm:pt modelId="{74F39CA4-C57C-4EFD-9221-D84BB465A395}" type="parTrans" cxnId="{5A128ABE-48E6-4E0A-BEE8-0AD6F83EC466}">
      <dgm:prSet/>
      <dgm:spPr/>
      <dgm:t>
        <a:bodyPr/>
        <a:lstStyle/>
        <a:p>
          <a:endParaRPr lang="en-US"/>
        </a:p>
      </dgm:t>
    </dgm:pt>
    <dgm:pt modelId="{6F9153AB-5B83-45BA-9C68-5304745D741E}" type="sibTrans" cxnId="{5A128ABE-48E6-4E0A-BEE8-0AD6F83EC466}">
      <dgm:prSet/>
      <dgm:spPr/>
      <dgm:t>
        <a:bodyPr/>
        <a:lstStyle/>
        <a:p>
          <a:endParaRPr lang="en-US"/>
        </a:p>
      </dgm:t>
    </dgm:pt>
    <dgm:pt modelId="{B29CB9E7-B408-4E47-BDD4-4020D889EB60}">
      <dgm:prSet/>
      <dgm:spPr/>
      <dgm:t>
        <a:bodyPr/>
        <a:lstStyle/>
        <a:p>
          <a:pPr>
            <a:defRPr cap="all"/>
          </a:pPr>
          <a:r>
            <a:rPr lang="en-US" b="0" i="0" baseline="0"/>
            <a:t>Online Recipe Sharing Platform built with Angular, Spring Boot, and deployed on GCP using Cloud Run.</a:t>
          </a:r>
          <a:endParaRPr lang="en-US"/>
        </a:p>
      </dgm:t>
    </dgm:pt>
    <dgm:pt modelId="{F60BAA71-CE7E-45DE-B026-AF1C75675E88}" type="parTrans" cxnId="{7F7CB9C2-F9AF-4FDA-9B43-5913902932BD}">
      <dgm:prSet/>
      <dgm:spPr/>
      <dgm:t>
        <a:bodyPr/>
        <a:lstStyle/>
        <a:p>
          <a:endParaRPr lang="en-US"/>
        </a:p>
      </dgm:t>
    </dgm:pt>
    <dgm:pt modelId="{08D6F0A0-2E0C-41FC-84AE-E1E5A45C621D}" type="sibTrans" cxnId="{7F7CB9C2-F9AF-4FDA-9B43-5913902932BD}">
      <dgm:prSet/>
      <dgm:spPr/>
      <dgm:t>
        <a:bodyPr/>
        <a:lstStyle/>
        <a:p>
          <a:endParaRPr lang="en-US"/>
        </a:p>
      </dgm:t>
    </dgm:pt>
    <dgm:pt modelId="{C172DD54-3CD1-4DD1-B904-C9A1CFC51FB1}">
      <dgm:prSet/>
      <dgm:spPr/>
      <dgm:t>
        <a:bodyPr/>
        <a:lstStyle/>
        <a:p>
          <a:pPr>
            <a:defRPr cap="all"/>
          </a:pPr>
          <a:r>
            <a:rPr lang="en-IN" b="0" i="0" baseline="0"/>
            <a:t>Scalable, reliable, and user-friendly.</a:t>
          </a:r>
          <a:endParaRPr lang="en-US"/>
        </a:p>
      </dgm:t>
    </dgm:pt>
    <dgm:pt modelId="{411B9A43-76EC-462A-89CE-824DD811B9C5}" type="parTrans" cxnId="{93B7179E-EE70-483E-A878-A2C8D9324696}">
      <dgm:prSet/>
      <dgm:spPr/>
      <dgm:t>
        <a:bodyPr/>
        <a:lstStyle/>
        <a:p>
          <a:endParaRPr lang="en-US"/>
        </a:p>
      </dgm:t>
    </dgm:pt>
    <dgm:pt modelId="{ABC2DD9D-ADCA-47DF-87C1-AAA964F5C9FB}" type="sibTrans" cxnId="{93B7179E-EE70-483E-A878-A2C8D9324696}">
      <dgm:prSet/>
      <dgm:spPr/>
      <dgm:t>
        <a:bodyPr/>
        <a:lstStyle/>
        <a:p>
          <a:endParaRPr lang="en-US"/>
        </a:p>
      </dgm:t>
    </dgm:pt>
    <dgm:pt modelId="{406D219D-7489-4DBE-907D-EA71CFFB3B80}">
      <dgm:prSet/>
      <dgm:spPr/>
      <dgm:t>
        <a:bodyPr/>
        <a:lstStyle/>
        <a:p>
          <a:pPr>
            <a:defRPr cap="all"/>
          </a:pPr>
          <a:r>
            <a:rPr lang="en-US" b="0" i="0" baseline="0"/>
            <a:t>Efficient deployment using modern cloud technologies.</a:t>
          </a:r>
          <a:endParaRPr lang="en-US"/>
        </a:p>
      </dgm:t>
    </dgm:pt>
    <dgm:pt modelId="{A3D96CBC-34D9-4048-B6CA-E57AD4166901}" type="parTrans" cxnId="{28F45FD1-9232-4436-8FDA-C3498D0CF03A}">
      <dgm:prSet/>
      <dgm:spPr/>
      <dgm:t>
        <a:bodyPr/>
        <a:lstStyle/>
        <a:p>
          <a:endParaRPr lang="en-US"/>
        </a:p>
      </dgm:t>
    </dgm:pt>
    <dgm:pt modelId="{61830346-05D5-4F11-9B7F-046AAC11CD78}" type="sibTrans" cxnId="{28F45FD1-9232-4436-8FDA-C3498D0CF03A}">
      <dgm:prSet/>
      <dgm:spPr/>
      <dgm:t>
        <a:bodyPr/>
        <a:lstStyle/>
        <a:p>
          <a:endParaRPr lang="en-US"/>
        </a:p>
      </dgm:t>
    </dgm:pt>
    <dgm:pt modelId="{61FE87D7-E01C-4E07-80BB-2B6E10AAC25A}" type="pres">
      <dgm:prSet presAssocID="{1DE921CE-5583-46DF-A285-AD14A16C8E47}" presName="root" presStyleCnt="0">
        <dgm:presLayoutVars>
          <dgm:dir/>
          <dgm:resizeHandles val="exact"/>
        </dgm:presLayoutVars>
      </dgm:prSet>
      <dgm:spPr/>
    </dgm:pt>
    <dgm:pt modelId="{1ADE1A3C-7FCC-4988-B6F0-AE02F4C2C47B}" type="pres">
      <dgm:prSet presAssocID="{32DAFB08-00EA-4386-8C0F-F8C9AFED3731}" presName="compNode" presStyleCnt="0"/>
      <dgm:spPr/>
    </dgm:pt>
    <dgm:pt modelId="{953C71FB-4481-41FF-BD60-A66D4F547849}" type="pres">
      <dgm:prSet presAssocID="{32DAFB08-00EA-4386-8C0F-F8C9AFED3731}" presName="iconBgRect" presStyleLbl="bgShp" presStyleIdx="0" presStyleCnt="4"/>
      <dgm:spPr/>
    </dgm:pt>
    <dgm:pt modelId="{2D56FBD4-4896-4683-8CDA-96E8D644FEF2}" type="pres">
      <dgm:prSet presAssocID="{32DAFB08-00EA-4386-8C0F-F8C9AFED37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F624649-25D6-4463-863A-F15D264C9831}" type="pres">
      <dgm:prSet presAssocID="{32DAFB08-00EA-4386-8C0F-F8C9AFED3731}" presName="spaceRect" presStyleCnt="0"/>
      <dgm:spPr/>
    </dgm:pt>
    <dgm:pt modelId="{73E2A40E-2EAA-438A-8F37-B8ACB63CD98F}" type="pres">
      <dgm:prSet presAssocID="{32DAFB08-00EA-4386-8C0F-F8C9AFED3731}" presName="textRect" presStyleLbl="revTx" presStyleIdx="0" presStyleCnt="4">
        <dgm:presLayoutVars>
          <dgm:chMax val="1"/>
          <dgm:chPref val="1"/>
        </dgm:presLayoutVars>
      </dgm:prSet>
      <dgm:spPr/>
    </dgm:pt>
    <dgm:pt modelId="{5E73D541-074D-4FC5-9BC9-AD017328AFA0}" type="pres">
      <dgm:prSet presAssocID="{6F9153AB-5B83-45BA-9C68-5304745D741E}" presName="sibTrans" presStyleCnt="0"/>
      <dgm:spPr/>
    </dgm:pt>
    <dgm:pt modelId="{DC192C51-6360-46AE-B6C2-12AC4A0E6296}" type="pres">
      <dgm:prSet presAssocID="{B29CB9E7-B408-4E47-BDD4-4020D889EB60}" presName="compNode" presStyleCnt="0"/>
      <dgm:spPr/>
    </dgm:pt>
    <dgm:pt modelId="{4D245D28-23B5-4603-AFC9-4314814D9273}" type="pres">
      <dgm:prSet presAssocID="{B29CB9E7-B408-4E47-BDD4-4020D889EB60}" presName="iconBgRect" presStyleLbl="bgShp" presStyleIdx="1" presStyleCnt="4"/>
      <dgm:spPr/>
    </dgm:pt>
    <dgm:pt modelId="{2BA5D2FF-0F39-46DC-9D52-C2824C6BA2CE}" type="pres">
      <dgm:prSet presAssocID="{B29CB9E7-B408-4E47-BDD4-4020D889EB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05CC6AF-148B-492A-BC12-51035851EC54}" type="pres">
      <dgm:prSet presAssocID="{B29CB9E7-B408-4E47-BDD4-4020D889EB60}" presName="spaceRect" presStyleCnt="0"/>
      <dgm:spPr/>
    </dgm:pt>
    <dgm:pt modelId="{C1242920-3B53-4953-93D3-F2C630FEB4E9}" type="pres">
      <dgm:prSet presAssocID="{B29CB9E7-B408-4E47-BDD4-4020D889EB60}" presName="textRect" presStyleLbl="revTx" presStyleIdx="1" presStyleCnt="4">
        <dgm:presLayoutVars>
          <dgm:chMax val="1"/>
          <dgm:chPref val="1"/>
        </dgm:presLayoutVars>
      </dgm:prSet>
      <dgm:spPr/>
    </dgm:pt>
    <dgm:pt modelId="{303C6376-C473-4338-AB61-DDDFF53B0CF7}" type="pres">
      <dgm:prSet presAssocID="{08D6F0A0-2E0C-41FC-84AE-E1E5A45C621D}" presName="sibTrans" presStyleCnt="0"/>
      <dgm:spPr/>
    </dgm:pt>
    <dgm:pt modelId="{9DE1A7B3-49FD-4532-8984-7FCEEFB1F854}" type="pres">
      <dgm:prSet presAssocID="{C172DD54-3CD1-4DD1-B904-C9A1CFC51FB1}" presName="compNode" presStyleCnt="0"/>
      <dgm:spPr/>
    </dgm:pt>
    <dgm:pt modelId="{263B41B8-30F2-465E-81EB-C6F2BDD5B12E}" type="pres">
      <dgm:prSet presAssocID="{C172DD54-3CD1-4DD1-B904-C9A1CFC51FB1}" presName="iconBgRect" presStyleLbl="bgShp" presStyleIdx="2" presStyleCnt="4"/>
      <dgm:spPr/>
    </dgm:pt>
    <dgm:pt modelId="{88B2FD3C-68AA-4F1A-8F01-68390694A167}" type="pres">
      <dgm:prSet presAssocID="{C172DD54-3CD1-4DD1-B904-C9A1CFC51F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84C1F8A-B4AF-4B51-B050-5F7E57111727}" type="pres">
      <dgm:prSet presAssocID="{C172DD54-3CD1-4DD1-B904-C9A1CFC51FB1}" presName="spaceRect" presStyleCnt="0"/>
      <dgm:spPr/>
    </dgm:pt>
    <dgm:pt modelId="{70B3C3A9-740F-40C9-A304-C9F9B0D449B1}" type="pres">
      <dgm:prSet presAssocID="{C172DD54-3CD1-4DD1-B904-C9A1CFC51FB1}" presName="textRect" presStyleLbl="revTx" presStyleIdx="2" presStyleCnt="4">
        <dgm:presLayoutVars>
          <dgm:chMax val="1"/>
          <dgm:chPref val="1"/>
        </dgm:presLayoutVars>
      </dgm:prSet>
      <dgm:spPr/>
    </dgm:pt>
    <dgm:pt modelId="{54B359D5-5F37-4EC4-BFC2-F99151D67138}" type="pres">
      <dgm:prSet presAssocID="{ABC2DD9D-ADCA-47DF-87C1-AAA964F5C9FB}" presName="sibTrans" presStyleCnt="0"/>
      <dgm:spPr/>
    </dgm:pt>
    <dgm:pt modelId="{842C8DB1-9AFE-454D-9736-CD12BFB791F3}" type="pres">
      <dgm:prSet presAssocID="{406D219D-7489-4DBE-907D-EA71CFFB3B80}" presName="compNode" presStyleCnt="0"/>
      <dgm:spPr/>
    </dgm:pt>
    <dgm:pt modelId="{12FDC206-CD47-494D-943B-550581BA04DA}" type="pres">
      <dgm:prSet presAssocID="{406D219D-7489-4DBE-907D-EA71CFFB3B80}" presName="iconBgRect" presStyleLbl="bgShp" presStyleIdx="3" presStyleCnt="4"/>
      <dgm:spPr/>
    </dgm:pt>
    <dgm:pt modelId="{892362A6-C1C9-454A-92F7-B66A97562A22}" type="pres">
      <dgm:prSet presAssocID="{406D219D-7489-4DBE-907D-EA71CFFB3B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3ED8B1D-F71D-402A-BCBB-C8EADDB6B4A8}" type="pres">
      <dgm:prSet presAssocID="{406D219D-7489-4DBE-907D-EA71CFFB3B80}" presName="spaceRect" presStyleCnt="0"/>
      <dgm:spPr/>
    </dgm:pt>
    <dgm:pt modelId="{58D26803-212B-4497-97EF-24C6A8D5168E}" type="pres">
      <dgm:prSet presAssocID="{406D219D-7489-4DBE-907D-EA71CFFB3B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08E220-0E52-42CE-8DF0-3238B5C22B1B}" type="presOf" srcId="{1DE921CE-5583-46DF-A285-AD14A16C8E47}" destId="{61FE87D7-E01C-4E07-80BB-2B6E10AAC25A}" srcOrd="0" destOrd="0" presId="urn:microsoft.com/office/officeart/2018/5/layout/IconCircleLabelList"/>
    <dgm:cxn modelId="{80186A2E-DD64-4E12-ACAD-1D7B6ADA8D17}" type="presOf" srcId="{C172DD54-3CD1-4DD1-B904-C9A1CFC51FB1}" destId="{70B3C3A9-740F-40C9-A304-C9F9B0D449B1}" srcOrd="0" destOrd="0" presId="urn:microsoft.com/office/officeart/2018/5/layout/IconCircleLabelList"/>
    <dgm:cxn modelId="{8FC94364-81C4-44D7-84BA-F9C0A957492E}" type="presOf" srcId="{32DAFB08-00EA-4386-8C0F-F8C9AFED3731}" destId="{73E2A40E-2EAA-438A-8F37-B8ACB63CD98F}" srcOrd="0" destOrd="0" presId="urn:microsoft.com/office/officeart/2018/5/layout/IconCircleLabelList"/>
    <dgm:cxn modelId="{5AF23E45-0665-4AC1-AA19-F66C66408FAA}" type="presOf" srcId="{406D219D-7489-4DBE-907D-EA71CFFB3B80}" destId="{58D26803-212B-4497-97EF-24C6A8D5168E}" srcOrd="0" destOrd="0" presId="urn:microsoft.com/office/officeart/2018/5/layout/IconCircleLabelList"/>
    <dgm:cxn modelId="{93B7179E-EE70-483E-A878-A2C8D9324696}" srcId="{1DE921CE-5583-46DF-A285-AD14A16C8E47}" destId="{C172DD54-3CD1-4DD1-B904-C9A1CFC51FB1}" srcOrd="2" destOrd="0" parTransId="{411B9A43-76EC-462A-89CE-824DD811B9C5}" sibTransId="{ABC2DD9D-ADCA-47DF-87C1-AAA964F5C9FB}"/>
    <dgm:cxn modelId="{5A128ABE-48E6-4E0A-BEE8-0AD6F83EC466}" srcId="{1DE921CE-5583-46DF-A285-AD14A16C8E47}" destId="{32DAFB08-00EA-4386-8C0F-F8C9AFED3731}" srcOrd="0" destOrd="0" parTransId="{74F39CA4-C57C-4EFD-9221-D84BB465A395}" sibTransId="{6F9153AB-5B83-45BA-9C68-5304745D741E}"/>
    <dgm:cxn modelId="{7F7CB9C2-F9AF-4FDA-9B43-5913902932BD}" srcId="{1DE921CE-5583-46DF-A285-AD14A16C8E47}" destId="{B29CB9E7-B408-4E47-BDD4-4020D889EB60}" srcOrd="1" destOrd="0" parTransId="{F60BAA71-CE7E-45DE-B026-AF1C75675E88}" sibTransId="{08D6F0A0-2E0C-41FC-84AE-E1E5A45C621D}"/>
    <dgm:cxn modelId="{3886B9C6-0150-4468-9A02-39DCEB9CA1AA}" type="presOf" srcId="{B29CB9E7-B408-4E47-BDD4-4020D889EB60}" destId="{C1242920-3B53-4953-93D3-F2C630FEB4E9}" srcOrd="0" destOrd="0" presId="urn:microsoft.com/office/officeart/2018/5/layout/IconCircleLabelList"/>
    <dgm:cxn modelId="{28F45FD1-9232-4436-8FDA-C3498D0CF03A}" srcId="{1DE921CE-5583-46DF-A285-AD14A16C8E47}" destId="{406D219D-7489-4DBE-907D-EA71CFFB3B80}" srcOrd="3" destOrd="0" parTransId="{A3D96CBC-34D9-4048-B6CA-E57AD4166901}" sibTransId="{61830346-05D5-4F11-9B7F-046AAC11CD78}"/>
    <dgm:cxn modelId="{BFC2563E-C793-477B-8C7A-57A2E838A0EE}" type="presParOf" srcId="{61FE87D7-E01C-4E07-80BB-2B6E10AAC25A}" destId="{1ADE1A3C-7FCC-4988-B6F0-AE02F4C2C47B}" srcOrd="0" destOrd="0" presId="urn:microsoft.com/office/officeart/2018/5/layout/IconCircleLabelList"/>
    <dgm:cxn modelId="{151A9E98-449B-4745-8C20-CD102E32574C}" type="presParOf" srcId="{1ADE1A3C-7FCC-4988-B6F0-AE02F4C2C47B}" destId="{953C71FB-4481-41FF-BD60-A66D4F547849}" srcOrd="0" destOrd="0" presId="urn:microsoft.com/office/officeart/2018/5/layout/IconCircleLabelList"/>
    <dgm:cxn modelId="{19500647-F5C7-4766-8544-E458231DFE16}" type="presParOf" srcId="{1ADE1A3C-7FCC-4988-B6F0-AE02F4C2C47B}" destId="{2D56FBD4-4896-4683-8CDA-96E8D644FEF2}" srcOrd="1" destOrd="0" presId="urn:microsoft.com/office/officeart/2018/5/layout/IconCircleLabelList"/>
    <dgm:cxn modelId="{636BA65A-64C1-49C5-9C9E-371338738085}" type="presParOf" srcId="{1ADE1A3C-7FCC-4988-B6F0-AE02F4C2C47B}" destId="{8F624649-25D6-4463-863A-F15D264C9831}" srcOrd="2" destOrd="0" presId="urn:microsoft.com/office/officeart/2018/5/layout/IconCircleLabelList"/>
    <dgm:cxn modelId="{A779ADB0-F3F9-4D93-B0C2-EB7A4433BF26}" type="presParOf" srcId="{1ADE1A3C-7FCC-4988-B6F0-AE02F4C2C47B}" destId="{73E2A40E-2EAA-438A-8F37-B8ACB63CD98F}" srcOrd="3" destOrd="0" presId="urn:microsoft.com/office/officeart/2018/5/layout/IconCircleLabelList"/>
    <dgm:cxn modelId="{FFF983A4-12B8-43B2-9063-C73F64E7D201}" type="presParOf" srcId="{61FE87D7-E01C-4E07-80BB-2B6E10AAC25A}" destId="{5E73D541-074D-4FC5-9BC9-AD017328AFA0}" srcOrd="1" destOrd="0" presId="urn:microsoft.com/office/officeart/2018/5/layout/IconCircleLabelList"/>
    <dgm:cxn modelId="{57E93ECD-CE5A-43FC-B385-1AEB7693595B}" type="presParOf" srcId="{61FE87D7-E01C-4E07-80BB-2B6E10AAC25A}" destId="{DC192C51-6360-46AE-B6C2-12AC4A0E6296}" srcOrd="2" destOrd="0" presId="urn:microsoft.com/office/officeart/2018/5/layout/IconCircleLabelList"/>
    <dgm:cxn modelId="{9DE56115-FE1C-4B03-881F-2BE6D02921C4}" type="presParOf" srcId="{DC192C51-6360-46AE-B6C2-12AC4A0E6296}" destId="{4D245D28-23B5-4603-AFC9-4314814D9273}" srcOrd="0" destOrd="0" presId="urn:microsoft.com/office/officeart/2018/5/layout/IconCircleLabelList"/>
    <dgm:cxn modelId="{CF7054DA-FEBD-41B3-AE8C-771DA6812CC1}" type="presParOf" srcId="{DC192C51-6360-46AE-B6C2-12AC4A0E6296}" destId="{2BA5D2FF-0F39-46DC-9D52-C2824C6BA2CE}" srcOrd="1" destOrd="0" presId="urn:microsoft.com/office/officeart/2018/5/layout/IconCircleLabelList"/>
    <dgm:cxn modelId="{EF4A26D1-CA3C-4868-8ABB-3F31B43D81D2}" type="presParOf" srcId="{DC192C51-6360-46AE-B6C2-12AC4A0E6296}" destId="{605CC6AF-148B-492A-BC12-51035851EC54}" srcOrd="2" destOrd="0" presId="urn:microsoft.com/office/officeart/2018/5/layout/IconCircleLabelList"/>
    <dgm:cxn modelId="{A3BE98FE-6CFF-4F13-8DB2-449BD7E7B6E2}" type="presParOf" srcId="{DC192C51-6360-46AE-B6C2-12AC4A0E6296}" destId="{C1242920-3B53-4953-93D3-F2C630FEB4E9}" srcOrd="3" destOrd="0" presId="urn:microsoft.com/office/officeart/2018/5/layout/IconCircleLabelList"/>
    <dgm:cxn modelId="{DCAA0D80-05B6-4843-9F35-CBF3FB9826D9}" type="presParOf" srcId="{61FE87D7-E01C-4E07-80BB-2B6E10AAC25A}" destId="{303C6376-C473-4338-AB61-DDDFF53B0CF7}" srcOrd="3" destOrd="0" presId="urn:microsoft.com/office/officeart/2018/5/layout/IconCircleLabelList"/>
    <dgm:cxn modelId="{26968EE3-905D-4560-B6D9-60038A6DA7A7}" type="presParOf" srcId="{61FE87D7-E01C-4E07-80BB-2B6E10AAC25A}" destId="{9DE1A7B3-49FD-4532-8984-7FCEEFB1F854}" srcOrd="4" destOrd="0" presId="urn:microsoft.com/office/officeart/2018/5/layout/IconCircleLabelList"/>
    <dgm:cxn modelId="{85367E0E-DB87-4C67-9292-58BE6D9A22AE}" type="presParOf" srcId="{9DE1A7B3-49FD-4532-8984-7FCEEFB1F854}" destId="{263B41B8-30F2-465E-81EB-C6F2BDD5B12E}" srcOrd="0" destOrd="0" presId="urn:microsoft.com/office/officeart/2018/5/layout/IconCircleLabelList"/>
    <dgm:cxn modelId="{67B69C60-CC3B-4B4B-991F-2948B80639B9}" type="presParOf" srcId="{9DE1A7B3-49FD-4532-8984-7FCEEFB1F854}" destId="{88B2FD3C-68AA-4F1A-8F01-68390694A167}" srcOrd="1" destOrd="0" presId="urn:microsoft.com/office/officeart/2018/5/layout/IconCircleLabelList"/>
    <dgm:cxn modelId="{D037A168-8921-470B-B70D-8B92656F3F1B}" type="presParOf" srcId="{9DE1A7B3-49FD-4532-8984-7FCEEFB1F854}" destId="{484C1F8A-B4AF-4B51-B050-5F7E57111727}" srcOrd="2" destOrd="0" presId="urn:microsoft.com/office/officeart/2018/5/layout/IconCircleLabelList"/>
    <dgm:cxn modelId="{60CB93D9-9DDE-4E1B-B9A0-32450BCF5C13}" type="presParOf" srcId="{9DE1A7B3-49FD-4532-8984-7FCEEFB1F854}" destId="{70B3C3A9-740F-40C9-A304-C9F9B0D449B1}" srcOrd="3" destOrd="0" presId="urn:microsoft.com/office/officeart/2018/5/layout/IconCircleLabelList"/>
    <dgm:cxn modelId="{BB0B0F92-F929-4AD7-BA5C-AA2957B0F9FE}" type="presParOf" srcId="{61FE87D7-E01C-4E07-80BB-2B6E10AAC25A}" destId="{54B359D5-5F37-4EC4-BFC2-F99151D67138}" srcOrd="5" destOrd="0" presId="urn:microsoft.com/office/officeart/2018/5/layout/IconCircleLabelList"/>
    <dgm:cxn modelId="{80B454FB-D2D0-489D-9046-B2DEF608ADAD}" type="presParOf" srcId="{61FE87D7-E01C-4E07-80BB-2B6E10AAC25A}" destId="{842C8DB1-9AFE-454D-9736-CD12BFB791F3}" srcOrd="6" destOrd="0" presId="urn:microsoft.com/office/officeart/2018/5/layout/IconCircleLabelList"/>
    <dgm:cxn modelId="{B7171D9B-7394-4EDE-B1EE-D688FA5857B1}" type="presParOf" srcId="{842C8DB1-9AFE-454D-9736-CD12BFB791F3}" destId="{12FDC206-CD47-494D-943B-550581BA04DA}" srcOrd="0" destOrd="0" presId="urn:microsoft.com/office/officeart/2018/5/layout/IconCircleLabelList"/>
    <dgm:cxn modelId="{F5ACCF92-6039-41D9-B5CD-4D9A15D7264F}" type="presParOf" srcId="{842C8DB1-9AFE-454D-9736-CD12BFB791F3}" destId="{892362A6-C1C9-454A-92F7-B66A97562A22}" srcOrd="1" destOrd="0" presId="urn:microsoft.com/office/officeart/2018/5/layout/IconCircleLabelList"/>
    <dgm:cxn modelId="{CDF9C569-1F11-4E46-820B-096E1B219674}" type="presParOf" srcId="{842C8DB1-9AFE-454D-9736-CD12BFB791F3}" destId="{33ED8B1D-F71D-402A-BCBB-C8EADDB6B4A8}" srcOrd="2" destOrd="0" presId="urn:microsoft.com/office/officeart/2018/5/layout/IconCircleLabelList"/>
    <dgm:cxn modelId="{929E9A40-DDA6-41D4-9C54-632286A7152E}" type="presParOf" srcId="{842C8DB1-9AFE-454D-9736-CD12BFB791F3}" destId="{58D26803-212B-4497-97EF-24C6A8D516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E98AD-0F95-4395-B312-8C6AF841A6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3FE32E-2B37-424B-ABC7-BC73F06493DD}">
      <dgm:prSet/>
      <dgm:spPr/>
      <dgm:t>
        <a:bodyPr/>
        <a:lstStyle/>
        <a:p>
          <a:r>
            <a:rPr lang="en-IN" b="1" i="0" baseline="0"/>
            <a:t>Users can:</a:t>
          </a:r>
          <a:endParaRPr lang="en-US"/>
        </a:p>
      </dgm:t>
    </dgm:pt>
    <dgm:pt modelId="{F786904F-5C89-4814-8543-17EF299B4FAB}" type="parTrans" cxnId="{EABB35F1-6B1F-482C-AC8B-9575C388DAEC}">
      <dgm:prSet/>
      <dgm:spPr/>
      <dgm:t>
        <a:bodyPr/>
        <a:lstStyle/>
        <a:p>
          <a:endParaRPr lang="en-US"/>
        </a:p>
      </dgm:t>
    </dgm:pt>
    <dgm:pt modelId="{52F6B33E-7319-48CD-A3FA-13791E075433}" type="sibTrans" cxnId="{EABB35F1-6B1F-482C-AC8B-9575C388DAEC}">
      <dgm:prSet/>
      <dgm:spPr/>
      <dgm:t>
        <a:bodyPr/>
        <a:lstStyle/>
        <a:p>
          <a:endParaRPr lang="en-US"/>
        </a:p>
      </dgm:t>
    </dgm:pt>
    <dgm:pt modelId="{C5A74E07-466C-40F0-9D20-FAB3DCA4BDF6}">
      <dgm:prSet/>
      <dgm:spPr/>
      <dgm:t>
        <a:bodyPr/>
        <a:lstStyle/>
        <a:p>
          <a:r>
            <a:rPr lang="en-US" b="0" i="0" baseline="0"/>
            <a:t>Create, update, and delete recipes.</a:t>
          </a:r>
          <a:endParaRPr lang="en-US"/>
        </a:p>
      </dgm:t>
    </dgm:pt>
    <dgm:pt modelId="{A89B22D4-7127-498F-9963-19D95C8D1D1D}" type="parTrans" cxnId="{7A1F3DDA-2A22-4359-9B12-FAF264B75018}">
      <dgm:prSet/>
      <dgm:spPr/>
      <dgm:t>
        <a:bodyPr/>
        <a:lstStyle/>
        <a:p>
          <a:endParaRPr lang="en-US"/>
        </a:p>
      </dgm:t>
    </dgm:pt>
    <dgm:pt modelId="{3ABBE62D-40CC-4E13-A99B-4DD6A66FB2CD}" type="sibTrans" cxnId="{7A1F3DDA-2A22-4359-9B12-FAF264B75018}">
      <dgm:prSet/>
      <dgm:spPr/>
      <dgm:t>
        <a:bodyPr/>
        <a:lstStyle/>
        <a:p>
          <a:endParaRPr lang="en-US"/>
        </a:p>
      </dgm:t>
    </dgm:pt>
    <dgm:pt modelId="{C6911E88-5AE2-478A-8400-2627759AB052}">
      <dgm:prSet/>
      <dgm:spPr/>
      <dgm:t>
        <a:bodyPr/>
        <a:lstStyle/>
        <a:p>
          <a:r>
            <a:rPr lang="en-IN" b="0" i="0" baseline="0"/>
            <a:t>View and search recipes.</a:t>
          </a:r>
          <a:endParaRPr lang="en-US"/>
        </a:p>
      </dgm:t>
    </dgm:pt>
    <dgm:pt modelId="{94840B3B-320D-45F2-AE27-0D635ECBDC18}" type="parTrans" cxnId="{8CF0DC30-DE42-48EC-B1DF-B89866983BC7}">
      <dgm:prSet/>
      <dgm:spPr/>
      <dgm:t>
        <a:bodyPr/>
        <a:lstStyle/>
        <a:p>
          <a:endParaRPr lang="en-US"/>
        </a:p>
      </dgm:t>
    </dgm:pt>
    <dgm:pt modelId="{0F3A7BA6-B9D4-4DDA-99F7-DB44A6003CBA}" type="sibTrans" cxnId="{8CF0DC30-DE42-48EC-B1DF-B89866983BC7}">
      <dgm:prSet/>
      <dgm:spPr/>
      <dgm:t>
        <a:bodyPr/>
        <a:lstStyle/>
        <a:p>
          <a:endParaRPr lang="en-US"/>
        </a:p>
      </dgm:t>
    </dgm:pt>
    <dgm:pt modelId="{8CFD9A1E-203E-4C5B-AA42-F2A3DE557AFC}">
      <dgm:prSet/>
      <dgm:spPr/>
      <dgm:t>
        <a:bodyPr/>
        <a:lstStyle/>
        <a:p>
          <a:r>
            <a:rPr lang="en-IN" b="1" i="0" baseline="0"/>
            <a:t>Error Handling:</a:t>
          </a:r>
          <a:endParaRPr lang="en-US"/>
        </a:p>
      </dgm:t>
    </dgm:pt>
    <dgm:pt modelId="{765B196C-87F6-4DE4-8644-08416D255236}" type="parTrans" cxnId="{0E871420-D40C-4D9B-B0D9-A93A0CF53C83}">
      <dgm:prSet/>
      <dgm:spPr/>
      <dgm:t>
        <a:bodyPr/>
        <a:lstStyle/>
        <a:p>
          <a:endParaRPr lang="en-US"/>
        </a:p>
      </dgm:t>
    </dgm:pt>
    <dgm:pt modelId="{99116C73-D762-44F4-B780-72B092682857}" type="sibTrans" cxnId="{0E871420-D40C-4D9B-B0D9-A93A0CF53C83}">
      <dgm:prSet/>
      <dgm:spPr/>
      <dgm:t>
        <a:bodyPr/>
        <a:lstStyle/>
        <a:p>
          <a:endParaRPr lang="en-US"/>
        </a:p>
      </dgm:t>
    </dgm:pt>
    <dgm:pt modelId="{357598BD-7597-4ECF-9344-AE5C379BC5FD}">
      <dgm:prSet/>
      <dgm:spPr/>
      <dgm:t>
        <a:bodyPr/>
        <a:lstStyle/>
        <a:p>
          <a:r>
            <a:rPr lang="en-US" b="0" i="0" baseline="0"/>
            <a:t>Display meaningful error messages for recipe-related operations.</a:t>
          </a:r>
          <a:endParaRPr lang="en-US"/>
        </a:p>
      </dgm:t>
    </dgm:pt>
    <dgm:pt modelId="{04900994-A99E-403B-9998-D838962544B5}" type="parTrans" cxnId="{F57D112A-B8E5-4992-A33B-F3951D46B428}">
      <dgm:prSet/>
      <dgm:spPr/>
      <dgm:t>
        <a:bodyPr/>
        <a:lstStyle/>
        <a:p>
          <a:endParaRPr lang="en-US"/>
        </a:p>
      </dgm:t>
    </dgm:pt>
    <dgm:pt modelId="{E24A06FD-568B-4B97-AF9B-22D0358426E1}" type="sibTrans" cxnId="{F57D112A-B8E5-4992-A33B-F3951D46B428}">
      <dgm:prSet/>
      <dgm:spPr/>
      <dgm:t>
        <a:bodyPr/>
        <a:lstStyle/>
        <a:p>
          <a:endParaRPr lang="en-US"/>
        </a:p>
      </dgm:t>
    </dgm:pt>
    <dgm:pt modelId="{3C35304E-8B18-4829-B27A-270A9BAEEF50}" type="pres">
      <dgm:prSet presAssocID="{024E98AD-0F95-4395-B312-8C6AF841A64B}" presName="root" presStyleCnt="0">
        <dgm:presLayoutVars>
          <dgm:dir/>
          <dgm:resizeHandles val="exact"/>
        </dgm:presLayoutVars>
      </dgm:prSet>
      <dgm:spPr/>
    </dgm:pt>
    <dgm:pt modelId="{9776BE93-DF3E-4784-9499-F16272DD8CDB}" type="pres">
      <dgm:prSet presAssocID="{EB3FE32E-2B37-424B-ABC7-BC73F06493DD}" presName="compNode" presStyleCnt="0"/>
      <dgm:spPr/>
    </dgm:pt>
    <dgm:pt modelId="{E13F1A65-EFEB-418B-8CAF-0CBABC7EE34F}" type="pres">
      <dgm:prSet presAssocID="{EB3FE32E-2B37-424B-ABC7-BC73F06493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F16388-7102-440F-8477-70A9A932E30C}" type="pres">
      <dgm:prSet presAssocID="{EB3FE32E-2B37-424B-ABC7-BC73F06493DD}" presName="spaceRect" presStyleCnt="0"/>
      <dgm:spPr/>
    </dgm:pt>
    <dgm:pt modelId="{A6887281-BD7B-427D-9FD2-6DA20F152113}" type="pres">
      <dgm:prSet presAssocID="{EB3FE32E-2B37-424B-ABC7-BC73F06493DD}" presName="textRect" presStyleLbl="revTx" presStyleIdx="0" presStyleCnt="5">
        <dgm:presLayoutVars>
          <dgm:chMax val="1"/>
          <dgm:chPref val="1"/>
        </dgm:presLayoutVars>
      </dgm:prSet>
      <dgm:spPr/>
    </dgm:pt>
    <dgm:pt modelId="{199E2DEB-4D39-4C81-B815-DBF270E0AE62}" type="pres">
      <dgm:prSet presAssocID="{52F6B33E-7319-48CD-A3FA-13791E075433}" presName="sibTrans" presStyleCnt="0"/>
      <dgm:spPr/>
    </dgm:pt>
    <dgm:pt modelId="{9B4DB431-8599-46E5-969B-F5BFA49143ED}" type="pres">
      <dgm:prSet presAssocID="{C5A74E07-466C-40F0-9D20-FAB3DCA4BDF6}" presName="compNode" presStyleCnt="0"/>
      <dgm:spPr/>
    </dgm:pt>
    <dgm:pt modelId="{DD7689C4-7E90-403C-87E1-F0CF26DC7386}" type="pres">
      <dgm:prSet presAssocID="{C5A74E07-466C-40F0-9D20-FAB3DCA4BD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A876B482-B5E4-412C-B045-0BEE60989A4B}" type="pres">
      <dgm:prSet presAssocID="{C5A74E07-466C-40F0-9D20-FAB3DCA4BDF6}" presName="spaceRect" presStyleCnt="0"/>
      <dgm:spPr/>
    </dgm:pt>
    <dgm:pt modelId="{70666B87-2D9E-414D-9C19-E944A4C7DEEE}" type="pres">
      <dgm:prSet presAssocID="{C5A74E07-466C-40F0-9D20-FAB3DCA4BDF6}" presName="textRect" presStyleLbl="revTx" presStyleIdx="1" presStyleCnt="5">
        <dgm:presLayoutVars>
          <dgm:chMax val="1"/>
          <dgm:chPref val="1"/>
        </dgm:presLayoutVars>
      </dgm:prSet>
      <dgm:spPr/>
    </dgm:pt>
    <dgm:pt modelId="{9E8CBF68-90FF-4C29-9D7E-3B8727CA9198}" type="pres">
      <dgm:prSet presAssocID="{3ABBE62D-40CC-4E13-A99B-4DD6A66FB2CD}" presName="sibTrans" presStyleCnt="0"/>
      <dgm:spPr/>
    </dgm:pt>
    <dgm:pt modelId="{2B219026-0550-4C6D-ADAF-6450C2628970}" type="pres">
      <dgm:prSet presAssocID="{C6911E88-5AE2-478A-8400-2627759AB052}" presName="compNode" presStyleCnt="0"/>
      <dgm:spPr/>
    </dgm:pt>
    <dgm:pt modelId="{818EA9E6-A175-4823-8BFB-592CAC65FDE4}" type="pres">
      <dgm:prSet presAssocID="{C6911E88-5AE2-478A-8400-2627759AB0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E4E164F-97F8-40B3-99F6-598B2CD1E0FF}" type="pres">
      <dgm:prSet presAssocID="{C6911E88-5AE2-478A-8400-2627759AB052}" presName="spaceRect" presStyleCnt="0"/>
      <dgm:spPr/>
    </dgm:pt>
    <dgm:pt modelId="{AC1AB2B3-0CC8-4D23-A130-B30DEB371AE0}" type="pres">
      <dgm:prSet presAssocID="{C6911E88-5AE2-478A-8400-2627759AB052}" presName="textRect" presStyleLbl="revTx" presStyleIdx="2" presStyleCnt="5">
        <dgm:presLayoutVars>
          <dgm:chMax val="1"/>
          <dgm:chPref val="1"/>
        </dgm:presLayoutVars>
      </dgm:prSet>
      <dgm:spPr/>
    </dgm:pt>
    <dgm:pt modelId="{3DAD0D61-BA9B-4648-B8B5-E49EAC226F9E}" type="pres">
      <dgm:prSet presAssocID="{0F3A7BA6-B9D4-4DDA-99F7-DB44A6003CBA}" presName="sibTrans" presStyleCnt="0"/>
      <dgm:spPr/>
    </dgm:pt>
    <dgm:pt modelId="{CF6043C8-9C94-44E1-8F57-B6BF369838B6}" type="pres">
      <dgm:prSet presAssocID="{8CFD9A1E-203E-4C5B-AA42-F2A3DE557AFC}" presName="compNode" presStyleCnt="0"/>
      <dgm:spPr/>
    </dgm:pt>
    <dgm:pt modelId="{BEDB88BF-EFDA-44FA-955E-D3187ABE3167}" type="pres">
      <dgm:prSet presAssocID="{8CFD9A1E-203E-4C5B-AA42-F2A3DE557A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EB2669-5DD6-4528-8DDE-F642EEA06970}" type="pres">
      <dgm:prSet presAssocID="{8CFD9A1E-203E-4C5B-AA42-F2A3DE557AFC}" presName="spaceRect" presStyleCnt="0"/>
      <dgm:spPr/>
    </dgm:pt>
    <dgm:pt modelId="{14BBD505-3794-479C-BEA6-4BB101F9BD85}" type="pres">
      <dgm:prSet presAssocID="{8CFD9A1E-203E-4C5B-AA42-F2A3DE557AFC}" presName="textRect" presStyleLbl="revTx" presStyleIdx="3" presStyleCnt="5">
        <dgm:presLayoutVars>
          <dgm:chMax val="1"/>
          <dgm:chPref val="1"/>
        </dgm:presLayoutVars>
      </dgm:prSet>
      <dgm:spPr/>
    </dgm:pt>
    <dgm:pt modelId="{FAD7182E-43DF-4CAE-9B4B-3102BF42ECE4}" type="pres">
      <dgm:prSet presAssocID="{99116C73-D762-44F4-B780-72B092682857}" presName="sibTrans" presStyleCnt="0"/>
      <dgm:spPr/>
    </dgm:pt>
    <dgm:pt modelId="{3CE916B5-2E99-4F37-BDDB-6E4E172DE058}" type="pres">
      <dgm:prSet presAssocID="{357598BD-7597-4ECF-9344-AE5C379BC5FD}" presName="compNode" presStyleCnt="0"/>
      <dgm:spPr/>
    </dgm:pt>
    <dgm:pt modelId="{9D86BB72-2248-4A24-8CB8-112C0CCBE71F}" type="pres">
      <dgm:prSet presAssocID="{357598BD-7597-4ECF-9344-AE5C379BC5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621C785E-9538-40EB-B464-50D19FC2A3B9}" type="pres">
      <dgm:prSet presAssocID="{357598BD-7597-4ECF-9344-AE5C379BC5FD}" presName="spaceRect" presStyleCnt="0"/>
      <dgm:spPr/>
    </dgm:pt>
    <dgm:pt modelId="{4579D436-82EE-4BB6-9FA5-7D5279C0B1B3}" type="pres">
      <dgm:prSet presAssocID="{357598BD-7597-4ECF-9344-AE5C379BC5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EF3C20C-836C-498D-BED0-C736CD9E7A47}" type="presOf" srcId="{8CFD9A1E-203E-4C5B-AA42-F2A3DE557AFC}" destId="{14BBD505-3794-479C-BEA6-4BB101F9BD85}" srcOrd="0" destOrd="0" presId="urn:microsoft.com/office/officeart/2018/2/layout/IconLabelList"/>
    <dgm:cxn modelId="{4A7C1213-B28E-4F61-A8A4-39C7B9A32E41}" type="presOf" srcId="{357598BD-7597-4ECF-9344-AE5C379BC5FD}" destId="{4579D436-82EE-4BB6-9FA5-7D5279C0B1B3}" srcOrd="0" destOrd="0" presId="urn:microsoft.com/office/officeart/2018/2/layout/IconLabelList"/>
    <dgm:cxn modelId="{3E673F1B-3B50-4286-98F7-0CDC095641D7}" type="presOf" srcId="{EB3FE32E-2B37-424B-ABC7-BC73F06493DD}" destId="{A6887281-BD7B-427D-9FD2-6DA20F152113}" srcOrd="0" destOrd="0" presId="urn:microsoft.com/office/officeart/2018/2/layout/IconLabelList"/>
    <dgm:cxn modelId="{0E871420-D40C-4D9B-B0D9-A93A0CF53C83}" srcId="{024E98AD-0F95-4395-B312-8C6AF841A64B}" destId="{8CFD9A1E-203E-4C5B-AA42-F2A3DE557AFC}" srcOrd="3" destOrd="0" parTransId="{765B196C-87F6-4DE4-8644-08416D255236}" sibTransId="{99116C73-D762-44F4-B780-72B092682857}"/>
    <dgm:cxn modelId="{F57D112A-B8E5-4992-A33B-F3951D46B428}" srcId="{024E98AD-0F95-4395-B312-8C6AF841A64B}" destId="{357598BD-7597-4ECF-9344-AE5C379BC5FD}" srcOrd="4" destOrd="0" parTransId="{04900994-A99E-403B-9998-D838962544B5}" sibTransId="{E24A06FD-568B-4B97-AF9B-22D0358426E1}"/>
    <dgm:cxn modelId="{8CF0DC30-DE42-48EC-B1DF-B89866983BC7}" srcId="{024E98AD-0F95-4395-B312-8C6AF841A64B}" destId="{C6911E88-5AE2-478A-8400-2627759AB052}" srcOrd="2" destOrd="0" parTransId="{94840B3B-320D-45F2-AE27-0D635ECBDC18}" sibTransId="{0F3A7BA6-B9D4-4DDA-99F7-DB44A6003CBA}"/>
    <dgm:cxn modelId="{3BB5BB58-4DB7-4859-8E70-58576DE6B516}" type="presOf" srcId="{C6911E88-5AE2-478A-8400-2627759AB052}" destId="{AC1AB2B3-0CC8-4D23-A130-B30DEB371AE0}" srcOrd="0" destOrd="0" presId="urn:microsoft.com/office/officeart/2018/2/layout/IconLabelList"/>
    <dgm:cxn modelId="{94E97A88-B197-4E3C-A05C-B4C1D8E67B57}" type="presOf" srcId="{024E98AD-0F95-4395-B312-8C6AF841A64B}" destId="{3C35304E-8B18-4829-B27A-270A9BAEEF50}" srcOrd="0" destOrd="0" presId="urn:microsoft.com/office/officeart/2018/2/layout/IconLabelList"/>
    <dgm:cxn modelId="{69BF8188-CB72-4964-9D80-B731DC27FFEF}" type="presOf" srcId="{C5A74E07-466C-40F0-9D20-FAB3DCA4BDF6}" destId="{70666B87-2D9E-414D-9C19-E944A4C7DEEE}" srcOrd="0" destOrd="0" presId="urn:microsoft.com/office/officeart/2018/2/layout/IconLabelList"/>
    <dgm:cxn modelId="{7A1F3DDA-2A22-4359-9B12-FAF264B75018}" srcId="{024E98AD-0F95-4395-B312-8C6AF841A64B}" destId="{C5A74E07-466C-40F0-9D20-FAB3DCA4BDF6}" srcOrd="1" destOrd="0" parTransId="{A89B22D4-7127-498F-9963-19D95C8D1D1D}" sibTransId="{3ABBE62D-40CC-4E13-A99B-4DD6A66FB2CD}"/>
    <dgm:cxn modelId="{EABB35F1-6B1F-482C-AC8B-9575C388DAEC}" srcId="{024E98AD-0F95-4395-B312-8C6AF841A64B}" destId="{EB3FE32E-2B37-424B-ABC7-BC73F06493DD}" srcOrd="0" destOrd="0" parTransId="{F786904F-5C89-4814-8543-17EF299B4FAB}" sibTransId="{52F6B33E-7319-48CD-A3FA-13791E075433}"/>
    <dgm:cxn modelId="{AF348295-2C89-437A-B038-2B82F092E933}" type="presParOf" srcId="{3C35304E-8B18-4829-B27A-270A9BAEEF50}" destId="{9776BE93-DF3E-4784-9499-F16272DD8CDB}" srcOrd="0" destOrd="0" presId="urn:microsoft.com/office/officeart/2018/2/layout/IconLabelList"/>
    <dgm:cxn modelId="{881D7E93-D8F5-4F74-8257-E9FAF7FD7F3D}" type="presParOf" srcId="{9776BE93-DF3E-4784-9499-F16272DD8CDB}" destId="{E13F1A65-EFEB-418B-8CAF-0CBABC7EE34F}" srcOrd="0" destOrd="0" presId="urn:microsoft.com/office/officeart/2018/2/layout/IconLabelList"/>
    <dgm:cxn modelId="{141629BA-C49B-4ED5-ACD1-A643573A54E5}" type="presParOf" srcId="{9776BE93-DF3E-4784-9499-F16272DD8CDB}" destId="{E1F16388-7102-440F-8477-70A9A932E30C}" srcOrd="1" destOrd="0" presId="urn:microsoft.com/office/officeart/2018/2/layout/IconLabelList"/>
    <dgm:cxn modelId="{6A83339D-6965-41B3-84CD-BE7EA218F886}" type="presParOf" srcId="{9776BE93-DF3E-4784-9499-F16272DD8CDB}" destId="{A6887281-BD7B-427D-9FD2-6DA20F152113}" srcOrd="2" destOrd="0" presId="urn:microsoft.com/office/officeart/2018/2/layout/IconLabelList"/>
    <dgm:cxn modelId="{C32F6246-821F-41FF-8945-167DAF33AB08}" type="presParOf" srcId="{3C35304E-8B18-4829-B27A-270A9BAEEF50}" destId="{199E2DEB-4D39-4C81-B815-DBF270E0AE62}" srcOrd="1" destOrd="0" presId="urn:microsoft.com/office/officeart/2018/2/layout/IconLabelList"/>
    <dgm:cxn modelId="{EFC21FDE-6C14-4933-9BC5-BF30E3356CEC}" type="presParOf" srcId="{3C35304E-8B18-4829-B27A-270A9BAEEF50}" destId="{9B4DB431-8599-46E5-969B-F5BFA49143ED}" srcOrd="2" destOrd="0" presId="urn:microsoft.com/office/officeart/2018/2/layout/IconLabelList"/>
    <dgm:cxn modelId="{D9C20E45-93E4-4120-85BA-3DEDA1E45B69}" type="presParOf" srcId="{9B4DB431-8599-46E5-969B-F5BFA49143ED}" destId="{DD7689C4-7E90-403C-87E1-F0CF26DC7386}" srcOrd="0" destOrd="0" presId="urn:microsoft.com/office/officeart/2018/2/layout/IconLabelList"/>
    <dgm:cxn modelId="{7B02298C-8757-4DF6-8C0D-A570DB4C213B}" type="presParOf" srcId="{9B4DB431-8599-46E5-969B-F5BFA49143ED}" destId="{A876B482-B5E4-412C-B045-0BEE60989A4B}" srcOrd="1" destOrd="0" presId="urn:microsoft.com/office/officeart/2018/2/layout/IconLabelList"/>
    <dgm:cxn modelId="{70A5E4C9-BA87-4054-A1D3-2837141A937F}" type="presParOf" srcId="{9B4DB431-8599-46E5-969B-F5BFA49143ED}" destId="{70666B87-2D9E-414D-9C19-E944A4C7DEEE}" srcOrd="2" destOrd="0" presId="urn:microsoft.com/office/officeart/2018/2/layout/IconLabelList"/>
    <dgm:cxn modelId="{8F511E73-062B-478F-A46A-07271099A7AA}" type="presParOf" srcId="{3C35304E-8B18-4829-B27A-270A9BAEEF50}" destId="{9E8CBF68-90FF-4C29-9D7E-3B8727CA9198}" srcOrd="3" destOrd="0" presId="urn:microsoft.com/office/officeart/2018/2/layout/IconLabelList"/>
    <dgm:cxn modelId="{40E66446-F3A9-4B4F-BFB7-CB67AE26A691}" type="presParOf" srcId="{3C35304E-8B18-4829-B27A-270A9BAEEF50}" destId="{2B219026-0550-4C6D-ADAF-6450C2628970}" srcOrd="4" destOrd="0" presId="urn:microsoft.com/office/officeart/2018/2/layout/IconLabelList"/>
    <dgm:cxn modelId="{ADFC157D-EBB6-4BDD-A052-3AF5FF2D0585}" type="presParOf" srcId="{2B219026-0550-4C6D-ADAF-6450C2628970}" destId="{818EA9E6-A175-4823-8BFB-592CAC65FDE4}" srcOrd="0" destOrd="0" presId="urn:microsoft.com/office/officeart/2018/2/layout/IconLabelList"/>
    <dgm:cxn modelId="{8C394B1A-8A9A-4A71-874F-5186DF28C6AA}" type="presParOf" srcId="{2B219026-0550-4C6D-ADAF-6450C2628970}" destId="{3E4E164F-97F8-40B3-99F6-598B2CD1E0FF}" srcOrd="1" destOrd="0" presId="urn:microsoft.com/office/officeart/2018/2/layout/IconLabelList"/>
    <dgm:cxn modelId="{744C21D2-18BE-4623-9BD8-F9D0D9EB71CB}" type="presParOf" srcId="{2B219026-0550-4C6D-ADAF-6450C2628970}" destId="{AC1AB2B3-0CC8-4D23-A130-B30DEB371AE0}" srcOrd="2" destOrd="0" presId="urn:microsoft.com/office/officeart/2018/2/layout/IconLabelList"/>
    <dgm:cxn modelId="{EBD5CD67-59D0-4C24-A32B-F1428E3DAB1B}" type="presParOf" srcId="{3C35304E-8B18-4829-B27A-270A9BAEEF50}" destId="{3DAD0D61-BA9B-4648-B8B5-E49EAC226F9E}" srcOrd="5" destOrd="0" presId="urn:microsoft.com/office/officeart/2018/2/layout/IconLabelList"/>
    <dgm:cxn modelId="{EF7F6300-2B78-428C-A008-458B10DA9C46}" type="presParOf" srcId="{3C35304E-8B18-4829-B27A-270A9BAEEF50}" destId="{CF6043C8-9C94-44E1-8F57-B6BF369838B6}" srcOrd="6" destOrd="0" presId="urn:microsoft.com/office/officeart/2018/2/layout/IconLabelList"/>
    <dgm:cxn modelId="{5C5A6210-31CD-41C1-B104-ABF227C24870}" type="presParOf" srcId="{CF6043C8-9C94-44E1-8F57-B6BF369838B6}" destId="{BEDB88BF-EFDA-44FA-955E-D3187ABE3167}" srcOrd="0" destOrd="0" presId="urn:microsoft.com/office/officeart/2018/2/layout/IconLabelList"/>
    <dgm:cxn modelId="{296E122A-6635-42FE-AA4F-8208C438CC57}" type="presParOf" srcId="{CF6043C8-9C94-44E1-8F57-B6BF369838B6}" destId="{C7EB2669-5DD6-4528-8DDE-F642EEA06970}" srcOrd="1" destOrd="0" presId="urn:microsoft.com/office/officeart/2018/2/layout/IconLabelList"/>
    <dgm:cxn modelId="{07DEA944-49FE-4BB3-A5D5-2257AB4AD2AE}" type="presParOf" srcId="{CF6043C8-9C94-44E1-8F57-B6BF369838B6}" destId="{14BBD505-3794-479C-BEA6-4BB101F9BD85}" srcOrd="2" destOrd="0" presId="urn:microsoft.com/office/officeart/2018/2/layout/IconLabelList"/>
    <dgm:cxn modelId="{38E14F8F-E37E-4AAC-8E88-BBDB0AFE5290}" type="presParOf" srcId="{3C35304E-8B18-4829-B27A-270A9BAEEF50}" destId="{FAD7182E-43DF-4CAE-9B4B-3102BF42ECE4}" srcOrd="7" destOrd="0" presId="urn:microsoft.com/office/officeart/2018/2/layout/IconLabelList"/>
    <dgm:cxn modelId="{EB5F5260-1A8D-485B-9D3C-E017B88AFFE0}" type="presParOf" srcId="{3C35304E-8B18-4829-B27A-270A9BAEEF50}" destId="{3CE916B5-2E99-4F37-BDDB-6E4E172DE058}" srcOrd="8" destOrd="0" presId="urn:microsoft.com/office/officeart/2018/2/layout/IconLabelList"/>
    <dgm:cxn modelId="{637B843C-A9AD-4193-82A4-C9500DFCEEA8}" type="presParOf" srcId="{3CE916B5-2E99-4F37-BDDB-6E4E172DE058}" destId="{9D86BB72-2248-4A24-8CB8-112C0CCBE71F}" srcOrd="0" destOrd="0" presId="urn:microsoft.com/office/officeart/2018/2/layout/IconLabelList"/>
    <dgm:cxn modelId="{0A792902-6E39-46F7-872D-F97561252F67}" type="presParOf" srcId="{3CE916B5-2E99-4F37-BDDB-6E4E172DE058}" destId="{621C785E-9538-40EB-B464-50D19FC2A3B9}" srcOrd="1" destOrd="0" presId="urn:microsoft.com/office/officeart/2018/2/layout/IconLabelList"/>
    <dgm:cxn modelId="{1156600E-750D-4CDA-8EFE-1328D6DD8532}" type="presParOf" srcId="{3CE916B5-2E99-4F37-BDDB-6E4E172DE058}" destId="{4579D436-82EE-4BB6-9FA5-7D5279C0B1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F15B7D-98AE-462F-AA00-E5266EFDFD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0225F8-CBB7-4A8F-AC6E-785AB115E085}">
      <dgm:prSet/>
      <dgm:spPr/>
      <dgm:t>
        <a:bodyPr/>
        <a:lstStyle/>
        <a:p>
          <a:r>
            <a:rPr lang="en-IN" b="1" i="0" baseline="0"/>
            <a:t>Frontend:</a:t>
          </a:r>
          <a:r>
            <a:rPr lang="en-IN" b="0" i="0" baseline="0"/>
            <a:t> Angular</a:t>
          </a:r>
          <a:endParaRPr lang="en-US"/>
        </a:p>
      </dgm:t>
    </dgm:pt>
    <dgm:pt modelId="{34FC2425-E818-46D1-8B68-8D7FFC6C55C1}" type="parTrans" cxnId="{93D61E2A-B147-4F26-A684-0F8F20B7C307}">
      <dgm:prSet/>
      <dgm:spPr/>
      <dgm:t>
        <a:bodyPr/>
        <a:lstStyle/>
        <a:p>
          <a:endParaRPr lang="en-US"/>
        </a:p>
      </dgm:t>
    </dgm:pt>
    <dgm:pt modelId="{E52B5481-8BEB-4A57-BC60-6D98F235BFC2}" type="sibTrans" cxnId="{93D61E2A-B147-4F26-A684-0F8F20B7C307}">
      <dgm:prSet/>
      <dgm:spPr/>
      <dgm:t>
        <a:bodyPr/>
        <a:lstStyle/>
        <a:p>
          <a:endParaRPr lang="en-US"/>
        </a:p>
      </dgm:t>
    </dgm:pt>
    <dgm:pt modelId="{6C64D5C9-3762-451E-B6C4-119367A3446D}">
      <dgm:prSet/>
      <dgm:spPr/>
      <dgm:t>
        <a:bodyPr/>
        <a:lstStyle/>
        <a:p>
          <a:r>
            <a:rPr lang="en-US" b="1" i="0" baseline="0"/>
            <a:t>Backend:</a:t>
          </a:r>
          <a:r>
            <a:rPr lang="en-US" b="0" i="0" baseline="0"/>
            <a:t> Spring Boot (Java) + MySQL</a:t>
          </a:r>
          <a:endParaRPr lang="en-US"/>
        </a:p>
      </dgm:t>
    </dgm:pt>
    <dgm:pt modelId="{9B768124-83DE-438F-A5DF-799C753F5FA3}" type="parTrans" cxnId="{F221CE51-46EC-4411-9AB1-BD688504A174}">
      <dgm:prSet/>
      <dgm:spPr/>
      <dgm:t>
        <a:bodyPr/>
        <a:lstStyle/>
        <a:p>
          <a:endParaRPr lang="en-US"/>
        </a:p>
      </dgm:t>
    </dgm:pt>
    <dgm:pt modelId="{65C9D422-21D9-4DDD-939B-F79F4603D9CF}" type="sibTrans" cxnId="{F221CE51-46EC-4411-9AB1-BD688504A174}">
      <dgm:prSet/>
      <dgm:spPr/>
      <dgm:t>
        <a:bodyPr/>
        <a:lstStyle/>
        <a:p>
          <a:endParaRPr lang="en-US"/>
        </a:p>
      </dgm:t>
    </dgm:pt>
    <dgm:pt modelId="{2191B144-4807-4F5E-9E20-55CE4D0C149B}">
      <dgm:prSet/>
      <dgm:spPr/>
      <dgm:t>
        <a:bodyPr/>
        <a:lstStyle/>
        <a:p>
          <a:r>
            <a:rPr lang="en-IN" b="1" i="0" baseline="0"/>
            <a:t>Deployment:</a:t>
          </a:r>
          <a:r>
            <a:rPr lang="en-IN" b="0" i="0" baseline="0"/>
            <a:t> Google Cloud Run</a:t>
          </a:r>
          <a:endParaRPr lang="en-US"/>
        </a:p>
      </dgm:t>
    </dgm:pt>
    <dgm:pt modelId="{254CD238-6C07-45FE-A607-B4E3545FC52F}" type="parTrans" cxnId="{EE19C8C7-0CAD-4D26-8C62-365C0F2F27DE}">
      <dgm:prSet/>
      <dgm:spPr/>
      <dgm:t>
        <a:bodyPr/>
        <a:lstStyle/>
        <a:p>
          <a:endParaRPr lang="en-US"/>
        </a:p>
      </dgm:t>
    </dgm:pt>
    <dgm:pt modelId="{465BC2F4-9AF8-4F8A-B7B2-E1FF4B87FE1A}" type="sibTrans" cxnId="{EE19C8C7-0CAD-4D26-8C62-365C0F2F27DE}">
      <dgm:prSet/>
      <dgm:spPr/>
      <dgm:t>
        <a:bodyPr/>
        <a:lstStyle/>
        <a:p>
          <a:endParaRPr lang="en-US"/>
        </a:p>
      </dgm:t>
    </dgm:pt>
    <dgm:pt modelId="{164176C2-ADFF-43CE-BC3D-DD0C3C44ADFF}">
      <dgm:prSet/>
      <dgm:spPr/>
      <dgm:t>
        <a:bodyPr/>
        <a:lstStyle/>
        <a:p>
          <a:r>
            <a:rPr lang="en-IN" b="1" i="0" baseline="0"/>
            <a:t>Database:</a:t>
          </a:r>
          <a:r>
            <a:rPr lang="en-IN" b="0" i="0" baseline="0"/>
            <a:t> Google Cloud SQL (MySQL)</a:t>
          </a:r>
          <a:endParaRPr lang="en-US"/>
        </a:p>
      </dgm:t>
    </dgm:pt>
    <dgm:pt modelId="{68CD5F03-DC67-4E2C-9CD2-16710CF6FD17}" type="parTrans" cxnId="{6B8B947B-A1EC-410C-8DDE-91CEE963A9E2}">
      <dgm:prSet/>
      <dgm:spPr/>
      <dgm:t>
        <a:bodyPr/>
        <a:lstStyle/>
        <a:p>
          <a:endParaRPr lang="en-US"/>
        </a:p>
      </dgm:t>
    </dgm:pt>
    <dgm:pt modelId="{3EF7CC02-53D0-43F8-AB99-D5AED0198371}" type="sibTrans" cxnId="{6B8B947B-A1EC-410C-8DDE-91CEE963A9E2}">
      <dgm:prSet/>
      <dgm:spPr/>
      <dgm:t>
        <a:bodyPr/>
        <a:lstStyle/>
        <a:p>
          <a:endParaRPr lang="en-US"/>
        </a:p>
      </dgm:t>
    </dgm:pt>
    <dgm:pt modelId="{D1DCDF1F-18A5-4CAD-8A77-04F583ECECAC}" type="pres">
      <dgm:prSet presAssocID="{88F15B7D-98AE-462F-AA00-E5266EFDFD4D}" presName="root" presStyleCnt="0">
        <dgm:presLayoutVars>
          <dgm:dir/>
          <dgm:resizeHandles val="exact"/>
        </dgm:presLayoutVars>
      </dgm:prSet>
      <dgm:spPr/>
    </dgm:pt>
    <dgm:pt modelId="{3419ECB3-EC33-456A-86BF-96DD9394A990}" type="pres">
      <dgm:prSet presAssocID="{D10225F8-CBB7-4A8F-AC6E-785AB115E085}" presName="compNode" presStyleCnt="0"/>
      <dgm:spPr/>
    </dgm:pt>
    <dgm:pt modelId="{B4EDB9E7-D2A1-42A8-9704-08EA95EC10C6}" type="pres">
      <dgm:prSet presAssocID="{D10225F8-CBB7-4A8F-AC6E-785AB115E0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964A67-9248-40B4-A213-2B9E32743A0A}" type="pres">
      <dgm:prSet presAssocID="{D10225F8-CBB7-4A8F-AC6E-785AB115E085}" presName="spaceRect" presStyleCnt="0"/>
      <dgm:spPr/>
    </dgm:pt>
    <dgm:pt modelId="{7F039591-E052-477D-A2FC-58693D914A3B}" type="pres">
      <dgm:prSet presAssocID="{D10225F8-CBB7-4A8F-AC6E-785AB115E085}" presName="textRect" presStyleLbl="revTx" presStyleIdx="0" presStyleCnt="4">
        <dgm:presLayoutVars>
          <dgm:chMax val="1"/>
          <dgm:chPref val="1"/>
        </dgm:presLayoutVars>
      </dgm:prSet>
      <dgm:spPr/>
    </dgm:pt>
    <dgm:pt modelId="{58820AB5-8221-4651-8E6E-3B32D0127466}" type="pres">
      <dgm:prSet presAssocID="{E52B5481-8BEB-4A57-BC60-6D98F235BFC2}" presName="sibTrans" presStyleCnt="0"/>
      <dgm:spPr/>
    </dgm:pt>
    <dgm:pt modelId="{1FF61A10-9DD1-46E2-8F91-FD8FC121CE76}" type="pres">
      <dgm:prSet presAssocID="{6C64D5C9-3762-451E-B6C4-119367A3446D}" presName="compNode" presStyleCnt="0"/>
      <dgm:spPr/>
    </dgm:pt>
    <dgm:pt modelId="{1BF1D4C1-4B79-441C-8AC9-C293E350FB69}" type="pres">
      <dgm:prSet presAssocID="{6C64D5C9-3762-451E-B6C4-119367A344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2A6A1A-703E-4D84-B79C-FE83AD28F654}" type="pres">
      <dgm:prSet presAssocID="{6C64D5C9-3762-451E-B6C4-119367A3446D}" presName="spaceRect" presStyleCnt="0"/>
      <dgm:spPr/>
    </dgm:pt>
    <dgm:pt modelId="{24FD20AE-3D54-472E-A053-AB6A5C0E7918}" type="pres">
      <dgm:prSet presAssocID="{6C64D5C9-3762-451E-B6C4-119367A3446D}" presName="textRect" presStyleLbl="revTx" presStyleIdx="1" presStyleCnt="4">
        <dgm:presLayoutVars>
          <dgm:chMax val="1"/>
          <dgm:chPref val="1"/>
        </dgm:presLayoutVars>
      </dgm:prSet>
      <dgm:spPr/>
    </dgm:pt>
    <dgm:pt modelId="{643EF8D5-4571-45D6-BCEF-561A7E7626D4}" type="pres">
      <dgm:prSet presAssocID="{65C9D422-21D9-4DDD-939B-F79F4603D9CF}" presName="sibTrans" presStyleCnt="0"/>
      <dgm:spPr/>
    </dgm:pt>
    <dgm:pt modelId="{8E584A18-0E74-46E2-B396-B734BC646FF2}" type="pres">
      <dgm:prSet presAssocID="{2191B144-4807-4F5E-9E20-55CE4D0C149B}" presName="compNode" presStyleCnt="0"/>
      <dgm:spPr/>
    </dgm:pt>
    <dgm:pt modelId="{4FA4E631-0579-42B5-AC3F-3CA75E30CF1D}" type="pres">
      <dgm:prSet presAssocID="{2191B144-4807-4F5E-9E20-55CE4D0C14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55DF5CC-C229-4084-A636-749DC68A3519}" type="pres">
      <dgm:prSet presAssocID="{2191B144-4807-4F5E-9E20-55CE4D0C149B}" presName="spaceRect" presStyleCnt="0"/>
      <dgm:spPr/>
    </dgm:pt>
    <dgm:pt modelId="{CA93BF75-3CB8-4AB4-9ACC-C1FC26CBD581}" type="pres">
      <dgm:prSet presAssocID="{2191B144-4807-4F5E-9E20-55CE4D0C149B}" presName="textRect" presStyleLbl="revTx" presStyleIdx="2" presStyleCnt="4">
        <dgm:presLayoutVars>
          <dgm:chMax val="1"/>
          <dgm:chPref val="1"/>
        </dgm:presLayoutVars>
      </dgm:prSet>
      <dgm:spPr/>
    </dgm:pt>
    <dgm:pt modelId="{6186C678-7D5E-49B1-8D82-535283DFE350}" type="pres">
      <dgm:prSet presAssocID="{465BC2F4-9AF8-4F8A-B7B2-E1FF4B87FE1A}" presName="sibTrans" presStyleCnt="0"/>
      <dgm:spPr/>
    </dgm:pt>
    <dgm:pt modelId="{2319E93A-5487-4535-A537-EE5D8479FE01}" type="pres">
      <dgm:prSet presAssocID="{164176C2-ADFF-43CE-BC3D-DD0C3C44ADFF}" presName="compNode" presStyleCnt="0"/>
      <dgm:spPr/>
    </dgm:pt>
    <dgm:pt modelId="{3BC55E5D-DDD5-4C55-98C9-59522516A9CB}" type="pres">
      <dgm:prSet presAssocID="{164176C2-ADFF-43CE-BC3D-DD0C3C44AD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7B315C-25A7-4E82-AF84-87F51D450539}" type="pres">
      <dgm:prSet presAssocID="{164176C2-ADFF-43CE-BC3D-DD0C3C44ADFF}" presName="spaceRect" presStyleCnt="0"/>
      <dgm:spPr/>
    </dgm:pt>
    <dgm:pt modelId="{BF45CA7B-E1DD-4712-BE23-9068C9692231}" type="pres">
      <dgm:prSet presAssocID="{164176C2-ADFF-43CE-BC3D-DD0C3C44AD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D61E2A-B147-4F26-A684-0F8F20B7C307}" srcId="{88F15B7D-98AE-462F-AA00-E5266EFDFD4D}" destId="{D10225F8-CBB7-4A8F-AC6E-785AB115E085}" srcOrd="0" destOrd="0" parTransId="{34FC2425-E818-46D1-8B68-8D7FFC6C55C1}" sibTransId="{E52B5481-8BEB-4A57-BC60-6D98F235BFC2}"/>
    <dgm:cxn modelId="{9C6BF266-3EF2-4200-983D-4C9818DD3F60}" type="presOf" srcId="{2191B144-4807-4F5E-9E20-55CE4D0C149B}" destId="{CA93BF75-3CB8-4AB4-9ACC-C1FC26CBD581}" srcOrd="0" destOrd="0" presId="urn:microsoft.com/office/officeart/2018/2/layout/IconLabelList"/>
    <dgm:cxn modelId="{D2A2036E-3DEE-4A3C-BE25-84A28CBAC83F}" type="presOf" srcId="{6C64D5C9-3762-451E-B6C4-119367A3446D}" destId="{24FD20AE-3D54-472E-A053-AB6A5C0E7918}" srcOrd="0" destOrd="0" presId="urn:microsoft.com/office/officeart/2018/2/layout/IconLabelList"/>
    <dgm:cxn modelId="{F221CE51-46EC-4411-9AB1-BD688504A174}" srcId="{88F15B7D-98AE-462F-AA00-E5266EFDFD4D}" destId="{6C64D5C9-3762-451E-B6C4-119367A3446D}" srcOrd="1" destOrd="0" parTransId="{9B768124-83DE-438F-A5DF-799C753F5FA3}" sibTransId="{65C9D422-21D9-4DDD-939B-F79F4603D9CF}"/>
    <dgm:cxn modelId="{6B8B947B-A1EC-410C-8DDE-91CEE963A9E2}" srcId="{88F15B7D-98AE-462F-AA00-E5266EFDFD4D}" destId="{164176C2-ADFF-43CE-BC3D-DD0C3C44ADFF}" srcOrd="3" destOrd="0" parTransId="{68CD5F03-DC67-4E2C-9CD2-16710CF6FD17}" sibTransId="{3EF7CC02-53D0-43F8-AB99-D5AED0198371}"/>
    <dgm:cxn modelId="{B671D18F-FB5E-4552-9923-6D16344C7270}" type="presOf" srcId="{D10225F8-CBB7-4A8F-AC6E-785AB115E085}" destId="{7F039591-E052-477D-A2FC-58693D914A3B}" srcOrd="0" destOrd="0" presId="urn:microsoft.com/office/officeart/2018/2/layout/IconLabelList"/>
    <dgm:cxn modelId="{2E9D3397-EC8D-4F72-970F-19E50A539372}" type="presOf" srcId="{88F15B7D-98AE-462F-AA00-E5266EFDFD4D}" destId="{D1DCDF1F-18A5-4CAD-8A77-04F583ECECAC}" srcOrd="0" destOrd="0" presId="urn:microsoft.com/office/officeart/2018/2/layout/IconLabelList"/>
    <dgm:cxn modelId="{EE19C8C7-0CAD-4D26-8C62-365C0F2F27DE}" srcId="{88F15B7D-98AE-462F-AA00-E5266EFDFD4D}" destId="{2191B144-4807-4F5E-9E20-55CE4D0C149B}" srcOrd="2" destOrd="0" parTransId="{254CD238-6C07-45FE-A607-B4E3545FC52F}" sibTransId="{465BC2F4-9AF8-4F8A-B7B2-E1FF4B87FE1A}"/>
    <dgm:cxn modelId="{324B2DD4-DB93-4DB1-836A-3F43BF6B5366}" type="presOf" srcId="{164176C2-ADFF-43CE-BC3D-DD0C3C44ADFF}" destId="{BF45CA7B-E1DD-4712-BE23-9068C9692231}" srcOrd="0" destOrd="0" presId="urn:microsoft.com/office/officeart/2018/2/layout/IconLabelList"/>
    <dgm:cxn modelId="{B5A60199-86E6-4898-8695-97C5E9CB5F6C}" type="presParOf" srcId="{D1DCDF1F-18A5-4CAD-8A77-04F583ECECAC}" destId="{3419ECB3-EC33-456A-86BF-96DD9394A990}" srcOrd="0" destOrd="0" presId="urn:microsoft.com/office/officeart/2018/2/layout/IconLabelList"/>
    <dgm:cxn modelId="{A5B5E2E5-6EE6-486A-B43A-E272FA591426}" type="presParOf" srcId="{3419ECB3-EC33-456A-86BF-96DD9394A990}" destId="{B4EDB9E7-D2A1-42A8-9704-08EA95EC10C6}" srcOrd="0" destOrd="0" presId="urn:microsoft.com/office/officeart/2018/2/layout/IconLabelList"/>
    <dgm:cxn modelId="{93B02218-6F77-4F29-933F-9E21926E6D3B}" type="presParOf" srcId="{3419ECB3-EC33-456A-86BF-96DD9394A990}" destId="{F6964A67-9248-40B4-A213-2B9E32743A0A}" srcOrd="1" destOrd="0" presId="urn:microsoft.com/office/officeart/2018/2/layout/IconLabelList"/>
    <dgm:cxn modelId="{1805FE47-A78B-43B2-AD8F-4B1582628B4E}" type="presParOf" srcId="{3419ECB3-EC33-456A-86BF-96DD9394A990}" destId="{7F039591-E052-477D-A2FC-58693D914A3B}" srcOrd="2" destOrd="0" presId="urn:microsoft.com/office/officeart/2018/2/layout/IconLabelList"/>
    <dgm:cxn modelId="{F43CD3ED-BE7C-4BC3-B47B-8211B821FCF1}" type="presParOf" srcId="{D1DCDF1F-18A5-4CAD-8A77-04F583ECECAC}" destId="{58820AB5-8221-4651-8E6E-3B32D0127466}" srcOrd="1" destOrd="0" presId="urn:microsoft.com/office/officeart/2018/2/layout/IconLabelList"/>
    <dgm:cxn modelId="{B1EE6E69-94B7-4738-AE39-F81907162873}" type="presParOf" srcId="{D1DCDF1F-18A5-4CAD-8A77-04F583ECECAC}" destId="{1FF61A10-9DD1-46E2-8F91-FD8FC121CE76}" srcOrd="2" destOrd="0" presId="urn:microsoft.com/office/officeart/2018/2/layout/IconLabelList"/>
    <dgm:cxn modelId="{666DCE41-CB9A-47D0-8E64-5C9322361EB4}" type="presParOf" srcId="{1FF61A10-9DD1-46E2-8F91-FD8FC121CE76}" destId="{1BF1D4C1-4B79-441C-8AC9-C293E350FB69}" srcOrd="0" destOrd="0" presId="urn:microsoft.com/office/officeart/2018/2/layout/IconLabelList"/>
    <dgm:cxn modelId="{5407D83E-4DF6-44B3-B387-DE87893438E1}" type="presParOf" srcId="{1FF61A10-9DD1-46E2-8F91-FD8FC121CE76}" destId="{862A6A1A-703E-4D84-B79C-FE83AD28F654}" srcOrd="1" destOrd="0" presId="urn:microsoft.com/office/officeart/2018/2/layout/IconLabelList"/>
    <dgm:cxn modelId="{BB86345C-8224-4AAF-8B92-0383E1820037}" type="presParOf" srcId="{1FF61A10-9DD1-46E2-8F91-FD8FC121CE76}" destId="{24FD20AE-3D54-472E-A053-AB6A5C0E7918}" srcOrd="2" destOrd="0" presId="urn:microsoft.com/office/officeart/2018/2/layout/IconLabelList"/>
    <dgm:cxn modelId="{AD972918-639A-4B32-8C41-7457D61E2EA0}" type="presParOf" srcId="{D1DCDF1F-18A5-4CAD-8A77-04F583ECECAC}" destId="{643EF8D5-4571-45D6-BCEF-561A7E7626D4}" srcOrd="3" destOrd="0" presId="urn:microsoft.com/office/officeart/2018/2/layout/IconLabelList"/>
    <dgm:cxn modelId="{A001A7E6-AA54-4F9E-8BED-CA0F80753B3F}" type="presParOf" srcId="{D1DCDF1F-18A5-4CAD-8A77-04F583ECECAC}" destId="{8E584A18-0E74-46E2-B396-B734BC646FF2}" srcOrd="4" destOrd="0" presId="urn:microsoft.com/office/officeart/2018/2/layout/IconLabelList"/>
    <dgm:cxn modelId="{F7F319AC-0767-4580-9771-C7FA2833B850}" type="presParOf" srcId="{8E584A18-0E74-46E2-B396-B734BC646FF2}" destId="{4FA4E631-0579-42B5-AC3F-3CA75E30CF1D}" srcOrd="0" destOrd="0" presId="urn:microsoft.com/office/officeart/2018/2/layout/IconLabelList"/>
    <dgm:cxn modelId="{F1EF6452-E1A0-40E8-984A-C7746063F251}" type="presParOf" srcId="{8E584A18-0E74-46E2-B396-B734BC646FF2}" destId="{355DF5CC-C229-4084-A636-749DC68A3519}" srcOrd="1" destOrd="0" presId="urn:microsoft.com/office/officeart/2018/2/layout/IconLabelList"/>
    <dgm:cxn modelId="{85F857B0-0402-4752-9650-14388B00CED3}" type="presParOf" srcId="{8E584A18-0E74-46E2-B396-B734BC646FF2}" destId="{CA93BF75-3CB8-4AB4-9ACC-C1FC26CBD581}" srcOrd="2" destOrd="0" presId="urn:microsoft.com/office/officeart/2018/2/layout/IconLabelList"/>
    <dgm:cxn modelId="{D2BE017B-C78F-4875-8471-6E2671609865}" type="presParOf" srcId="{D1DCDF1F-18A5-4CAD-8A77-04F583ECECAC}" destId="{6186C678-7D5E-49B1-8D82-535283DFE350}" srcOrd="5" destOrd="0" presId="urn:microsoft.com/office/officeart/2018/2/layout/IconLabelList"/>
    <dgm:cxn modelId="{2E3AC114-4C1B-42C8-B6F1-B6F569BC322E}" type="presParOf" srcId="{D1DCDF1F-18A5-4CAD-8A77-04F583ECECAC}" destId="{2319E93A-5487-4535-A537-EE5D8479FE01}" srcOrd="6" destOrd="0" presId="urn:microsoft.com/office/officeart/2018/2/layout/IconLabelList"/>
    <dgm:cxn modelId="{5E5DA472-7F73-4A11-8D7E-D15177AAAFB5}" type="presParOf" srcId="{2319E93A-5487-4535-A537-EE5D8479FE01}" destId="{3BC55E5D-DDD5-4C55-98C9-59522516A9CB}" srcOrd="0" destOrd="0" presId="urn:microsoft.com/office/officeart/2018/2/layout/IconLabelList"/>
    <dgm:cxn modelId="{8010651F-6233-47EC-811F-4E68FD9CE767}" type="presParOf" srcId="{2319E93A-5487-4535-A537-EE5D8479FE01}" destId="{C17B315C-25A7-4E82-AF84-87F51D450539}" srcOrd="1" destOrd="0" presId="urn:microsoft.com/office/officeart/2018/2/layout/IconLabelList"/>
    <dgm:cxn modelId="{7EAFF054-FD0A-4ABE-A8DE-A8383C5C5A7C}" type="presParOf" srcId="{2319E93A-5487-4535-A537-EE5D8479FE01}" destId="{BF45CA7B-E1DD-4712-BE23-9068C96922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B9695-4E6D-49FD-9417-FC0E92D8A5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DC4A75-E4F9-4B95-A0B0-2084CC43DDE0}">
      <dgm:prSet/>
      <dgm:spPr/>
      <dgm:t>
        <a:bodyPr/>
        <a:lstStyle/>
        <a:p>
          <a:pPr>
            <a:defRPr cap="all"/>
          </a:pPr>
          <a:r>
            <a:rPr lang="en-IN" b="1" i="0" baseline="0"/>
            <a:t>Components:</a:t>
          </a:r>
          <a:endParaRPr lang="en-US"/>
        </a:p>
      </dgm:t>
    </dgm:pt>
    <dgm:pt modelId="{1EBFADE6-51F1-480B-8E7A-53E9E7D9DF60}" type="parTrans" cxnId="{4DE4C20E-BF0B-41C8-A841-4A03F4874711}">
      <dgm:prSet/>
      <dgm:spPr/>
      <dgm:t>
        <a:bodyPr/>
        <a:lstStyle/>
        <a:p>
          <a:endParaRPr lang="en-US"/>
        </a:p>
      </dgm:t>
    </dgm:pt>
    <dgm:pt modelId="{4D44EF68-7E19-41CD-9FE9-740E2EF18B10}" type="sibTrans" cxnId="{4DE4C20E-BF0B-41C8-A841-4A03F4874711}">
      <dgm:prSet/>
      <dgm:spPr/>
      <dgm:t>
        <a:bodyPr/>
        <a:lstStyle/>
        <a:p>
          <a:endParaRPr lang="en-US"/>
        </a:p>
      </dgm:t>
    </dgm:pt>
    <dgm:pt modelId="{BE096282-EA82-4EA5-9EB1-50C9B53FED11}">
      <dgm:prSet/>
      <dgm:spPr/>
      <dgm:t>
        <a:bodyPr/>
        <a:lstStyle/>
        <a:p>
          <a:pPr>
            <a:defRPr cap="all"/>
          </a:pPr>
          <a:r>
            <a:rPr lang="en-IN" b="0" i="0" baseline="0"/>
            <a:t>Model: Recipe.java (ID, Title, Ingredients, Instructions)</a:t>
          </a:r>
          <a:endParaRPr lang="en-US"/>
        </a:p>
      </dgm:t>
    </dgm:pt>
    <dgm:pt modelId="{756596AA-ADD2-4CC6-B208-C28DEC66CB59}" type="parTrans" cxnId="{2E9DFB2A-B655-42E1-A0BB-983D118B8DF5}">
      <dgm:prSet/>
      <dgm:spPr/>
      <dgm:t>
        <a:bodyPr/>
        <a:lstStyle/>
        <a:p>
          <a:endParaRPr lang="en-US"/>
        </a:p>
      </dgm:t>
    </dgm:pt>
    <dgm:pt modelId="{3E054321-A50E-4C6A-B2A1-2565121C5CFA}" type="sibTrans" cxnId="{2E9DFB2A-B655-42E1-A0BB-983D118B8DF5}">
      <dgm:prSet/>
      <dgm:spPr/>
      <dgm:t>
        <a:bodyPr/>
        <a:lstStyle/>
        <a:p>
          <a:endParaRPr lang="en-US"/>
        </a:p>
      </dgm:t>
    </dgm:pt>
    <dgm:pt modelId="{7DF527E2-AF11-4DEF-8B00-189FC23EB485}">
      <dgm:prSet/>
      <dgm:spPr/>
      <dgm:t>
        <a:bodyPr/>
        <a:lstStyle/>
        <a:p>
          <a:pPr>
            <a:defRPr cap="all"/>
          </a:pPr>
          <a:r>
            <a:rPr lang="en-IN" b="0" i="0" baseline="0"/>
            <a:t>Repository: RecipeRepository.java (CRUD Operations)</a:t>
          </a:r>
          <a:endParaRPr lang="en-US"/>
        </a:p>
      </dgm:t>
    </dgm:pt>
    <dgm:pt modelId="{330D3C71-D689-4148-B502-C281E15FDE48}" type="parTrans" cxnId="{AABB6FA8-46C2-4EC1-AAAD-F940BE9671E6}">
      <dgm:prSet/>
      <dgm:spPr/>
      <dgm:t>
        <a:bodyPr/>
        <a:lstStyle/>
        <a:p>
          <a:endParaRPr lang="en-US"/>
        </a:p>
      </dgm:t>
    </dgm:pt>
    <dgm:pt modelId="{939D210B-E8D0-41B3-B0AF-C53B29CE74E7}" type="sibTrans" cxnId="{AABB6FA8-46C2-4EC1-AAAD-F940BE9671E6}">
      <dgm:prSet/>
      <dgm:spPr/>
      <dgm:t>
        <a:bodyPr/>
        <a:lstStyle/>
        <a:p>
          <a:endParaRPr lang="en-US"/>
        </a:p>
      </dgm:t>
    </dgm:pt>
    <dgm:pt modelId="{CDCCF4E4-1BD8-4A3C-BCD4-112A4E2AD009}">
      <dgm:prSet/>
      <dgm:spPr/>
      <dgm:t>
        <a:bodyPr/>
        <a:lstStyle/>
        <a:p>
          <a:pPr>
            <a:defRPr cap="all"/>
          </a:pPr>
          <a:r>
            <a:rPr lang="en-IN" b="0" i="0" baseline="0"/>
            <a:t>Service: RecipeService.java (Business Logic)</a:t>
          </a:r>
          <a:endParaRPr lang="en-US"/>
        </a:p>
      </dgm:t>
    </dgm:pt>
    <dgm:pt modelId="{751F3E1C-E68B-4FAB-A62B-4D1B720D986E}" type="parTrans" cxnId="{BE6E879E-622E-4D8D-8510-7AE9BCA28604}">
      <dgm:prSet/>
      <dgm:spPr/>
      <dgm:t>
        <a:bodyPr/>
        <a:lstStyle/>
        <a:p>
          <a:endParaRPr lang="en-US"/>
        </a:p>
      </dgm:t>
    </dgm:pt>
    <dgm:pt modelId="{F6F45E6D-394A-4105-8580-8B9C84F95E1F}" type="sibTrans" cxnId="{BE6E879E-622E-4D8D-8510-7AE9BCA28604}">
      <dgm:prSet/>
      <dgm:spPr/>
      <dgm:t>
        <a:bodyPr/>
        <a:lstStyle/>
        <a:p>
          <a:endParaRPr lang="en-US"/>
        </a:p>
      </dgm:t>
    </dgm:pt>
    <dgm:pt modelId="{2A0FD659-7E26-46B3-9BE2-02EEBB7EE40A}">
      <dgm:prSet/>
      <dgm:spPr/>
      <dgm:t>
        <a:bodyPr/>
        <a:lstStyle/>
        <a:p>
          <a:pPr>
            <a:defRPr cap="all"/>
          </a:pPr>
          <a:r>
            <a:rPr lang="it-IT" b="0" i="0" baseline="0"/>
            <a:t>Controller: RecipeController.java (REST APIs)</a:t>
          </a:r>
          <a:endParaRPr lang="en-US"/>
        </a:p>
      </dgm:t>
    </dgm:pt>
    <dgm:pt modelId="{920A82AF-23DB-426D-909A-FA76F65B990E}" type="parTrans" cxnId="{20521A84-A9C7-4D2B-8237-B3DA33D6125C}">
      <dgm:prSet/>
      <dgm:spPr/>
      <dgm:t>
        <a:bodyPr/>
        <a:lstStyle/>
        <a:p>
          <a:endParaRPr lang="en-US"/>
        </a:p>
      </dgm:t>
    </dgm:pt>
    <dgm:pt modelId="{198767DC-A041-4B1B-B214-496C0096885A}" type="sibTrans" cxnId="{20521A84-A9C7-4D2B-8237-B3DA33D6125C}">
      <dgm:prSet/>
      <dgm:spPr/>
      <dgm:t>
        <a:bodyPr/>
        <a:lstStyle/>
        <a:p>
          <a:endParaRPr lang="en-US"/>
        </a:p>
      </dgm:t>
    </dgm:pt>
    <dgm:pt modelId="{652380FE-2E95-4F7E-8DA0-E9211DD4F02C}">
      <dgm:prSet/>
      <dgm:spPr/>
      <dgm:t>
        <a:bodyPr/>
        <a:lstStyle/>
        <a:p>
          <a:pPr>
            <a:defRPr cap="all"/>
          </a:pPr>
          <a:r>
            <a:rPr lang="it-IT" b="0" i="0" baseline="0"/>
            <a:t>Config: CorsConfig.java (CORS Setup)</a:t>
          </a:r>
          <a:endParaRPr lang="en-US"/>
        </a:p>
      </dgm:t>
    </dgm:pt>
    <dgm:pt modelId="{704B2535-4F07-4C6D-BEFB-2A863E34356C}" type="parTrans" cxnId="{11A14BDD-3133-4A66-9301-9A86DF1BBF06}">
      <dgm:prSet/>
      <dgm:spPr/>
      <dgm:t>
        <a:bodyPr/>
        <a:lstStyle/>
        <a:p>
          <a:endParaRPr lang="en-US"/>
        </a:p>
      </dgm:t>
    </dgm:pt>
    <dgm:pt modelId="{CD1E9C78-480A-4D2F-AD7D-66A19032D5E6}" type="sibTrans" cxnId="{11A14BDD-3133-4A66-9301-9A86DF1BBF06}">
      <dgm:prSet/>
      <dgm:spPr/>
      <dgm:t>
        <a:bodyPr/>
        <a:lstStyle/>
        <a:p>
          <a:endParaRPr lang="en-US"/>
        </a:p>
      </dgm:t>
    </dgm:pt>
    <dgm:pt modelId="{F8F125E8-6DA5-4E56-B266-D58DBA8DC17A}" type="pres">
      <dgm:prSet presAssocID="{303B9695-4E6D-49FD-9417-FC0E92D8A5BE}" presName="root" presStyleCnt="0">
        <dgm:presLayoutVars>
          <dgm:dir/>
          <dgm:resizeHandles val="exact"/>
        </dgm:presLayoutVars>
      </dgm:prSet>
      <dgm:spPr/>
    </dgm:pt>
    <dgm:pt modelId="{67181933-DCC1-4C8E-84CF-68F302548F57}" type="pres">
      <dgm:prSet presAssocID="{34DC4A75-E4F9-4B95-A0B0-2084CC43DDE0}" presName="compNode" presStyleCnt="0"/>
      <dgm:spPr/>
    </dgm:pt>
    <dgm:pt modelId="{34655649-A2DE-4E6A-ACF9-DA9827D052C1}" type="pres">
      <dgm:prSet presAssocID="{34DC4A75-E4F9-4B95-A0B0-2084CC43DDE0}" presName="iconBgRect" presStyleLbl="bgShp" presStyleIdx="0" presStyleCnt="6"/>
      <dgm:spPr/>
    </dgm:pt>
    <dgm:pt modelId="{A15767A6-B19D-464B-B260-62B439AB4397}" type="pres">
      <dgm:prSet presAssocID="{34DC4A75-E4F9-4B95-A0B0-2084CC43DD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20D9E8-3BE5-4E70-84B9-903603104057}" type="pres">
      <dgm:prSet presAssocID="{34DC4A75-E4F9-4B95-A0B0-2084CC43DDE0}" presName="spaceRect" presStyleCnt="0"/>
      <dgm:spPr/>
    </dgm:pt>
    <dgm:pt modelId="{D6D5725A-EEAB-4990-AA7C-DF360B2D10AB}" type="pres">
      <dgm:prSet presAssocID="{34DC4A75-E4F9-4B95-A0B0-2084CC43DDE0}" presName="textRect" presStyleLbl="revTx" presStyleIdx="0" presStyleCnt="6">
        <dgm:presLayoutVars>
          <dgm:chMax val="1"/>
          <dgm:chPref val="1"/>
        </dgm:presLayoutVars>
      </dgm:prSet>
      <dgm:spPr/>
    </dgm:pt>
    <dgm:pt modelId="{43080670-ED54-4702-9698-9951D40D3BDC}" type="pres">
      <dgm:prSet presAssocID="{4D44EF68-7E19-41CD-9FE9-740E2EF18B10}" presName="sibTrans" presStyleCnt="0"/>
      <dgm:spPr/>
    </dgm:pt>
    <dgm:pt modelId="{002B76B1-3517-4F55-851C-9E8056AE3CB8}" type="pres">
      <dgm:prSet presAssocID="{BE096282-EA82-4EA5-9EB1-50C9B53FED11}" presName="compNode" presStyleCnt="0"/>
      <dgm:spPr/>
    </dgm:pt>
    <dgm:pt modelId="{57C63955-0B1A-4409-8224-34BA8ADE93EC}" type="pres">
      <dgm:prSet presAssocID="{BE096282-EA82-4EA5-9EB1-50C9B53FED11}" presName="iconBgRect" presStyleLbl="bgShp" presStyleIdx="1" presStyleCnt="6"/>
      <dgm:spPr/>
    </dgm:pt>
    <dgm:pt modelId="{54690182-084A-4C53-8C98-4F6B8ED6C802}" type="pres">
      <dgm:prSet presAssocID="{BE096282-EA82-4EA5-9EB1-50C9B53FED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B361175-4DB1-4D68-A676-BC44F81B3627}" type="pres">
      <dgm:prSet presAssocID="{BE096282-EA82-4EA5-9EB1-50C9B53FED11}" presName="spaceRect" presStyleCnt="0"/>
      <dgm:spPr/>
    </dgm:pt>
    <dgm:pt modelId="{0EB8FD4C-CD50-4C4C-8851-AB4DA5863DD7}" type="pres">
      <dgm:prSet presAssocID="{BE096282-EA82-4EA5-9EB1-50C9B53FED11}" presName="textRect" presStyleLbl="revTx" presStyleIdx="1" presStyleCnt="6">
        <dgm:presLayoutVars>
          <dgm:chMax val="1"/>
          <dgm:chPref val="1"/>
        </dgm:presLayoutVars>
      </dgm:prSet>
      <dgm:spPr/>
    </dgm:pt>
    <dgm:pt modelId="{73334883-F159-4030-A15B-213130074721}" type="pres">
      <dgm:prSet presAssocID="{3E054321-A50E-4C6A-B2A1-2565121C5CFA}" presName="sibTrans" presStyleCnt="0"/>
      <dgm:spPr/>
    </dgm:pt>
    <dgm:pt modelId="{5F5DB28C-00D2-4536-8C54-335C02B44B08}" type="pres">
      <dgm:prSet presAssocID="{7DF527E2-AF11-4DEF-8B00-189FC23EB485}" presName="compNode" presStyleCnt="0"/>
      <dgm:spPr/>
    </dgm:pt>
    <dgm:pt modelId="{1CA96C43-F681-48BE-AD76-1D8DABCAE193}" type="pres">
      <dgm:prSet presAssocID="{7DF527E2-AF11-4DEF-8B00-189FC23EB485}" presName="iconBgRect" presStyleLbl="bgShp" presStyleIdx="2" presStyleCnt="6"/>
      <dgm:spPr/>
    </dgm:pt>
    <dgm:pt modelId="{EBEC86F1-16ED-414E-B266-F9A759E222E4}" type="pres">
      <dgm:prSet presAssocID="{7DF527E2-AF11-4DEF-8B00-189FC23EB4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26BC67-8D42-4AF8-A031-4B16F33D7DA6}" type="pres">
      <dgm:prSet presAssocID="{7DF527E2-AF11-4DEF-8B00-189FC23EB485}" presName="spaceRect" presStyleCnt="0"/>
      <dgm:spPr/>
    </dgm:pt>
    <dgm:pt modelId="{6DE51D53-1AD4-4204-8473-FE26D71A12D7}" type="pres">
      <dgm:prSet presAssocID="{7DF527E2-AF11-4DEF-8B00-189FC23EB485}" presName="textRect" presStyleLbl="revTx" presStyleIdx="2" presStyleCnt="6">
        <dgm:presLayoutVars>
          <dgm:chMax val="1"/>
          <dgm:chPref val="1"/>
        </dgm:presLayoutVars>
      </dgm:prSet>
      <dgm:spPr/>
    </dgm:pt>
    <dgm:pt modelId="{7995A944-44D0-4320-8B2F-3087411591D7}" type="pres">
      <dgm:prSet presAssocID="{939D210B-E8D0-41B3-B0AF-C53B29CE74E7}" presName="sibTrans" presStyleCnt="0"/>
      <dgm:spPr/>
    </dgm:pt>
    <dgm:pt modelId="{C2987ECA-22BB-4ABC-BF6D-47FAC780A1C0}" type="pres">
      <dgm:prSet presAssocID="{CDCCF4E4-1BD8-4A3C-BCD4-112A4E2AD009}" presName="compNode" presStyleCnt="0"/>
      <dgm:spPr/>
    </dgm:pt>
    <dgm:pt modelId="{1370D8A9-70B2-4C60-AB8A-39E8C4FD3493}" type="pres">
      <dgm:prSet presAssocID="{CDCCF4E4-1BD8-4A3C-BCD4-112A4E2AD009}" presName="iconBgRect" presStyleLbl="bgShp" presStyleIdx="3" presStyleCnt="6"/>
      <dgm:spPr/>
    </dgm:pt>
    <dgm:pt modelId="{DEB196F9-1BF3-4DA8-B597-A6E16AC1D5B9}" type="pres">
      <dgm:prSet presAssocID="{CDCCF4E4-1BD8-4A3C-BCD4-112A4E2AD0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AC3CF9-368E-4170-842A-1D9D16E9A148}" type="pres">
      <dgm:prSet presAssocID="{CDCCF4E4-1BD8-4A3C-BCD4-112A4E2AD009}" presName="spaceRect" presStyleCnt="0"/>
      <dgm:spPr/>
    </dgm:pt>
    <dgm:pt modelId="{0C1A039E-897D-40ED-BCCA-24481FFCDF5F}" type="pres">
      <dgm:prSet presAssocID="{CDCCF4E4-1BD8-4A3C-BCD4-112A4E2AD009}" presName="textRect" presStyleLbl="revTx" presStyleIdx="3" presStyleCnt="6">
        <dgm:presLayoutVars>
          <dgm:chMax val="1"/>
          <dgm:chPref val="1"/>
        </dgm:presLayoutVars>
      </dgm:prSet>
      <dgm:spPr/>
    </dgm:pt>
    <dgm:pt modelId="{38A0EF85-0BE1-4585-B66D-2A12F1C25A72}" type="pres">
      <dgm:prSet presAssocID="{F6F45E6D-394A-4105-8580-8B9C84F95E1F}" presName="sibTrans" presStyleCnt="0"/>
      <dgm:spPr/>
    </dgm:pt>
    <dgm:pt modelId="{190F3427-A9C4-4F06-8A70-7A5CF7B4C8DB}" type="pres">
      <dgm:prSet presAssocID="{2A0FD659-7E26-46B3-9BE2-02EEBB7EE40A}" presName="compNode" presStyleCnt="0"/>
      <dgm:spPr/>
    </dgm:pt>
    <dgm:pt modelId="{89A1F442-2E0D-4F06-97BF-3AFD59EA8DF9}" type="pres">
      <dgm:prSet presAssocID="{2A0FD659-7E26-46B3-9BE2-02EEBB7EE40A}" presName="iconBgRect" presStyleLbl="bgShp" presStyleIdx="4" presStyleCnt="6"/>
      <dgm:spPr/>
    </dgm:pt>
    <dgm:pt modelId="{CCBDE5B7-AC19-4D47-9F33-520C93D296D6}" type="pres">
      <dgm:prSet presAssocID="{2A0FD659-7E26-46B3-9BE2-02EEBB7EE40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A63CDEA-37C7-45C2-B959-6567685E8CBD}" type="pres">
      <dgm:prSet presAssocID="{2A0FD659-7E26-46B3-9BE2-02EEBB7EE40A}" presName="spaceRect" presStyleCnt="0"/>
      <dgm:spPr/>
    </dgm:pt>
    <dgm:pt modelId="{D9BC02D0-5E1C-4DEB-8485-65213B921CE0}" type="pres">
      <dgm:prSet presAssocID="{2A0FD659-7E26-46B3-9BE2-02EEBB7EE40A}" presName="textRect" presStyleLbl="revTx" presStyleIdx="4" presStyleCnt="6">
        <dgm:presLayoutVars>
          <dgm:chMax val="1"/>
          <dgm:chPref val="1"/>
        </dgm:presLayoutVars>
      </dgm:prSet>
      <dgm:spPr/>
    </dgm:pt>
    <dgm:pt modelId="{0A0E6653-1BF1-42DD-B076-08BFA9CDCFD5}" type="pres">
      <dgm:prSet presAssocID="{198767DC-A041-4B1B-B214-496C0096885A}" presName="sibTrans" presStyleCnt="0"/>
      <dgm:spPr/>
    </dgm:pt>
    <dgm:pt modelId="{60D2550D-CB4D-453C-AC2C-A69A25F2DC32}" type="pres">
      <dgm:prSet presAssocID="{652380FE-2E95-4F7E-8DA0-E9211DD4F02C}" presName="compNode" presStyleCnt="0"/>
      <dgm:spPr/>
    </dgm:pt>
    <dgm:pt modelId="{5C41DB8D-06EC-44B4-B240-74009E754806}" type="pres">
      <dgm:prSet presAssocID="{652380FE-2E95-4F7E-8DA0-E9211DD4F02C}" presName="iconBgRect" presStyleLbl="bgShp" presStyleIdx="5" presStyleCnt="6"/>
      <dgm:spPr/>
    </dgm:pt>
    <dgm:pt modelId="{3ECF64D4-87C7-4677-AC09-3CC8EF3CDD18}" type="pres">
      <dgm:prSet presAssocID="{652380FE-2E95-4F7E-8DA0-E9211DD4F0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53DB316-283A-459B-AD64-9BA0215C3A6C}" type="pres">
      <dgm:prSet presAssocID="{652380FE-2E95-4F7E-8DA0-E9211DD4F02C}" presName="spaceRect" presStyleCnt="0"/>
      <dgm:spPr/>
    </dgm:pt>
    <dgm:pt modelId="{BC1F906F-6A17-4383-8AAA-1BD07514B6F0}" type="pres">
      <dgm:prSet presAssocID="{652380FE-2E95-4F7E-8DA0-E9211DD4F02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F179A0C-44E8-449D-804F-AEC15B7D8923}" type="presOf" srcId="{2A0FD659-7E26-46B3-9BE2-02EEBB7EE40A}" destId="{D9BC02D0-5E1C-4DEB-8485-65213B921CE0}" srcOrd="0" destOrd="0" presId="urn:microsoft.com/office/officeart/2018/5/layout/IconCircleLabelList"/>
    <dgm:cxn modelId="{4DE4C20E-BF0B-41C8-A841-4A03F4874711}" srcId="{303B9695-4E6D-49FD-9417-FC0E92D8A5BE}" destId="{34DC4A75-E4F9-4B95-A0B0-2084CC43DDE0}" srcOrd="0" destOrd="0" parTransId="{1EBFADE6-51F1-480B-8E7A-53E9E7D9DF60}" sibTransId="{4D44EF68-7E19-41CD-9FE9-740E2EF18B10}"/>
    <dgm:cxn modelId="{2E9DFB2A-B655-42E1-A0BB-983D118B8DF5}" srcId="{303B9695-4E6D-49FD-9417-FC0E92D8A5BE}" destId="{BE096282-EA82-4EA5-9EB1-50C9B53FED11}" srcOrd="1" destOrd="0" parTransId="{756596AA-ADD2-4CC6-B208-C28DEC66CB59}" sibTransId="{3E054321-A50E-4C6A-B2A1-2565121C5CFA}"/>
    <dgm:cxn modelId="{1B74BC2B-8D80-40A2-95D4-5D4021AAF711}" type="presOf" srcId="{BE096282-EA82-4EA5-9EB1-50C9B53FED11}" destId="{0EB8FD4C-CD50-4C4C-8851-AB4DA5863DD7}" srcOrd="0" destOrd="0" presId="urn:microsoft.com/office/officeart/2018/5/layout/IconCircleLabelList"/>
    <dgm:cxn modelId="{1687C02F-FDA5-4456-888F-FAFC66987739}" type="presOf" srcId="{652380FE-2E95-4F7E-8DA0-E9211DD4F02C}" destId="{BC1F906F-6A17-4383-8AAA-1BD07514B6F0}" srcOrd="0" destOrd="0" presId="urn:microsoft.com/office/officeart/2018/5/layout/IconCircleLabelList"/>
    <dgm:cxn modelId="{93227632-0476-40B8-B116-B36BADDB527F}" type="presOf" srcId="{CDCCF4E4-1BD8-4A3C-BCD4-112A4E2AD009}" destId="{0C1A039E-897D-40ED-BCCA-24481FFCDF5F}" srcOrd="0" destOrd="0" presId="urn:microsoft.com/office/officeart/2018/5/layout/IconCircleLabelList"/>
    <dgm:cxn modelId="{20521A84-A9C7-4D2B-8237-B3DA33D6125C}" srcId="{303B9695-4E6D-49FD-9417-FC0E92D8A5BE}" destId="{2A0FD659-7E26-46B3-9BE2-02EEBB7EE40A}" srcOrd="4" destOrd="0" parTransId="{920A82AF-23DB-426D-909A-FA76F65B990E}" sibTransId="{198767DC-A041-4B1B-B214-496C0096885A}"/>
    <dgm:cxn modelId="{44C8EC93-825F-427C-95D5-180D51F380AD}" type="presOf" srcId="{34DC4A75-E4F9-4B95-A0B0-2084CC43DDE0}" destId="{D6D5725A-EEAB-4990-AA7C-DF360B2D10AB}" srcOrd="0" destOrd="0" presId="urn:microsoft.com/office/officeart/2018/5/layout/IconCircleLabelList"/>
    <dgm:cxn modelId="{BE6E879E-622E-4D8D-8510-7AE9BCA28604}" srcId="{303B9695-4E6D-49FD-9417-FC0E92D8A5BE}" destId="{CDCCF4E4-1BD8-4A3C-BCD4-112A4E2AD009}" srcOrd="3" destOrd="0" parTransId="{751F3E1C-E68B-4FAB-A62B-4D1B720D986E}" sibTransId="{F6F45E6D-394A-4105-8580-8B9C84F95E1F}"/>
    <dgm:cxn modelId="{AABB6FA8-46C2-4EC1-AAAD-F940BE9671E6}" srcId="{303B9695-4E6D-49FD-9417-FC0E92D8A5BE}" destId="{7DF527E2-AF11-4DEF-8B00-189FC23EB485}" srcOrd="2" destOrd="0" parTransId="{330D3C71-D689-4148-B502-C281E15FDE48}" sibTransId="{939D210B-E8D0-41B3-B0AF-C53B29CE74E7}"/>
    <dgm:cxn modelId="{9F82C1CD-3C1E-47A6-B081-98E491060380}" type="presOf" srcId="{303B9695-4E6D-49FD-9417-FC0E92D8A5BE}" destId="{F8F125E8-6DA5-4E56-B266-D58DBA8DC17A}" srcOrd="0" destOrd="0" presId="urn:microsoft.com/office/officeart/2018/5/layout/IconCircleLabelList"/>
    <dgm:cxn modelId="{11A14BDD-3133-4A66-9301-9A86DF1BBF06}" srcId="{303B9695-4E6D-49FD-9417-FC0E92D8A5BE}" destId="{652380FE-2E95-4F7E-8DA0-E9211DD4F02C}" srcOrd="5" destOrd="0" parTransId="{704B2535-4F07-4C6D-BEFB-2A863E34356C}" sibTransId="{CD1E9C78-480A-4D2F-AD7D-66A19032D5E6}"/>
    <dgm:cxn modelId="{65CF69F3-91DD-4120-9027-4780D214ECA7}" type="presOf" srcId="{7DF527E2-AF11-4DEF-8B00-189FC23EB485}" destId="{6DE51D53-1AD4-4204-8473-FE26D71A12D7}" srcOrd="0" destOrd="0" presId="urn:microsoft.com/office/officeart/2018/5/layout/IconCircleLabelList"/>
    <dgm:cxn modelId="{62C0349C-F6BE-4227-88F8-A40C857F1F6E}" type="presParOf" srcId="{F8F125E8-6DA5-4E56-B266-D58DBA8DC17A}" destId="{67181933-DCC1-4C8E-84CF-68F302548F57}" srcOrd="0" destOrd="0" presId="urn:microsoft.com/office/officeart/2018/5/layout/IconCircleLabelList"/>
    <dgm:cxn modelId="{8AC2778A-9D2E-4C83-9A81-66957DF5269E}" type="presParOf" srcId="{67181933-DCC1-4C8E-84CF-68F302548F57}" destId="{34655649-A2DE-4E6A-ACF9-DA9827D052C1}" srcOrd="0" destOrd="0" presId="urn:microsoft.com/office/officeart/2018/5/layout/IconCircleLabelList"/>
    <dgm:cxn modelId="{DDC90354-7EE5-4293-8FAC-9F2DC99CC2C4}" type="presParOf" srcId="{67181933-DCC1-4C8E-84CF-68F302548F57}" destId="{A15767A6-B19D-464B-B260-62B439AB4397}" srcOrd="1" destOrd="0" presId="urn:microsoft.com/office/officeart/2018/5/layout/IconCircleLabelList"/>
    <dgm:cxn modelId="{51D8A9E2-CB97-43BC-BF34-CFEA1C45D7CB}" type="presParOf" srcId="{67181933-DCC1-4C8E-84CF-68F302548F57}" destId="{8C20D9E8-3BE5-4E70-84B9-903603104057}" srcOrd="2" destOrd="0" presId="urn:microsoft.com/office/officeart/2018/5/layout/IconCircleLabelList"/>
    <dgm:cxn modelId="{71BAF19C-436D-4094-A24B-3FBEEAB92B22}" type="presParOf" srcId="{67181933-DCC1-4C8E-84CF-68F302548F57}" destId="{D6D5725A-EEAB-4990-AA7C-DF360B2D10AB}" srcOrd="3" destOrd="0" presId="urn:microsoft.com/office/officeart/2018/5/layout/IconCircleLabelList"/>
    <dgm:cxn modelId="{5F2159D4-0125-4B41-8DCF-D1CC19829A5C}" type="presParOf" srcId="{F8F125E8-6DA5-4E56-B266-D58DBA8DC17A}" destId="{43080670-ED54-4702-9698-9951D40D3BDC}" srcOrd="1" destOrd="0" presId="urn:microsoft.com/office/officeart/2018/5/layout/IconCircleLabelList"/>
    <dgm:cxn modelId="{3AF16EF8-4DA7-411F-BA24-0CD575BE749E}" type="presParOf" srcId="{F8F125E8-6DA5-4E56-B266-D58DBA8DC17A}" destId="{002B76B1-3517-4F55-851C-9E8056AE3CB8}" srcOrd="2" destOrd="0" presId="urn:microsoft.com/office/officeart/2018/5/layout/IconCircleLabelList"/>
    <dgm:cxn modelId="{678EB137-243A-49AE-A66D-3D9012101BD6}" type="presParOf" srcId="{002B76B1-3517-4F55-851C-9E8056AE3CB8}" destId="{57C63955-0B1A-4409-8224-34BA8ADE93EC}" srcOrd="0" destOrd="0" presId="urn:microsoft.com/office/officeart/2018/5/layout/IconCircleLabelList"/>
    <dgm:cxn modelId="{060E427D-1E3F-4FAC-8358-267385E6B28D}" type="presParOf" srcId="{002B76B1-3517-4F55-851C-9E8056AE3CB8}" destId="{54690182-084A-4C53-8C98-4F6B8ED6C802}" srcOrd="1" destOrd="0" presId="urn:microsoft.com/office/officeart/2018/5/layout/IconCircleLabelList"/>
    <dgm:cxn modelId="{724A798D-EF2B-47DE-B1D9-9A89E1249142}" type="presParOf" srcId="{002B76B1-3517-4F55-851C-9E8056AE3CB8}" destId="{2B361175-4DB1-4D68-A676-BC44F81B3627}" srcOrd="2" destOrd="0" presId="urn:microsoft.com/office/officeart/2018/5/layout/IconCircleLabelList"/>
    <dgm:cxn modelId="{4524A482-CE14-4F9F-A5B2-9FFBA088C6CD}" type="presParOf" srcId="{002B76B1-3517-4F55-851C-9E8056AE3CB8}" destId="{0EB8FD4C-CD50-4C4C-8851-AB4DA5863DD7}" srcOrd="3" destOrd="0" presId="urn:microsoft.com/office/officeart/2018/5/layout/IconCircleLabelList"/>
    <dgm:cxn modelId="{BA22CF1D-1613-4CDA-AE49-E9DBFFE6047B}" type="presParOf" srcId="{F8F125E8-6DA5-4E56-B266-D58DBA8DC17A}" destId="{73334883-F159-4030-A15B-213130074721}" srcOrd="3" destOrd="0" presId="urn:microsoft.com/office/officeart/2018/5/layout/IconCircleLabelList"/>
    <dgm:cxn modelId="{5CD16C23-3DEE-4F52-A110-E8B2ED5AE6FD}" type="presParOf" srcId="{F8F125E8-6DA5-4E56-B266-D58DBA8DC17A}" destId="{5F5DB28C-00D2-4536-8C54-335C02B44B08}" srcOrd="4" destOrd="0" presId="urn:microsoft.com/office/officeart/2018/5/layout/IconCircleLabelList"/>
    <dgm:cxn modelId="{991D2DDC-8D02-4E40-85E8-90F64D04825D}" type="presParOf" srcId="{5F5DB28C-00D2-4536-8C54-335C02B44B08}" destId="{1CA96C43-F681-48BE-AD76-1D8DABCAE193}" srcOrd="0" destOrd="0" presId="urn:microsoft.com/office/officeart/2018/5/layout/IconCircleLabelList"/>
    <dgm:cxn modelId="{70AC0849-6D4B-4CA9-A22D-314D39CDF3FD}" type="presParOf" srcId="{5F5DB28C-00D2-4536-8C54-335C02B44B08}" destId="{EBEC86F1-16ED-414E-B266-F9A759E222E4}" srcOrd="1" destOrd="0" presId="urn:microsoft.com/office/officeart/2018/5/layout/IconCircleLabelList"/>
    <dgm:cxn modelId="{D80C5E22-71AE-4F8B-915D-5303EAB5C2D4}" type="presParOf" srcId="{5F5DB28C-00D2-4536-8C54-335C02B44B08}" destId="{5226BC67-8D42-4AF8-A031-4B16F33D7DA6}" srcOrd="2" destOrd="0" presId="urn:microsoft.com/office/officeart/2018/5/layout/IconCircleLabelList"/>
    <dgm:cxn modelId="{62453778-EDBD-461A-A0C3-D29FD0CD13E9}" type="presParOf" srcId="{5F5DB28C-00D2-4536-8C54-335C02B44B08}" destId="{6DE51D53-1AD4-4204-8473-FE26D71A12D7}" srcOrd="3" destOrd="0" presId="urn:microsoft.com/office/officeart/2018/5/layout/IconCircleLabelList"/>
    <dgm:cxn modelId="{97C0C1A9-1566-406B-9DFA-24D7A3DBC0C8}" type="presParOf" srcId="{F8F125E8-6DA5-4E56-B266-D58DBA8DC17A}" destId="{7995A944-44D0-4320-8B2F-3087411591D7}" srcOrd="5" destOrd="0" presId="urn:microsoft.com/office/officeart/2018/5/layout/IconCircleLabelList"/>
    <dgm:cxn modelId="{F40FE277-A05F-440A-88EF-79FC00D7CCD1}" type="presParOf" srcId="{F8F125E8-6DA5-4E56-B266-D58DBA8DC17A}" destId="{C2987ECA-22BB-4ABC-BF6D-47FAC780A1C0}" srcOrd="6" destOrd="0" presId="urn:microsoft.com/office/officeart/2018/5/layout/IconCircleLabelList"/>
    <dgm:cxn modelId="{9414B8D4-050F-4371-98BF-B3B2D6930D29}" type="presParOf" srcId="{C2987ECA-22BB-4ABC-BF6D-47FAC780A1C0}" destId="{1370D8A9-70B2-4C60-AB8A-39E8C4FD3493}" srcOrd="0" destOrd="0" presId="urn:microsoft.com/office/officeart/2018/5/layout/IconCircleLabelList"/>
    <dgm:cxn modelId="{53DB678E-A675-44C6-A21C-6EF6DC63CCC4}" type="presParOf" srcId="{C2987ECA-22BB-4ABC-BF6D-47FAC780A1C0}" destId="{DEB196F9-1BF3-4DA8-B597-A6E16AC1D5B9}" srcOrd="1" destOrd="0" presId="urn:microsoft.com/office/officeart/2018/5/layout/IconCircleLabelList"/>
    <dgm:cxn modelId="{1E3C8AA9-9537-45F4-B1FF-094B53BF2E40}" type="presParOf" srcId="{C2987ECA-22BB-4ABC-BF6D-47FAC780A1C0}" destId="{AFAC3CF9-368E-4170-842A-1D9D16E9A148}" srcOrd="2" destOrd="0" presId="urn:microsoft.com/office/officeart/2018/5/layout/IconCircleLabelList"/>
    <dgm:cxn modelId="{27C5C549-C04C-4BD8-AEFF-12E39187ADA1}" type="presParOf" srcId="{C2987ECA-22BB-4ABC-BF6D-47FAC780A1C0}" destId="{0C1A039E-897D-40ED-BCCA-24481FFCDF5F}" srcOrd="3" destOrd="0" presId="urn:microsoft.com/office/officeart/2018/5/layout/IconCircleLabelList"/>
    <dgm:cxn modelId="{307EC617-75FD-47D2-8153-8735AF7AB21D}" type="presParOf" srcId="{F8F125E8-6DA5-4E56-B266-D58DBA8DC17A}" destId="{38A0EF85-0BE1-4585-B66D-2A12F1C25A72}" srcOrd="7" destOrd="0" presId="urn:microsoft.com/office/officeart/2018/5/layout/IconCircleLabelList"/>
    <dgm:cxn modelId="{EF4B87FF-53B1-4869-A8E9-7DE92E5CBCFD}" type="presParOf" srcId="{F8F125E8-6DA5-4E56-B266-D58DBA8DC17A}" destId="{190F3427-A9C4-4F06-8A70-7A5CF7B4C8DB}" srcOrd="8" destOrd="0" presId="urn:microsoft.com/office/officeart/2018/5/layout/IconCircleLabelList"/>
    <dgm:cxn modelId="{04324ED3-B1D4-4B89-9941-3DE26E82CB0A}" type="presParOf" srcId="{190F3427-A9C4-4F06-8A70-7A5CF7B4C8DB}" destId="{89A1F442-2E0D-4F06-97BF-3AFD59EA8DF9}" srcOrd="0" destOrd="0" presId="urn:microsoft.com/office/officeart/2018/5/layout/IconCircleLabelList"/>
    <dgm:cxn modelId="{7A972465-9C12-437A-BE83-DF8754DC1904}" type="presParOf" srcId="{190F3427-A9C4-4F06-8A70-7A5CF7B4C8DB}" destId="{CCBDE5B7-AC19-4D47-9F33-520C93D296D6}" srcOrd="1" destOrd="0" presId="urn:microsoft.com/office/officeart/2018/5/layout/IconCircleLabelList"/>
    <dgm:cxn modelId="{D5048238-4986-423B-875F-FAF189D454B6}" type="presParOf" srcId="{190F3427-A9C4-4F06-8A70-7A5CF7B4C8DB}" destId="{FA63CDEA-37C7-45C2-B959-6567685E8CBD}" srcOrd="2" destOrd="0" presId="urn:microsoft.com/office/officeart/2018/5/layout/IconCircleLabelList"/>
    <dgm:cxn modelId="{46BD75D9-114F-4022-9B43-52B0678D58B1}" type="presParOf" srcId="{190F3427-A9C4-4F06-8A70-7A5CF7B4C8DB}" destId="{D9BC02D0-5E1C-4DEB-8485-65213B921CE0}" srcOrd="3" destOrd="0" presId="urn:microsoft.com/office/officeart/2018/5/layout/IconCircleLabelList"/>
    <dgm:cxn modelId="{7DFC4543-66A3-49FB-A282-39AAA134E61B}" type="presParOf" srcId="{F8F125E8-6DA5-4E56-B266-D58DBA8DC17A}" destId="{0A0E6653-1BF1-42DD-B076-08BFA9CDCFD5}" srcOrd="9" destOrd="0" presId="urn:microsoft.com/office/officeart/2018/5/layout/IconCircleLabelList"/>
    <dgm:cxn modelId="{C2B9FE4D-F9BF-472C-B794-FEFFF6F00737}" type="presParOf" srcId="{F8F125E8-6DA5-4E56-B266-D58DBA8DC17A}" destId="{60D2550D-CB4D-453C-AC2C-A69A25F2DC32}" srcOrd="10" destOrd="0" presId="urn:microsoft.com/office/officeart/2018/5/layout/IconCircleLabelList"/>
    <dgm:cxn modelId="{800BE550-64F0-4F88-9036-51DC123854CF}" type="presParOf" srcId="{60D2550D-CB4D-453C-AC2C-A69A25F2DC32}" destId="{5C41DB8D-06EC-44B4-B240-74009E754806}" srcOrd="0" destOrd="0" presId="urn:microsoft.com/office/officeart/2018/5/layout/IconCircleLabelList"/>
    <dgm:cxn modelId="{7873499F-59B6-434B-89C1-1F918C0AB5B7}" type="presParOf" srcId="{60D2550D-CB4D-453C-AC2C-A69A25F2DC32}" destId="{3ECF64D4-87C7-4677-AC09-3CC8EF3CDD18}" srcOrd="1" destOrd="0" presId="urn:microsoft.com/office/officeart/2018/5/layout/IconCircleLabelList"/>
    <dgm:cxn modelId="{90996CA4-0DEE-4635-B48B-E7AEA86A4248}" type="presParOf" srcId="{60D2550D-CB4D-453C-AC2C-A69A25F2DC32}" destId="{353DB316-283A-459B-AD64-9BA0215C3A6C}" srcOrd="2" destOrd="0" presId="urn:microsoft.com/office/officeart/2018/5/layout/IconCircleLabelList"/>
    <dgm:cxn modelId="{4266404A-1FC7-4879-8B73-451E99CD068E}" type="presParOf" srcId="{60D2550D-CB4D-453C-AC2C-A69A25F2DC32}" destId="{BC1F906F-6A17-4383-8AAA-1BD07514B6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C3B0A-F2A0-4552-9BB3-D17AC0A542C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FEF55B-5835-467A-9189-3169AB4131E9}">
      <dgm:prSet/>
      <dgm:spPr/>
      <dgm:t>
        <a:bodyPr/>
        <a:lstStyle/>
        <a:p>
          <a:r>
            <a:rPr lang="en-IN" b="1" i="0" baseline="0"/>
            <a:t>Recipe Management APIs:</a:t>
          </a:r>
          <a:endParaRPr lang="en-US"/>
        </a:p>
      </dgm:t>
    </dgm:pt>
    <dgm:pt modelId="{6AFD9EEB-64D1-431A-A3B4-7A52ABBE6F17}" type="parTrans" cxnId="{E1FF0889-4D78-45BD-8BA8-6325550460F2}">
      <dgm:prSet/>
      <dgm:spPr/>
      <dgm:t>
        <a:bodyPr/>
        <a:lstStyle/>
        <a:p>
          <a:endParaRPr lang="en-US"/>
        </a:p>
      </dgm:t>
    </dgm:pt>
    <dgm:pt modelId="{BA63F745-8E62-42D1-B73B-D52D2258E2EB}" type="sibTrans" cxnId="{E1FF0889-4D78-45BD-8BA8-6325550460F2}">
      <dgm:prSet/>
      <dgm:spPr/>
      <dgm:t>
        <a:bodyPr/>
        <a:lstStyle/>
        <a:p>
          <a:endParaRPr lang="en-US"/>
        </a:p>
      </dgm:t>
    </dgm:pt>
    <dgm:pt modelId="{8A2B5251-1CC5-4BB1-A7A0-29C88381CBC5}">
      <dgm:prSet/>
      <dgm:spPr/>
      <dgm:t>
        <a:bodyPr/>
        <a:lstStyle/>
        <a:p>
          <a:r>
            <a:rPr lang="en-US" b="0" i="0" baseline="0"/>
            <a:t>GET /api/recipes: Retrieve all recipes.</a:t>
          </a:r>
          <a:endParaRPr lang="en-US"/>
        </a:p>
      </dgm:t>
    </dgm:pt>
    <dgm:pt modelId="{FE37002A-38A2-499E-9D49-74B02CBE3A86}" type="parTrans" cxnId="{953C4098-1A7A-40B2-B089-4510EA46F5A1}">
      <dgm:prSet/>
      <dgm:spPr/>
      <dgm:t>
        <a:bodyPr/>
        <a:lstStyle/>
        <a:p>
          <a:endParaRPr lang="en-US"/>
        </a:p>
      </dgm:t>
    </dgm:pt>
    <dgm:pt modelId="{4B68EC89-B135-48D8-A044-F4FDCA10671F}" type="sibTrans" cxnId="{953C4098-1A7A-40B2-B089-4510EA46F5A1}">
      <dgm:prSet/>
      <dgm:spPr/>
      <dgm:t>
        <a:bodyPr/>
        <a:lstStyle/>
        <a:p>
          <a:endParaRPr lang="en-US"/>
        </a:p>
      </dgm:t>
    </dgm:pt>
    <dgm:pt modelId="{6F5664E7-07BF-44D9-93D3-4EA10FF20792}">
      <dgm:prSet/>
      <dgm:spPr/>
      <dgm:t>
        <a:bodyPr/>
        <a:lstStyle/>
        <a:p>
          <a:r>
            <a:rPr lang="en-US" b="0" i="0" baseline="0"/>
            <a:t>GET /api/recipes/{id}: Get recipe by ID.</a:t>
          </a:r>
          <a:endParaRPr lang="en-US"/>
        </a:p>
      </dgm:t>
    </dgm:pt>
    <dgm:pt modelId="{A298D699-7106-4CE7-A9EA-BDB5F7D0B5D1}" type="parTrans" cxnId="{EC8623BB-1D4D-47B5-963F-6E87FA8E4286}">
      <dgm:prSet/>
      <dgm:spPr/>
      <dgm:t>
        <a:bodyPr/>
        <a:lstStyle/>
        <a:p>
          <a:endParaRPr lang="en-US"/>
        </a:p>
      </dgm:t>
    </dgm:pt>
    <dgm:pt modelId="{BF30AFC4-7BDE-4BE2-92AB-64147D795B74}" type="sibTrans" cxnId="{EC8623BB-1D4D-47B5-963F-6E87FA8E4286}">
      <dgm:prSet/>
      <dgm:spPr/>
      <dgm:t>
        <a:bodyPr/>
        <a:lstStyle/>
        <a:p>
          <a:endParaRPr lang="en-US"/>
        </a:p>
      </dgm:t>
    </dgm:pt>
    <dgm:pt modelId="{3A6E511E-9BA1-45F5-AFDC-48D09F357D71}">
      <dgm:prSet/>
      <dgm:spPr/>
      <dgm:t>
        <a:bodyPr/>
        <a:lstStyle/>
        <a:p>
          <a:r>
            <a:rPr lang="en-US" b="0" i="0" baseline="0"/>
            <a:t>POST /api/recipes: Create a recipe.</a:t>
          </a:r>
          <a:endParaRPr lang="en-US"/>
        </a:p>
      </dgm:t>
    </dgm:pt>
    <dgm:pt modelId="{92C1B50A-89A4-4B97-AF2B-B206408ED9D9}" type="parTrans" cxnId="{FC9C17D4-0C49-4F7F-A872-98AC46B0058C}">
      <dgm:prSet/>
      <dgm:spPr/>
      <dgm:t>
        <a:bodyPr/>
        <a:lstStyle/>
        <a:p>
          <a:endParaRPr lang="en-US"/>
        </a:p>
      </dgm:t>
    </dgm:pt>
    <dgm:pt modelId="{F629B08C-B8F6-406E-BE5D-B6030B227D82}" type="sibTrans" cxnId="{FC9C17D4-0C49-4F7F-A872-98AC46B0058C}">
      <dgm:prSet/>
      <dgm:spPr/>
      <dgm:t>
        <a:bodyPr/>
        <a:lstStyle/>
        <a:p>
          <a:endParaRPr lang="en-US"/>
        </a:p>
      </dgm:t>
    </dgm:pt>
    <dgm:pt modelId="{19E54C18-52D0-4142-AECB-2862869A59E2}">
      <dgm:prSet/>
      <dgm:spPr/>
      <dgm:t>
        <a:bodyPr/>
        <a:lstStyle/>
        <a:p>
          <a:r>
            <a:rPr lang="en-US" b="0" i="0" baseline="0"/>
            <a:t>PUT /api/recipes/{id}: Update a recipe.</a:t>
          </a:r>
          <a:endParaRPr lang="en-US"/>
        </a:p>
      </dgm:t>
    </dgm:pt>
    <dgm:pt modelId="{65E69B36-1E2F-4AE6-89CB-E365F738601A}" type="parTrans" cxnId="{0839E57F-F322-4F9A-ADFB-DC282EF1EF1B}">
      <dgm:prSet/>
      <dgm:spPr/>
      <dgm:t>
        <a:bodyPr/>
        <a:lstStyle/>
        <a:p>
          <a:endParaRPr lang="en-US"/>
        </a:p>
      </dgm:t>
    </dgm:pt>
    <dgm:pt modelId="{9836C23E-8F1C-41E6-910F-8C793620C754}" type="sibTrans" cxnId="{0839E57F-F322-4F9A-ADFB-DC282EF1EF1B}">
      <dgm:prSet/>
      <dgm:spPr/>
      <dgm:t>
        <a:bodyPr/>
        <a:lstStyle/>
        <a:p>
          <a:endParaRPr lang="en-US"/>
        </a:p>
      </dgm:t>
    </dgm:pt>
    <dgm:pt modelId="{F09EF95D-C020-4761-8CBC-DA6D4D578EA0}">
      <dgm:prSet/>
      <dgm:spPr/>
      <dgm:t>
        <a:bodyPr/>
        <a:lstStyle/>
        <a:p>
          <a:r>
            <a:rPr lang="en-IN" b="0" i="0" baseline="0"/>
            <a:t>DELETE /api/recipes/{id}: Delete a recipe.</a:t>
          </a:r>
          <a:endParaRPr lang="en-US"/>
        </a:p>
      </dgm:t>
    </dgm:pt>
    <dgm:pt modelId="{261270A2-05A6-48DF-B2BB-8C5E3672671C}" type="parTrans" cxnId="{FA4E520D-7E65-4640-84C7-7B3F5CB312AD}">
      <dgm:prSet/>
      <dgm:spPr/>
      <dgm:t>
        <a:bodyPr/>
        <a:lstStyle/>
        <a:p>
          <a:endParaRPr lang="en-US"/>
        </a:p>
      </dgm:t>
    </dgm:pt>
    <dgm:pt modelId="{AF4201B2-7484-4BAE-97C4-D1EC31DF0126}" type="sibTrans" cxnId="{FA4E520D-7E65-4640-84C7-7B3F5CB312AD}">
      <dgm:prSet/>
      <dgm:spPr/>
      <dgm:t>
        <a:bodyPr/>
        <a:lstStyle/>
        <a:p>
          <a:endParaRPr lang="en-US"/>
        </a:p>
      </dgm:t>
    </dgm:pt>
    <dgm:pt modelId="{1CBCC090-84FE-486C-A989-D1DDC812B42D}">
      <dgm:prSet/>
      <dgm:spPr/>
      <dgm:t>
        <a:bodyPr/>
        <a:lstStyle/>
        <a:p>
          <a:r>
            <a:rPr lang="en-US" b="0" i="0" baseline="0"/>
            <a:t>GET /api/recipes/search: Search for recipes by keyword.</a:t>
          </a:r>
          <a:endParaRPr lang="en-US"/>
        </a:p>
      </dgm:t>
    </dgm:pt>
    <dgm:pt modelId="{5E078DC3-8BAB-420F-A204-B88650003B14}" type="parTrans" cxnId="{356DD43E-C839-4D95-8D22-1E601D724174}">
      <dgm:prSet/>
      <dgm:spPr/>
      <dgm:t>
        <a:bodyPr/>
        <a:lstStyle/>
        <a:p>
          <a:endParaRPr lang="en-US"/>
        </a:p>
      </dgm:t>
    </dgm:pt>
    <dgm:pt modelId="{D0E92FC3-C6EC-4D96-8F04-6BCA7A9858B6}" type="sibTrans" cxnId="{356DD43E-C839-4D95-8D22-1E601D724174}">
      <dgm:prSet/>
      <dgm:spPr/>
      <dgm:t>
        <a:bodyPr/>
        <a:lstStyle/>
        <a:p>
          <a:endParaRPr lang="en-US"/>
        </a:p>
      </dgm:t>
    </dgm:pt>
    <dgm:pt modelId="{953EB23A-BB6A-43F1-BD16-C77A3ED1D671}" type="pres">
      <dgm:prSet presAssocID="{C54C3B0A-F2A0-4552-9BB3-D17AC0A542CD}" presName="diagram" presStyleCnt="0">
        <dgm:presLayoutVars>
          <dgm:dir/>
          <dgm:resizeHandles val="exact"/>
        </dgm:presLayoutVars>
      </dgm:prSet>
      <dgm:spPr/>
    </dgm:pt>
    <dgm:pt modelId="{5A335ED0-8B6A-45F1-B656-E57ED597785E}" type="pres">
      <dgm:prSet presAssocID="{1DFEF55B-5835-467A-9189-3169AB4131E9}" presName="node" presStyleLbl="node1" presStyleIdx="0" presStyleCnt="7">
        <dgm:presLayoutVars>
          <dgm:bulletEnabled val="1"/>
        </dgm:presLayoutVars>
      </dgm:prSet>
      <dgm:spPr/>
    </dgm:pt>
    <dgm:pt modelId="{90D2317C-E19A-42DC-A397-4DD5AF546C1E}" type="pres">
      <dgm:prSet presAssocID="{BA63F745-8E62-42D1-B73B-D52D2258E2EB}" presName="sibTrans" presStyleCnt="0"/>
      <dgm:spPr/>
    </dgm:pt>
    <dgm:pt modelId="{DAE126D9-C44D-46F0-861E-F93ABD7BD0F9}" type="pres">
      <dgm:prSet presAssocID="{8A2B5251-1CC5-4BB1-A7A0-29C88381CBC5}" presName="node" presStyleLbl="node1" presStyleIdx="1" presStyleCnt="7">
        <dgm:presLayoutVars>
          <dgm:bulletEnabled val="1"/>
        </dgm:presLayoutVars>
      </dgm:prSet>
      <dgm:spPr/>
    </dgm:pt>
    <dgm:pt modelId="{C7B15B08-4B15-4B81-83CD-7F8C3309355B}" type="pres">
      <dgm:prSet presAssocID="{4B68EC89-B135-48D8-A044-F4FDCA10671F}" presName="sibTrans" presStyleCnt="0"/>
      <dgm:spPr/>
    </dgm:pt>
    <dgm:pt modelId="{3BC44CAE-8C40-4160-8A67-D2BB8D16DA29}" type="pres">
      <dgm:prSet presAssocID="{6F5664E7-07BF-44D9-93D3-4EA10FF20792}" presName="node" presStyleLbl="node1" presStyleIdx="2" presStyleCnt="7">
        <dgm:presLayoutVars>
          <dgm:bulletEnabled val="1"/>
        </dgm:presLayoutVars>
      </dgm:prSet>
      <dgm:spPr/>
    </dgm:pt>
    <dgm:pt modelId="{F1C6C53D-6E86-4EF7-AF9C-FBEE19895FAC}" type="pres">
      <dgm:prSet presAssocID="{BF30AFC4-7BDE-4BE2-92AB-64147D795B74}" presName="sibTrans" presStyleCnt="0"/>
      <dgm:spPr/>
    </dgm:pt>
    <dgm:pt modelId="{5E1B7F61-301F-43FC-8BF0-E05E36CB46A3}" type="pres">
      <dgm:prSet presAssocID="{3A6E511E-9BA1-45F5-AFDC-48D09F357D71}" presName="node" presStyleLbl="node1" presStyleIdx="3" presStyleCnt="7">
        <dgm:presLayoutVars>
          <dgm:bulletEnabled val="1"/>
        </dgm:presLayoutVars>
      </dgm:prSet>
      <dgm:spPr/>
    </dgm:pt>
    <dgm:pt modelId="{6FFA2FEA-6139-4EC6-BAD1-97B5B2FB9774}" type="pres">
      <dgm:prSet presAssocID="{F629B08C-B8F6-406E-BE5D-B6030B227D82}" presName="sibTrans" presStyleCnt="0"/>
      <dgm:spPr/>
    </dgm:pt>
    <dgm:pt modelId="{9F3C70E8-2FE4-4A2D-BA61-83AB52789EDA}" type="pres">
      <dgm:prSet presAssocID="{19E54C18-52D0-4142-AECB-2862869A59E2}" presName="node" presStyleLbl="node1" presStyleIdx="4" presStyleCnt="7">
        <dgm:presLayoutVars>
          <dgm:bulletEnabled val="1"/>
        </dgm:presLayoutVars>
      </dgm:prSet>
      <dgm:spPr/>
    </dgm:pt>
    <dgm:pt modelId="{1F3ACA8E-FD16-4932-B59C-B3CFFF1DC6D4}" type="pres">
      <dgm:prSet presAssocID="{9836C23E-8F1C-41E6-910F-8C793620C754}" presName="sibTrans" presStyleCnt="0"/>
      <dgm:spPr/>
    </dgm:pt>
    <dgm:pt modelId="{B66298A2-9747-4B72-9819-F521E5E8D516}" type="pres">
      <dgm:prSet presAssocID="{F09EF95D-C020-4761-8CBC-DA6D4D578EA0}" presName="node" presStyleLbl="node1" presStyleIdx="5" presStyleCnt="7">
        <dgm:presLayoutVars>
          <dgm:bulletEnabled val="1"/>
        </dgm:presLayoutVars>
      </dgm:prSet>
      <dgm:spPr/>
    </dgm:pt>
    <dgm:pt modelId="{7EB4243D-7715-41ED-AF0E-DFAEFA647FA4}" type="pres">
      <dgm:prSet presAssocID="{AF4201B2-7484-4BAE-97C4-D1EC31DF0126}" presName="sibTrans" presStyleCnt="0"/>
      <dgm:spPr/>
    </dgm:pt>
    <dgm:pt modelId="{4082741A-FE12-4CAA-A446-72BB746438E3}" type="pres">
      <dgm:prSet presAssocID="{1CBCC090-84FE-486C-A989-D1DDC812B42D}" presName="node" presStyleLbl="node1" presStyleIdx="6" presStyleCnt="7">
        <dgm:presLayoutVars>
          <dgm:bulletEnabled val="1"/>
        </dgm:presLayoutVars>
      </dgm:prSet>
      <dgm:spPr/>
    </dgm:pt>
  </dgm:ptLst>
  <dgm:cxnLst>
    <dgm:cxn modelId="{FA4E520D-7E65-4640-84C7-7B3F5CB312AD}" srcId="{C54C3B0A-F2A0-4552-9BB3-D17AC0A542CD}" destId="{F09EF95D-C020-4761-8CBC-DA6D4D578EA0}" srcOrd="5" destOrd="0" parTransId="{261270A2-05A6-48DF-B2BB-8C5E3672671C}" sibTransId="{AF4201B2-7484-4BAE-97C4-D1EC31DF0126}"/>
    <dgm:cxn modelId="{311FA236-15B0-49DE-80F9-D0D7FE69D456}" type="presOf" srcId="{1CBCC090-84FE-486C-A989-D1DDC812B42D}" destId="{4082741A-FE12-4CAA-A446-72BB746438E3}" srcOrd="0" destOrd="0" presId="urn:microsoft.com/office/officeart/2005/8/layout/default"/>
    <dgm:cxn modelId="{22433337-60ED-4B3D-8B03-3F4AF6CCB1B3}" type="presOf" srcId="{8A2B5251-1CC5-4BB1-A7A0-29C88381CBC5}" destId="{DAE126D9-C44D-46F0-861E-F93ABD7BD0F9}" srcOrd="0" destOrd="0" presId="urn:microsoft.com/office/officeart/2005/8/layout/default"/>
    <dgm:cxn modelId="{356DD43E-C839-4D95-8D22-1E601D724174}" srcId="{C54C3B0A-F2A0-4552-9BB3-D17AC0A542CD}" destId="{1CBCC090-84FE-486C-A989-D1DDC812B42D}" srcOrd="6" destOrd="0" parTransId="{5E078DC3-8BAB-420F-A204-B88650003B14}" sibTransId="{D0E92FC3-C6EC-4D96-8F04-6BCA7A9858B6}"/>
    <dgm:cxn modelId="{07CB9977-2F84-416C-8500-EB1D1C301D14}" type="presOf" srcId="{F09EF95D-C020-4761-8CBC-DA6D4D578EA0}" destId="{B66298A2-9747-4B72-9819-F521E5E8D516}" srcOrd="0" destOrd="0" presId="urn:microsoft.com/office/officeart/2005/8/layout/default"/>
    <dgm:cxn modelId="{9375AC7C-5756-42DA-9832-306CE1A9E2F6}" type="presOf" srcId="{3A6E511E-9BA1-45F5-AFDC-48D09F357D71}" destId="{5E1B7F61-301F-43FC-8BF0-E05E36CB46A3}" srcOrd="0" destOrd="0" presId="urn:microsoft.com/office/officeart/2005/8/layout/default"/>
    <dgm:cxn modelId="{0839E57F-F322-4F9A-ADFB-DC282EF1EF1B}" srcId="{C54C3B0A-F2A0-4552-9BB3-D17AC0A542CD}" destId="{19E54C18-52D0-4142-AECB-2862869A59E2}" srcOrd="4" destOrd="0" parTransId="{65E69B36-1E2F-4AE6-89CB-E365F738601A}" sibTransId="{9836C23E-8F1C-41E6-910F-8C793620C754}"/>
    <dgm:cxn modelId="{E1FF0889-4D78-45BD-8BA8-6325550460F2}" srcId="{C54C3B0A-F2A0-4552-9BB3-D17AC0A542CD}" destId="{1DFEF55B-5835-467A-9189-3169AB4131E9}" srcOrd="0" destOrd="0" parTransId="{6AFD9EEB-64D1-431A-A3B4-7A52ABBE6F17}" sibTransId="{BA63F745-8E62-42D1-B73B-D52D2258E2EB}"/>
    <dgm:cxn modelId="{953C4098-1A7A-40B2-B089-4510EA46F5A1}" srcId="{C54C3B0A-F2A0-4552-9BB3-D17AC0A542CD}" destId="{8A2B5251-1CC5-4BB1-A7A0-29C88381CBC5}" srcOrd="1" destOrd="0" parTransId="{FE37002A-38A2-499E-9D49-74B02CBE3A86}" sibTransId="{4B68EC89-B135-48D8-A044-F4FDCA10671F}"/>
    <dgm:cxn modelId="{EC8623BB-1D4D-47B5-963F-6E87FA8E4286}" srcId="{C54C3B0A-F2A0-4552-9BB3-D17AC0A542CD}" destId="{6F5664E7-07BF-44D9-93D3-4EA10FF20792}" srcOrd="2" destOrd="0" parTransId="{A298D699-7106-4CE7-A9EA-BDB5F7D0B5D1}" sibTransId="{BF30AFC4-7BDE-4BE2-92AB-64147D795B74}"/>
    <dgm:cxn modelId="{FC9842BC-51BD-486C-ACFA-D8F8E53AC043}" type="presOf" srcId="{1DFEF55B-5835-467A-9189-3169AB4131E9}" destId="{5A335ED0-8B6A-45F1-B656-E57ED597785E}" srcOrd="0" destOrd="0" presId="urn:microsoft.com/office/officeart/2005/8/layout/default"/>
    <dgm:cxn modelId="{E0A909C2-705A-49A8-8544-EBBEBAA9D858}" type="presOf" srcId="{6F5664E7-07BF-44D9-93D3-4EA10FF20792}" destId="{3BC44CAE-8C40-4160-8A67-D2BB8D16DA29}" srcOrd="0" destOrd="0" presId="urn:microsoft.com/office/officeart/2005/8/layout/default"/>
    <dgm:cxn modelId="{FC9C17D4-0C49-4F7F-A872-98AC46B0058C}" srcId="{C54C3B0A-F2A0-4552-9BB3-D17AC0A542CD}" destId="{3A6E511E-9BA1-45F5-AFDC-48D09F357D71}" srcOrd="3" destOrd="0" parTransId="{92C1B50A-89A4-4B97-AF2B-B206408ED9D9}" sibTransId="{F629B08C-B8F6-406E-BE5D-B6030B227D82}"/>
    <dgm:cxn modelId="{7FB4EAD8-BBE2-4C10-9FA1-BCD1424DEA5B}" type="presOf" srcId="{19E54C18-52D0-4142-AECB-2862869A59E2}" destId="{9F3C70E8-2FE4-4A2D-BA61-83AB52789EDA}" srcOrd="0" destOrd="0" presId="urn:microsoft.com/office/officeart/2005/8/layout/default"/>
    <dgm:cxn modelId="{5D85A1E1-9386-4E09-BE6C-14D4D3DE3538}" type="presOf" srcId="{C54C3B0A-F2A0-4552-9BB3-D17AC0A542CD}" destId="{953EB23A-BB6A-43F1-BD16-C77A3ED1D671}" srcOrd="0" destOrd="0" presId="urn:microsoft.com/office/officeart/2005/8/layout/default"/>
    <dgm:cxn modelId="{FD363B6D-05B8-46B6-9FFD-5A5D8B3AEC8D}" type="presParOf" srcId="{953EB23A-BB6A-43F1-BD16-C77A3ED1D671}" destId="{5A335ED0-8B6A-45F1-B656-E57ED597785E}" srcOrd="0" destOrd="0" presId="urn:microsoft.com/office/officeart/2005/8/layout/default"/>
    <dgm:cxn modelId="{36DD5687-D45E-4383-8D82-17D922E9598B}" type="presParOf" srcId="{953EB23A-BB6A-43F1-BD16-C77A3ED1D671}" destId="{90D2317C-E19A-42DC-A397-4DD5AF546C1E}" srcOrd="1" destOrd="0" presId="urn:microsoft.com/office/officeart/2005/8/layout/default"/>
    <dgm:cxn modelId="{9B1F40DB-A184-400D-B6BD-F3351F76FB11}" type="presParOf" srcId="{953EB23A-BB6A-43F1-BD16-C77A3ED1D671}" destId="{DAE126D9-C44D-46F0-861E-F93ABD7BD0F9}" srcOrd="2" destOrd="0" presId="urn:microsoft.com/office/officeart/2005/8/layout/default"/>
    <dgm:cxn modelId="{057AAEE4-BDE5-4B67-BA5E-24EE1D6DEB93}" type="presParOf" srcId="{953EB23A-BB6A-43F1-BD16-C77A3ED1D671}" destId="{C7B15B08-4B15-4B81-83CD-7F8C3309355B}" srcOrd="3" destOrd="0" presId="urn:microsoft.com/office/officeart/2005/8/layout/default"/>
    <dgm:cxn modelId="{0E2FA93E-8E9D-4BA9-8351-F3CBAB510E14}" type="presParOf" srcId="{953EB23A-BB6A-43F1-BD16-C77A3ED1D671}" destId="{3BC44CAE-8C40-4160-8A67-D2BB8D16DA29}" srcOrd="4" destOrd="0" presId="urn:microsoft.com/office/officeart/2005/8/layout/default"/>
    <dgm:cxn modelId="{AA2EF95A-C478-4139-BF6B-10DEF8055D32}" type="presParOf" srcId="{953EB23A-BB6A-43F1-BD16-C77A3ED1D671}" destId="{F1C6C53D-6E86-4EF7-AF9C-FBEE19895FAC}" srcOrd="5" destOrd="0" presId="urn:microsoft.com/office/officeart/2005/8/layout/default"/>
    <dgm:cxn modelId="{064C4D22-F944-4613-B82D-C5915A259D1B}" type="presParOf" srcId="{953EB23A-BB6A-43F1-BD16-C77A3ED1D671}" destId="{5E1B7F61-301F-43FC-8BF0-E05E36CB46A3}" srcOrd="6" destOrd="0" presId="urn:microsoft.com/office/officeart/2005/8/layout/default"/>
    <dgm:cxn modelId="{FD3CA63A-1193-4065-ADD6-F520DA1B5D9D}" type="presParOf" srcId="{953EB23A-BB6A-43F1-BD16-C77A3ED1D671}" destId="{6FFA2FEA-6139-4EC6-BAD1-97B5B2FB9774}" srcOrd="7" destOrd="0" presId="urn:microsoft.com/office/officeart/2005/8/layout/default"/>
    <dgm:cxn modelId="{7F349ABD-2E10-4CDD-BB89-1740F679CF13}" type="presParOf" srcId="{953EB23A-BB6A-43F1-BD16-C77A3ED1D671}" destId="{9F3C70E8-2FE4-4A2D-BA61-83AB52789EDA}" srcOrd="8" destOrd="0" presId="urn:microsoft.com/office/officeart/2005/8/layout/default"/>
    <dgm:cxn modelId="{BD93EB1C-8067-4E4E-8903-3D3EFC6313AE}" type="presParOf" srcId="{953EB23A-BB6A-43F1-BD16-C77A3ED1D671}" destId="{1F3ACA8E-FD16-4932-B59C-B3CFFF1DC6D4}" srcOrd="9" destOrd="0" presId="urn:microsoft.com/office/officeart/2005/8/layout/default"/>
    <dgm:cxn modelId="{9F429DDD-D118-4B8B-A032-CF932D4AAC6E}" type="presParOf" srcId="{953EB23A-BB6A-43F1-BD16-C77A3ED1D671}" destId="{B66298A2-9747-4B72-9819-F521E5E8D516}" srcOrd="10" destOrd="0" presId="urn:microsoft.com/office/officeart/2005/8/layout/default"/>
    <dgm:cxn modelId="{C242EEB0-C57D-480D-9443-D5F158B16626}" type="presParOf" srcId="{953EB23A-BB6A-43F1-BD16-C77A3ED1D671}" destId="{7EB4243D-7715-41ED-AF0E-DFAEFA647FA4}" srcOrd="11" destOrd="0" presId="urn:microsoft.com/office/officeart/2005/8/layout/default"/>
    <dgm:cxn modelId="{267634E5-7900-4B05-A028-13089BA61B9F}" type="presParOf" srcId="{953EB23A-BB6A-43F1-BD16-C77A3ED1D671}" destId="{4082741A-FE12-4CAA-A446-72BB746438E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714148-1534-4A71-9A13-4D5DFA5E78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BEFEEB-BDA6-4E5A-B49A-DE272D82D013}">
      <dgm:prSet/>
      <dgm:spPr/>
      <dgm:t>
        <a:bodyPr/>
        <a:lstStyle/>
        <a:p>
          <a:r>
            <a:rPr lang="en-IN" b="1" i="0" baseline="0"/>
            <a:t>Error Scenarios:</a:t>
          </a:r>
          <a:endParaRPr lang="en-US"/>
        </a:p>
      </dgm:t>
    </dgm:pt>
    <dgm:pt modelId="{0ACFC3EF-C268-4DF7-AC4B-79F1B029BAA8}" type="parTrans" cxnId="{C661A09B-BFC2-4257-AC59-6D296F0EDE9D}">
      <dgm:prSet/>
      <dgm:spPr/>
      <dgm:t>
        <a:bodyPr/>
        <a:lstStyle/>
        <a:p>
          <a:endParaRPr lang="en-US"/>
        </a:p>
      </dgm:t>
    </dgm:pt>
    <dgm:pt modelId="{602CD0C9-461A-413C-BADA-DBAEB4992D92}" type="sibTrans" cxnId="{C661A09B-BFC2-4257-AC59-6D296F0EDE9D}">
      <dgm:prSet/>
      <dgm:spPr/>
      <dgm:t>
        <a:bodyPr/>
        <a:lstStyle/>
        <a:p>
          <a:endParaRPr lang="en-US"/>
        </a:p>
      </dgm:t>
    </dgm:pt>
    <dgm:pt modelId="{F0F2BE9E-45A6-4C28-A999-ECF705A54C81}">
      <dgm:prSet/>
      <dgm:spPr/>
      <dgm:t>
        <a:bodyPr/>
        <a:lstStyle/>
        <a:p>
          <a:r>
            <a:rPr lang="en-IN" b="0" i="0" baseline="0"/>
            <a:t>Error creating recipe: "Error creating recipe: [Error Details]"</a:t>
          </a:r>
          <a:endParaRPr lang="en-US"/>
        </a:p>
      </dgm:t>
    </dgm:pt>
    <dgm:pt modelId="{C1D55303-29E7-4728-B7CC-95FAA7B60EF7}" type="parTrans" cxnId="{6B133FF3-5842-4392-AB70-9AD519DD393C}">
      <dgm:prSet/>
      <dgm:spPr/>
      <dgm:t>
        <a:bodyPr/>
        <a:lstStyle/>
        <a:p>
          <a:endParaRPr lang="en-US"/>
        </a:p>
      </dgm:t>
    </dgm:pt>
    <dgm:pt modelId="{954F87E3-B19F-42EA-9027-BD92387E76E3}" type="sibTrans" cxnId="{6B133FF3-5842-4392-AB70-9AD519DD393C}">
      <dgm:prSet/>
      <dgm:spPr/>
      <dgm:t>
        <a:bodyPr/>
        <a:lstStyle/>
        <a:p>
          <a:endParaRPr lang="en-US"/>
        </a:p>
      </dgm:t>
    </dgm:pt>
    <dgm:pt modelId="{850AD0FE-1450-46FD-A78E-93B6F03D9F34}">
      <dgm:prSet/>
      <dgm:spPr/>
      <dgm:t>
        <a:bodyPr/>
        <a:lstStyle/>
        <a:p>
          <a:r>
            <a:rPr lang="en-IN" b="0" i="0" baseline="0"/>
            <a:t>Error updating recipe: "Error updating recipe: [Error Details]"</a:t>
          </a:r>
          <a:endParaRPr lang="en-US"/>
        </a:p>
      </dgm:t>
    </dgm:pt>
    <dgm:pt modelId="{70C4E626-86DF-4A73-B928-6B6364003789}" type="parTrans" cxnId="{7E686832-CFF4-4C43-BECB-F6FCE048B4A9}">
      <dgm:prSet/>
      <dgm:spPr/>
      <dgm:t>
        <a:bodyPr/>
        <a:lstStyle/>
        <a:p>
          <a:endParaRPr lang="en-US"/>
        </a:p>
      </dgm:t>
    </dgm:pt>
    <dgm:pt modelId="{E5F640AD-51EA-40C5-98D4-850C8418FAEB}" type="sibTrans" cxnId="{7E686832-CFF4-4C43-BECB-F6FCE048B4A9}">
      <dgm:prSet/>
      <dgm:spPr/>
      <dgm:t>
        <a:bodyPr/>
        <a:lstStyle/>
        <a:p>
          <a:endParaRPr lang="en-US"/>
        </a:p>
      </dgm:t>
    </dgm:pt>
    <dgm:pt modelId="{5F9C1A6E-93FC-426C-802E-8A715543349E}">
      <dgm:prSet/>
      <dgm:spPr/>
      <dgm:t>
        <a:bodyPr/>
        <a:lstStyle/>
        <a:p>
          <a:r>
            <a:rPr lang="en-US" b="0" i="0" baseline="0"/>
            <a:t>Error loading recipe: "Error loading recipe: [Error Details]"</a:t>
          </a:r>
          <a:endParaRPr lang="en-US"/>
        </a:p>
      </dgm:t>
    </dgm:pt>
    <dgm:pt modelId="{49B6DEF4-C598-4531-AA2A-C77B82A58F41}" type="parTrans" cxnId="{F02C84DF-9E61-4504-B9F1-8525F3203EF5}">
      <dgm:prSet/>
      <dgm:spPr/>
      <dgm:t>
        <a:bodyPr/>
        <a:lstStyle/>
        <a:p>
          <a:endParaRPr lang="en-US"/>
        </a:p>
      </dgm:t>
    </dgm:pt>
    <dgm:pt modelId="{DF6B1701-B82E-41A3-A014-22C8349CDE1E}" type="sibTrans" cxnId="{F02C84DF-9E61-4504-B9F1-8525F3203EF5}">
      <dgm:prSet/>
      <dgm:spPr/>
      <dgm:t>
        <a:bodyPr/>
        <a:lstStyle/>
        <a:p>
          <a:endParaRPr lang="en-US"/>
        </a:p>
      </dgm:t>
    </dgm:pt>
    <dgm:pt modelId="{3ACDB22A-4DBC-43A6-9F89-8B6145397823}" type="pres">
      <dgm:prSet presAssocID="{5A714148-1534-4A71-9A13-4D5DFA5E7817}" presName="linear" presStyleCnt="0">
        <dgm:presLayoutVars>
          <dgm:animLvl val="lvl"/>
          <dgm:resizeHandles val="exact"/>
        </dgm:presLayoutVars>
      </dgm:prSet>
      <dgm:spPr/>
    </dgm:pt>
    <dgm:pt modelId="{32978543-F079-4FC3-91AE-907DED96174E}" type="pres">
      <dgm:prSet presAssocID="{31BEFEEB-BDA6-4E5A-B49A-DE272D82D0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F2D70F-E3D7-41B9-8BF4-35C5D959828D}" type="pres">
      <dgm:prSet presAssocID="{602CD0C9-461A-413C-BADA-DBAEB4992D92}" presName="spacer" presStyleCnt="0"/>
      <dgm:spPr/>
    </dgm:pt>
    <dgm:pt modelId="{0A3306CA-5E60-4669-9A9F-A622761699E4}" type="pres">
      <dgm:prSet presAssocID="{F0F2BE9E-45A6-4C28-A999-ECF705A54C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BECA4C-028F-4869-B70A-C19898FD7D5F}" type="pres">
      <dgm:prSet presAssocID="{954F87E3-B19F-42EA-9027-BD92387E76E3}" presName="spacer" presStyleCnt="0"/>
      <dgm:spPr/>
    </dgm:pt>
    <dgm:pt modelId="{468F8977-F7A8-4C8D-AD3F-8CF0D12D73E1}" type="pres">
      <dgm:prSet presAssocID="{850AD0FE-1450-46FD-A78E-93B6F03D9F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4E02CB-C196-445C-95E9-2D2FB67DEDBD}" type="pres">
      <dgm:prSet presAssocID="{E5F640AD-51EA-40C5-98D4-850C8418FAEB}" presName="spacer" presStyleCnt="0"/>
      <dgm:spPr/>
    </dgm:pt>
    <dgm:pt modelId="{D7E6A4DD-0757-4FCE-97A3-81845B35F4FF}" type="pres">
      <dgm:prSet presAssocID="{5F9C1A6E-93FC-426C-802E-8A71554334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686832-CFF4-4C43-BECB-F6FCE048B4A9}" srcId="{5A714148-1534-4A71-9A13-4D5DFA5E7817}" destId="{850AD0FE-1450-46FD-A78E-93B6F03D9F34}" srcOrd="2" destOrd="0" parTransId="{70C4E626-86DF-4A73-B928-6B6364003789}" sibTransId="{E5F640AD-51EA-40C5-98D4-850C8418FAEB}"/>
    <dgm:cxn modelId="{D11CE445-5198-48C5-BCBB-A2E968F650FD}" type="presOf" srcId="{5A714148-1534-4A71-9A13-4D5DFA5E7817}" destId="{3ACDB22A-4DBC-43A6-9F89-8B6145397823}" srcOrd="0" destOrd="0" presId="urn:microsoft.com/office/officeart/2005/8/layout/vList2"/>
    <dgm:cxn modelId="{A24A566B-FE3B-4844-93AF-9CDC5624BCFA}" type="presOf" srcId="{850AD0FE-1450-46FD-A78E-93B6F03D9F34}" destId="{468F8977-F7A8-4C8D-AD3F-8CF0D12D73E1}" srcOrd="0" destOrd="0" presId="urn:microsoft.com/office/officeart/2005/8/layout/vList2"/>
    <dgm:cxn modelId="{D8E5D284-2994-417D-A1F4-3A263887FF0C}" type="presOf" srcId="{5F9C1A6E-93FC-426C-802E-8A715543349E}" destId="{D7E6A4DD-0757-4FCE-97A3-81845B35F4FF}" srcOrd="0" destOrd="0" presId="urn:microsoft.com/office/officeart/2005/8/layout/vList2"/>
    <dgm:cxn modelId="{E185008A-A2DE-44F2-B786-B6ADD19F3664}" type="presOf" srcId="{F0F2BE9E-45A6-4C28-A999-ECF705A54C81}" destId="{0A3306CA-5E60-4669-9A9F-A622761699E4}" srcOrd="0" destOrd="0" presId="urn:microsoft.com/office/officeart/2005/8/layout/vList2"/>
    <dgm:cxn modelId="{C661A09B-BFC2-4257-AC59-6D296F0EDE9D}" srcId="{5A714148-1534-4A71-9A13-4D5DFA5E7817}" destId="{31BEFEEB-BDA6-4E5A-B49A-DE272D82D013}" srcOrd="0" destOrd="0" parTransId="{0ACFC3EF-C268-4DF7-AC4B-79F1B029BAA8}" sibTransId="{602CD0C9-461A-413C-BADA-DBAEB4992D92}"/>
    <dgm:cxn modelId="{D4D37AAD-B9DC-454F-97AE-5DA482771C01}" type="presOf" srcId="{31BEFEEB-BDA6-4E5A-B49A-DE272D82D013}" destId="{32978543-F079-4FC3-91AE-907DED96174E}" srcOrd="0" destOrd="0" presId="urn:microsoft.com/office/officeart/2005/8/layout/vList2"/>
    <dgm:cxn modelId="{F02C84DF-9E61-4504-B9F1-8525F3203EF5}" srcId="{5A714148-1534-4A71-9A13-4D5DFA5E7817}" destId="{5F9C1A6E-93FC-426C-802E-8A715543349E}" srcOrd="3" destOrd="0" parTransId="{49B6DEF4-C598-4531-AA2A-C77B82A58F41}" sibTransId="{DF6B1701-B82E-41A3-A014-22C8349CDE1E}"/>
    <dgm:cxn modelId="{6B133FF3-5842-4392-AB70-9AD519DD393C}" srcId="{5A714148-1534-4A71-9A13-4D5DFA5E7817}" destId="{F0F2BE9E-45A6-4C28-A999-ECF705A54C81}" srcOrd="1" destOrd="0" parTransId="{C1D55303-29E7-4728-B7CC-95FAA7B60EF7}" sibTransId="{954F87E3-B19F-42EA-9027-BD92387E76E3}"/>
    <dgm:cxn modelId="{4DC94268-050F-492D-8676-2C44F92F4555}" type="presParOf" srcId="{3ACDB22A-4DBC-43A6-9F89-8B6145397823}" destId="{32978543-F079-4FC3-91AE-907DED96174E}" srcOrd="0" destOrd="0" presId="urn:microsoft.com/office/officeart/2005/8/layout/vList2"/>
    <dgm:cxn modelId="{43FD3608-04D8-40C0-87C9-7B131483C031}" type="presParOf" srcId="{3ACDB22A-4DBC-43A6-9F89-8B6145397823}" destId="{49F2D70F-E3D7-41B9-8BF4-35C5D959828D}" srcOrd="1" destOrd="0" presId="urn:microsoft.com/office/officeart/2005/8/layout/vList2"/>
    <dgm:cxn modelId="{F9CC7A47-5726-48E6-B765-D8301AC158A7}" type="presParOf" srcId="{3ACDB22A-4DBC-43A6-9F89-8B6145397823}" destId="{0A3306CA-5E60-4669-9A9F-A622761699E4}" srcOrd="2" destOrd="0" presId="urn:microsoft.com/office/officeart/2005/8/layout/vList2"/>
    <dgm:cxn modelId="{19E5FCC7-EAD8-4099-AB38-EC9DE4135C53}" type="presParOf" srcId="{3ACDB22A-4DBC-43A6-9F89-8B6145397823}" destId="{DDBECA4C-028F-4869-B70A-C19898FD7D5F}" srcOrd="3" destOrd="0" presId="urn:microsoft.com/office/officeart/2005/8/layout/vList2"/>
    <dgm:cxn modelId="{B147652B-6401-47DB-A7B0-781F84F3A498}" type="presParOf" srcId="{3ACDB22A-4DBC-43A6-9F89-8B6145397823}" destId="{468F8977-F7A8-4C8D-AD3F-8CF0D12D73E1}" srcOrd="4" destOrd="0" presId="urn:microsoft.com/office/officeart/2005/8/layout/vList2"/>
    <dgm:cxn modelId="{C2989651-BDF1-4A17-A9E3-0ECA671BCDBE}" type="presParOf" srcId="{3ACDB22A-4DBC-43A6-9F89-8B6145397823}" destId="{934E02CB-C196-445C-95E9-2D2FB67DEDBD}" srcOrd="5" destOrd="0" presId="urn:microsoft.com/office/officeart/2005/8/layout/vList2"/>
    <dgm:cxn modelId="{DC85427A-9F8F-434A-87B2-CF07B75E069E}" type="presParOf" srcId="{3ACDB22A-4DBC-43A6-9F89-8B6145397823}" destId="{D7E6A4DD-0757-4FCE-97A3-81845B35F4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3490A7-4C39-4A6F-83DE-70E69829CD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9268D5-AB95-46DF-8031-422E0D5C67C5}">
      <dgm:prSet/>
      <dgm:spPr/>
      <dgm:t>
        <a:bodyPr/>
        <a:lstStyle/>
        <a:p>
          <a:pPr>
            <a:defRPr cap="all"/>
          </a:pPr>
          <a:r>
            <a:rPr lang="en-IN" b="1" i="0" baseline="0"/>
            <a:t>Features:</a:t>
          </a:r>
          <a:endParaRPr lang="en-US"/>
        </a:p>
      </dgm:t>
    </dgm:pt>
    <dgm:pt modelId="{DFB35265-E7EC-4EDD-B294-64B205EE7A58}" type="parTrans" cxnId="{387C7F6C-684C-4804-BF03-1233A4807335}">
      <dgm:prSet/>
      <dgm:spPr/>
      <dgm:t>
        <a:bodyPr/>
        <a:lstStyle/>
        <a:p>
          <a:endParaRPr lang="en-US"/>
        </a:p>
      </dgm:t>
    </dgm:pt>
    <dgm:pt modelId="{C0AB2BD1-5B9B-47D3-BB12-E8B71DF8DDE0}" type="sibTrans" cxnId="{387C7F6C-684C-4804-BF03-1233A4807335}">
      <dgm:prSet/>
      <dgm:spPr/>
      <dgm:t>
        <a:bodyPr/>
        <a:lstStyle/>
        <a:p>
          <a:endParaRPr lang="en-US"/>
        </a:p>
      </dgm:t>
    </dgm:pt>
    <dgm:pt modelId="{10E40486-8187-48EE-AC00-3A07AC96B11F}">
      <dgm:prSet/>
      <dgm:spPr/>
      <dgm:t>
        <a:bodyPr/>
        <a:lstStyle/>
        <a:p>
          <a:pPr>
            <a:defRPr cap="all"/>
          </a:pPr>
          <a:r>
            <a:rPr lang="en-IN" b="0" i="0" baseline="0"/>
            <a:t>Add and edit recipes.</a:t>
          </a:r>
          <a:endParaRPr lang="en-US"/>
        </a:p>
      </dgm:t>
    </dgm:pt>
    <dgm:pt modelId="{88E8880F-33F5-4F9C-B2BD-38B1FB68E115}" type="parTrans" cxnId="{AF79DEEA-88F7-486B-9646-20934AA13D9F}">
      <dgm:prSet/>
      <dgm:spPr/>
      <dgm:t>
        <a:bodyPr/>
        <a:lstStyle/>
        <a:p>
          <a:endParaRPr lang="en-US"/>
        </a:p>
      </dgm:t>
    </dgm:pt>
    <dgm:pt modelId="{D1339735-E360-46E5-81B9-7CD9BAD26378}" type="sibTrans" cxnId="{AF79DEEA-88F7-486B-9646-20934AA13D9F}">
      <dgm:prSet/>
      <dgm:spPr/>
      <dgm:t>
        <a:bodyPr/>
        <a:lstStyle/>
        <a:p>
          <a:endParaRPr lang="en-US"/>
        </a:p>
      </dgm:t>
    </dgm:pt>
    <dgm:pt modelId="{02097B4A-9274-4518-93FA-EA50D60D002F}">
      <dgm:prSet/>
      <dgm:spPr/>
      <dgm:t>
        <a:bodyPr/>
        <a:lstStyle/>
        <a:p>
          <a:pPr>
            <a:defRPr cap="all"/>
          </a:pPr>
          <a:r>
            <a:rPr lang="en-US" b="0" i="0" baseline="0"/>
            <a:t>Form validation for required fields (Title, Ingredients, Instructions).</a:t>
          </a:r>
          <a:endParaRPr lang="en-US"/>
        </a:p>
      </dgm:t>
    </dgm:pt>
    <dgm:pt modelId="{B97F38C9-8610-465D-B390-3D80DE91DC32}" type="parTrans" cxnId="{BB69C3A2-83BC-457A-828E-EF6B6705C874}">
      <dgm:prSet/>
      <dgm:spPr/>
      <dgm:t>
        <a:bodyPr/>
        <a:lstStyle/>
        <a:p>
          <a:endParaRPr lang="en-US"/>
        </a:p>
      </dgm:t>
    </dgm:pt>
    <dgm:pt modelId="{B2AD9A16-B6C8-4EAC-840B-292C5083B3D5}" type="sibTrans" cxnId="{BB69C3A2-83BC-457A-828E-EF6B6705C874}">
      <dgm:prSet/>
      <dgm:spPr/>
      <dgm:t>
        <a:bodyPr/>
        <a:lstStyle/>
        <a:p>
          <a:endParaRPr lang="en-US"/>
        </a:p>
      </dgm:t>
    </dgm:pt>
    <dgm:pt modelId="{676C83BE-3FD0-4AD8-BEA5-B73B1A63E550}">
      <dgm:prSet/>
      <dgm:spPr/>
      <dgm:t>
        <a:bodyPr/>
        <a:lstStyle/>
        <a:p>
          <a:pPr>
            <a:defRPr cap="all"/>
          </a:pPr>
          <a:r>
            <a:rPr lang="en-US" b="0" i="0" baseline="0"/>
            <a:t>Success messages for creation and updates.</a:t>
          </a:r>
          <a:endParaRPr lang="en-US"/>
        </a:p>
      </dgm:t>
    </dgm:pt>
    <dgm:pt modelId="{550B61FF-7052-4946-B92A-2E0D2F9C447F}" type="parTrans" cxnId="{39FE89DF-F843-4E73-AF22-DA094E79841C}">
      <dgm:prSet/>
      <dgm:spPr/>
      <dgm:t>
        <a:bodyPr/>
        <a:lstStyle/>
        <a:p>
          <a:endParaRPr lang="en-US"/>
        </a:p>
      </dgm:t>
    </dgm:pt>
    <dgm:pt modelId="{D37457A0-9B23-49D1-8BF4-83D37B0E1E72}" type="sibTrans" cxnId="{39FE89DF-F843-4E73-AF22-DA094E79841C}">
      <dgm:prSet/>
      <dgm:spPr/>
      <dgm:t>
        <a:bodyPr/>
        <a:lstStyle/>
        <a:p>
          <a:endParaRPr lang="en-US"/>
        </a:p>
      </dgm:t>
    </dgm:pt>
    <dgm:pt modelId="{1D2F6D1D-1F97-4266-8F47-8DFDA780981C}" type="pres">
      <dgm:prSet presAssocID="{6F3490A7-4C39-4A6F-83DE-70E69829CDC5}" presName="root" presStyleCnt="0">
        <dgm:presLayoutVars>
          <dgm:dir/>
          <dgm:resizeHandles val="exact"/>
        </dgm:presLayoutVars>
      </dgm:prSet>
      <dgm:spPr/>
    </dgm:pt>
    <dgm:pt modelId="{5DE14961-5A3E-415B-9AC6-49D56652D4D1}" type="pres">
      <dgm:prSet presAssocID="{F69268D5-AB95-46DF-8031-422E0D5C67C5}" presName="compNode" presStyleCnt="0"/>
      <dgm:spPr/>
    </dgm:pt>
    <dgm:pt modelId="{995A3545-201C-4A4C-A6F9-323310366378}" type="pres">
      <dgm:prSet presAssocID="{F69268D5-AB95-46DF-8031-422E0D5C67C5}" presName="iconBgRect" presStyleLbl="bgShp" presStyleIdx="0" presStyleCnt="4"/>
      <dgm:spPr/>
    </dgm:pt>
    <dgm:pt modelId="{429BF14D-0FC0-47BC-ADA7-D7D28830BDBF}" type="pres">
      <dgm:prSet presAssocID="{F69268D5-AB95-46DF-8031-422E0D5C67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66F974-F74D-4A3C-A327-E1628C4ED6DE}" type="pres">
      <dgm:prSet presAssocID="{F69268D5-AB95-46DF-8031-422E0D5C67C5}" presName="spaceRect" presStyleCnt="0"/>
      <dgm:spPr/>
    </dgm:pt>
    <dgm:pt modelId="{DE81FC3B-F635-4EE6-A904-FFFA584BEA6D}" type="pres">
      <dgm:prSet presAssocID="{F69268D5-AB95-46DF-8031-422E0D5C67C5}" presName="textRect" presStyleLbl="revTx" presStyleIdx="0" presStyleCnt="4">
        <dgm:presLayoutVars>
          <dgm:chMax val="1"/>
          <dgm:chPref val="1"/>
        </dgm:presLayoutVars>
      </dgm:prSet>
      <dgm:spPr/>
    </dgm:pt>
    <dgm:pt modelId="{BE0CCA34-13BA-4567-A7BA-88048B2613DB}" type="pres">
      <dgm:prSet presAssocID="{C0AB2BD1-5B9B-47D3-BB12-E8B71DF8DDE0}" presName="sibTrans" presStyleCnt="0"/>
      <dgm:spPr/>
    </dgm:pt>
    <dgm:pt modelId="{EA16E972-1BA4-44DF-B7F2-2DDD05780E1E}" type="pres">
      <dgm:prSet presAssocID="{10E40486-8187-48EE-AC00-3A07AC96B11F}" presName="compNode" presStyleCnt="0"/>
      <dgm:spPr/>
    </dgm:pt>
    <dgm:pt modelId="{D5F2353D-D693-4FE8-B6B7-C190848CD64B}" type="pres">
      <dgm:prSet presAssocID="{10E40486-8187-48EE-AC00-3A07AC96B11F}" presName="iconBgRect" presStyleLbl="bgShp" presStyleIdx="1" presStyleCnt="4"/>
      <dgm:spPr/>
    </dgm:pt>
    <dgm:pt modelId="{2616D7C0-9C2D-4C0C-93AC-DB37084400FE}" type="pres">
      <dgm:prSet presAssocID="{10E40486-8187-48EE-AC00-3A07AC96B1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3D03786-531E-4A0E-910E-67AB8E3929E6}" type="pres">
      <dgm:prSet presAssocID="{10E40486-8187-48EE-AC00-3A07AC96B11F}" presName="spaceRect" presStyleCnt="0"/>
      <dgm:spPr/>
    </dgm:pt>
    <dgm:pt modelId="{3820B910-D025-43E0-9357-9B856335CF36}" type="pres">
      <dgm:prSet presAssocID="{10E40486-8187-48EE-AC00-3A07AC96B11F}" presName="textRect" presStyleLbl="revTx" presStyleIdx="1" presStyleCnt="4">
        <dgm:presLayoutVars>
          <dgm:chMax val="1"/>
          <dgm:chPref val="1"/>
        </dgm:presLayoutVars>
      </dgm:prSet>
      <dgm:spPr/>
    </dgm:pt>
    <dgm:pt modelId="{3C06C153-1B2D-40F1-AEEE-88FBEE69E96A}" type="pres">
      <dgm:prSet presAssocID="{D1339735-E360-46E5-81B9-7CD9BAD26378}" presName="sibTrans" presStyleCnt="0"/>
      <dgm:spPr/>
    </dgm:pt>
    <dgm:pt modelId="{5924D490-BEAA-4BE9-8C24-DDBBEE3D1F94}" type="pres">
      <dgm:prSet presAssocID="{02097B4A-9274-4518-93FA-EA50D60D002F}" presName="compNode" presStyleCnt="0"/>
      <dgm:spPr/>
    </dgm:pt>
    <dgm:pt modelId="{E68D44C2-69CE-45B6-A33E-EC5EF9414CFB}" type="pres">
      <dgm:prSet presAssocID="{02097B4A-9274-4518-93FA-EA50D60D002F}" presName="iconBgRect" presStyleLbl="bgShp" presStyleIdx="2" presStyleCnt="4"/>
      <dgm:spPr/>
    </dgm:pt>
    <dgm:pt modelId="{5C8C1B1D-BE8E-4584-9FD0-D808B05C8E4F}" type="pres">
      <dgm:prSet presAssocID="{02097B4A-9274-4518-93FA-EA50D60D00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47039EAB-6A10-4E52-B490-075EAEAED9C4}" type="pres">
      <dgm:prSet presAssocID="{02097B4A-9274-4518-93FA-EA50D60D002F}" presName="spaceRect" presStyleCnt="0"/>
      <dgm:spPr/>
    </dgm:pt>
    <dgm:pt modelId="{5F0FFAF0-C0FF-432A-BA33-FEED242A8301}" type="pres">
      <dgm:prSet presAssocID="{02097B4A-9274-4518-93FA-EA50D60D002F}" presName="textRect" presStyleLbl="revTx" presStyleIdx="2" presStyleCnt="4">
        <dgm:presLayoutVars>
          <dgm:chMax val="1"/>
          <dgm:chPref val="1"/>
        </dgm:presLayoutVars>
      </dgm:prSet>
      <dgm:spPr/>
    </dgm:pt>
    <dgm:pt modelId="{ECCDF7BC-CEC5-4670-A623-EE2CDB9F8BE1}" type="pres">
      <dgm:prSet presAssocID="{B2AD9A16-B6C8-4EAC-840B-292C5083B3D5}" presName="sibTrans" presStyleCnt="0"/>
      <dgm:spPr/>
    </dgm:pt>
    <dgm:pt modelId="{3E3DF056-856C-4BB2-A08F-6A03EADDA1BD}" type="pres">
      <dgm:prSet presAssocID="{676C83BE-3FD0-4AD8-BEA5-B73B1A63E550}" presName="compNode" presStyleCnt="0"/>
      <dgm:spPr/>
    </dgm:pt>
    <dgm:pt modelId="{470E1BC7-E3AF-445D-908B-9598D61ACDCF}" type="pres">
      <dgm:prSet presAssocID="{676C83BE-3FD0-4AD8-BEA5-B73B1A63E550}" presName="iconBgRect" presStyleLbl="bgShp" presStyleIdx="3" presStyleCnt="4"/>
      <dgm:spPr/>
    </dgm:pt>
    <dgm:pt modelId="{1CE4744B-065B-4BF3-B636-DD19C2B56BAA}" type="pres">
      <dgm:prSet presAssocID="{676C83BE-3FD0-4AD8-BEA5-B73B1A63E5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6581203-4BF2-47C4-AAAF-B9BF18F6AE46}" type="pres">
      <dgm:prSet presAssocID="{676C83BE-3FD0-4AD8-BEA5-B73B1A63E550}" presName="spaceRect" presStyleCnt="0"/>
      <dgm:spPr/>
    </dgm:pt>
    <dgm:pt modelId="{9A004823-9417-48A6-BC0F-1DF6B055F6A6}" type="pres">
      <dgm:prSet presAssocID="{676C83BE-3FD0-4AD8-BEA5-B73B1A63E5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1E3A09-9C84-4F57-8BFA-8D63C43D6F8B}" type="presOf" srcId="{10E40486-8187-48EE-AC00-3A07AC96B11F}" destId="{3820B910-D025-43E0-9357-9B856335CF36}" srcOrd="0" destOrd="0" presId="urn:microsoft.com/office/officeart/2018/5/layout/IconCircleLabelList"/>
    <dgm:cxn modelId="{8E24E841-89C5-4593-A683-45A78F43C35E}" type="presOf" srcId="{6F3490A7-4C39-4A6F-83DE-70E69829CDC5}" destId="{1D2F6D1D-1F97-4266-8F47-8DFDA780981C}" srcOrd="0" destOrd="0" presId="urn:microsoft.com/office/officeart/2018/5/layout/IconCircleLabelList"/>
    <dgm:cxn modelId="{387C7F6C-684C-4804-BF03-1233A4807335}" srcId="{6F3490A7-4C39-4A6F-83DE-70E69829CDC5}" destId="{F69268D5-AB95-46DF-8031-422E0D5C67C5}" srcOrd="0" destOrd="0" parTransId="{DFB35265-E7EC-4EDD-B294-64B205EE7A58}" sibTransId="{C0AB2BD1-5B9B-47D3-BB12-E8B71DF8DDE0}"/>
    <dgm:cxn modelId="{251A5983-CD45-47CB-9D9D-D29F461E0870}" type="presOf" srcId="{02097B4A-9274-4518-93FA-EA50D60D002F}" destId="{5F0FFAF0-C0FF-432A-BA33-FEED242A8301}" srcOrd="0" destOrd="0" presId="urn:microsoft.com/office/officeart/2018/5/layout/IconCircleLabelList"/>
    <dgm:cxn modelId="{BB69C3A2-83BC-457A-828E-EF6B6705C874}" srcId="{6F3490A7-4C39-4A6F-83DE-70E69829CDC5}" destId="{02097B4A-9274-4518-93FA-EA50D60D002F}" srcOrd="2" destOrd="0" parTransId="{B97F38C9-8610-465D-B390-3D80DE91DC32}" sibTransId="{B2AD9A16-B6C8-4EAC-840B-292C5083B3D5}"/>
    <dgm:cxn modelId="{1DC336D5-9FDD-4ED0-BA9E-1FCDAB1DD2B9}" type="presOf" srcId="{F69268D5-AB95-46DF-8031-422E0D5C67C5}" destId="{DE81FC3B-F635-4EE6-A904-FFFA584BEA6D}" srcOrd="0" destOrd="0" presId="urn:microsoft.com/office/officeart/2018/5/layout/IconCircleLabelList"/>
    <dgm:cxn modelId="{39FE89DF-F843-4E73-AF22-DA094E79841C}" srcId="{6F3490A7-4C39-4A6F-83DE-70E69829CDC5}" destId="{676C83BE-3FD0-4AD8-BEA5-B73B1A63E550}" srcOrd="3" destOrd="0" parTransId="{550B61FF-7052-4946-B92A-2E0D2F9C447F}" sibTransId="{D37457A0-9B23-49D1-8BF4-83D37B0E1E72}"/>
    <dgm:cxn modelId="{AF79DEEA-88F7-486B-9646-20934AA13D9F}" srcId="{6F3490A7-4C39-4A6F-83DE-70E69829CDC5}" destId="{10E40486-8187-48EE-AC00-3A07AC96B11F}" srcOrd="1" destOrd="0" parTransId="{88E8880F-33F5-4F9C-B2BD-38B1FB68E115}" sibTransId="{D1339735-E360-46E5-81B9-7CD9BAD26378}"/>
    <dgm:cxn modelId="{D4A822ED-1821-44DB-8EBF-432E3574471E}" type="presOf" srcId="{676C83BE-3FD0-4AD8-BEA5-B73B1A63E550}" destId="{9A004823-9417-48A6-BC0F-1DF6B055F6A6}" srcOrd="0" destOrd="0" presId="urn:microsoft.com/office/officeart/2018/5/layout/IconCircleLabelList"/>
    <dgm:cxn modelId="{E95EBD2D-9EAA-4260-A337-C0D605EE67F5}" type="presParOf" srcId="{1D2F6D1D-1F97-4266-8F47-8DFDA780981C}" destId="{5DE14961-5A3E-415B-9AC6-49D56652D4D1}" srcOrd="0" destOrd="0" presId="urn:microsoft.com/office/officeart/2018/5/layout/IconCircleLabelList"/>
    <dgm:cxn modelId="{7D0B239D-EB12-4688-BEFC-EFA198D15AA9}" type="presParOf" srcId="{5DE14961-5A3E-415B-9AC6-49D56652D4D1}" destId="{995A3545-201C-4A4C-A6F9-323310366378}" srcOrd="0" destOrd="0" presId="urn:microsoft.com/office/officeart/2018/5/layout/IconCircleLabelList"/>
    <dgm:cxn modelId="{367A878B-C1E6-418D-895A-62C1EABE6FE8}" type="presParOf" srcId="{5DE14961-5A3E-415B-9AC6-49D56652D4D1}" destId="{429BF14D-0FC0-47BC-ADA7-D7D28830BDBF}" srcOrd="1" destOrd="0" presId="urn:microsoft.com/office/officeart/2018/5/layout/IconCircleLabelList"/>
    <dgm:cxn modelId="{625144B4-9B51-4D66-8A93-4498F5BB0B14}" type="presParOf" srcId="{5DE14961-5A3E-415B-9AC6-49D56652D4D1}" destId="{C666F974-F74D-4A3C-A327-E1628C4ED6DE}" srcOrd="2" destOrd="0" presId="urn:microsoft.com/office/officeart/2018/5/layout/IconCircleLabelList"/>
    <dgm:cxn modelId="{BB2CC62A-C270-47B4-A159-BF9C6D70FE41}" type="presParOf" srcId="{5DE14961-5A3E-415B-9AC6-49D56652D4D1}" destId="{DE81FC3B-F635-4EE6-A904-FFFA584BEA6D}" srcOrd="3" destOrd="0" presId="urn:microsoft.com/office/officeart/2018/5/layout/IconCircleLabelList"/>
    <dgm:cxn modelId="{B8B3B7EE-54C5-465A-9581-4DD51395DBDC}" type="presParOf" srcId="{1D2F6D1D-1F97-4266-8F47-8DFDA780981C}" destId="{BE0CCA34-13BA-4567-A7BA-88048B2613DB}" srcOrd="1" destOrd="0" presId="urn:microsoft.com/office/officeart/2018/5/layout/IconCircleLabelList"/>
    <dgm:cxn modelId="{D2FAB049-781A-4BC8-AD6C-1BBEB591BB89}" type="presParOf" srcId="{1D2F6D1D-1F97-4266-8F47-8DFDA780981C}" destId="{EA16E972-1BA4-44DF-B7F2-2DDD05780E1E}" srcOrd="2" destOrd="0" presId="urn:microsoft.com/office/officeart/2018/5/layout/IconCircleLabelList"/>
    <dgm:cxn modelId="{6CD711AD-EFAC-4C61-9C42-3CB52F32DA20}" type="presParOf" srcId="{EA16E972-1BA4-44DF-B7F2-2DDD05780E1E}" destId="{D5F2353D-D693-4FE8-B6B7-C190848CD64B}" srcOrd="0" destOrd="0" presId="urn:microsoft.com/office/officeart/2018/5/layout/IconCircleLabelList"/>
    <dgm:cxn modelId="{1526670A-252D-457F-BC3D-41408B2597CD}" type="presParOf" srcId="{EA16E972-1BA4-44DF-B7F2-2DDD05780E1E}" destId="{2616D7C0-9C2D-4C0C-93AC-DB37084400FE}" srcOrd="1" destOrd="0" presId="urn:microsoft.com/office/officeart/2018/5/layout/IconCircleLabelList"/>
    <dgm:cxn modelId="{C5282856-0B75-4ED1-A441-74105547B653}" type="presParOf" srcId="{EA16E972-1BA4-44DF-B7F2-2DDD05780E1E}" destId="{83D03786-531E-4A0E-910E-67AB8E3929E6}" srcOrd="2" destOrd="0" presId="urn:microsoft.com/office/officeart/2018/5/layout/IconCircleLabelList"/>
    <dgm:cxn modelId="{36BF06CA-6D13-4D3E-B8F4-09174DBE7BB3}" type="presParOf" srcId="{EA16E972-1BA4-44DF-B7F2-2DDD05780E1E}" destId="{3820B910-D025-43E0-9357-9B856335CF36}" srcOrd="3" destOrd="0" presId="urn:microsoft.com/office/officeart/2018/5/layout/IconCircleLabelList"/>
    <dgm:cxn modelId="{CD2228A6-21B3-45C4-A12C-8821BDDA7F5A}" type="presParOf" srcId="{1D2F6D1D-1F97-4266-8F47-8DFDA780981C}" destId="{3C06C153-1B2D-40F1-AEEE-88FBEE69E96A}" srcOrd="3" destOrd="0" presId="urn:microsoft.com/office/officeart/2018/5/layout/IconCircleLabelList"/>
    <dgm:cxn modelId="{59647D80-2D13-45E7-AC90-779BC0A397D5}" type="presParOf" srcId="{1D2F6D1D-1F97-4266-8F47-8DFDA780981C}" destId="{5924D490-BEAA-4BE9-8C24-DDBBEE3D1F94}" srcOrd="4" destOrd="0" presId="urn:microsoft.com/office/officeart/2018/5/layout/IconCircleLabelList"/>
    <dgm:cxn modelId="{35EECE4C-366F-451C-8F93-A59F53943F9F}" type="presParOf" srcId="{5924D490-BEAA-4BE9-8C24-DDBBEE3D1F94}" destId="{E68D44C2-69CE-45B6-A33E-EC5EF9414CFB}" srcOrd="0" destOrd="0" presId="urn:microsoft.com/office/officeart/2018/5/layout/IconCircleLabelList"/>
    <dgm:cxn modelId="{6C39F744-E512-4EBA-8AD4-0EBEA852C4C4}" type="presParOf" srcId="{5924D490-BEAA-4BE9-8C24-DDBBEE3D1F94}" destId="{5C8C1B1D-BE8E-4584-9FD0-D808B05C8E4F}" srcOrd="1" destOrd="0" presId="urn:microsoft.com/office/officeart/2018/5/layout/IconCircleLabelList"/>
    <dgm:cxn modelId="{281FCFF3-01E3-400F-B299-6F5DFE8A9B88}" type="presParOf" srcId="{5924D490-BEAA-4BE9-8C24-DDBBEE3D1F94}" destId="{47039EAB-6A10-4E52-B490-075EAEAED9C4}" srcOrd="2" destOrd="0" presId="urn:microsoft.com/office/officeart/2018/5/layout/IconCircleLabelList"/>
    <dgm:cxn modelId="{D053475A-384A-466C-A4E3-49B516D9DEE8}" type="presParOf" srcId="{5924D490-BEAA-4BE9-8C24-DDBBEE3D1F94}" destId="{5F0FFAF0-C0FF-432A-BA33-FEED242A8301}" srcOrd="3" destOrd="0" presId="urn:microsoft.com/office/officeart/2018/5/layout/IconCircleLabelList"/>
    <dgm:cxn modelId="{AE3CB0D4-0358-4E5B-826F-351215728FCE}" type="presParOf" srcId="{1D2F6D1D-1F97-4266-8F47-8DFDA780981C}" destId="{ECCDF7BC-CEC5-4670-A623-EE2CDB9F8BE1}" srcOrd="5" destOrd="0" presId="urn:microsoft.com/office/officeart/2018/5/layout/IconCircleLabelList"/>
    <dgm:cxn modelId="{065C984B-DDAC-4BAF-8D66-B6F193635929}" type="presParOf" srcId="{1D2F6D1D-1F97-4266-8F47-8DFDA780981C}" destId="{3E3DF056-856C-4BB2-A08F-6A03EADDA1BD}" srcOrd="6" destOrd="0" presId="urn:microsoft.com/office/officeart/2018/5/layout/IconCircleLabelList"/>
    <dgm:cxn modelId="{9CC21FF0-0D41-4B0B-A780-66F317250ACC}" type="presParOf" srcId="{3E3DF056-856C-4BB2-A08F-6A03EADDA1BD}" destId="{470E1BC7-E3AF-445D-908B-9598D61ACDCF}" srcOrd="0" destOrd="0" presId="urn:microsoft.com/office/officeart/2018/5/layout/IconCircleLabelList"/>
    <dgm:cxn modelId="{4AAB6CC5-0334-4D0A-B3F6-001DB17F1987}" type="presParOf" srcId="{3E3DF056-856C-4BB2-A08F-6A03EADDA1BD}" destId="{1CE4744B-065B-4BF3-B636-DD19C2B56BAA}" srcOrd="1" destOrd="0" presId="urn:microsoft.com/office/officeart/2018/5/layout/IconCircleLabelList"/>
    <dgm:cxn modelId="{56D1D05A-EFE7-4CFF-A147-75B07A1F66CC}" type="presParOf" srcId="{3E3DF056-856C-4BB2-A08F-6A03EADDA1BD}" destId="{56581203-4BF2-47C4-AAAF-B9BF18F6AE46}" srcOrd="2" destOrd="0" presId="urn:microsoft.com/office/officeart/2018/5/layout/IconCircleLabelList"/>
    <dgm:cxn modelId="{7023314E-EA7D-44E3-99B8-589FB078C848}" type="presParOf" srcId="{3E3DF056-856C-4BB2-A08F-6A03EADDA1BD}" destId="{9A004823-9417-48A6-BC0F-1DF6B055F6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9DCAB9-170D-404E-AB74-B903801C05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CE38DE-E316-4690-A304-F34219E3A0F8}">
      <dgm:prSet/>
      <dgm:spPr/>
      <dgm:t>
        <a:bodyPr/>
        <a:lstStyle/>
        <a:p>
          <a:r>
            <a:rPr lang="en-IN" b="1" i="0" baseline="0" dirty="0"/>
            <a:t>Route Management:</a:t>
          </a:r>
          <a:endParaRPr lang="en-US" dirty="0"/>
        </a:p>
      </dgm:t>
    </dgm:pt>
    <dgm:pt modelId="{F7469A97-F5AB-4783-8C62-89E3EBEF7127}" type="parTrans" cxnId="{515873B7-AF84-4A58-862E-853E74ED3969}">
      <dgm:prSet/>
      <dgm:spPr/>
      <dgm:t>
        <a:bodyPr/>
        <a:lstStyle/>
        <a:p>
          <a:endParaRPr lang="en-US"/>
        </a:p>
      </dgm:t>
    </dgm:pt>
    <dgm:pt modelId="{9ED6D097-25BC-4907-8DA7-6660E478F022}" type="sibTrans" cxnId="{515873B7-AF84-4A58-862E-853E74ED3969}">
      <dgm:prSet/>
      <dgm:spPr/>
      <dgm:t>
        <a:bodyPr/>
        <a:lstStyle/>
        <a:p>
          <a:endParaRPr lang="en-US"/>
        </a:p>
      </dgm:t>
    </dgm:pt>
    <dgm:pt modelId="{53031218-7C7A-4B5E-BC9E-308D15669328}">
      <dgm:prSet/>
      <dgm:spPr/>
      <dgm:t>
        <a:bodyPr/>
        <a:lstStyle/>
        <a:p>
          <a:r>
            <a:rPr lang="en-IN" b="0" i="0" baseline="0"/>
            <a:t>/recipes: Displays recipe list.</a:t>
          </a:r>
          <a:endParaRPr lang="en-US"/>
        </a:p>
      </dgm:t>
    </dgm:pt>
    <dgm:pt modelId="{03E0B7A8-7291-44B4-A257-5ABF1EE912F7}" type="parTrans" cxnId="{4D180A0D-9E11-4F46-988B-7F7E71EE3650}">
      <dgm:prSet/>
      <dgm:spPr/>
      <dgm:t>
        <a:bodyPr/>
        <a:lstStyle/>
        <a:p>
          <a:endParaRPr lang="en-US"/>
        </a:p>
      </dgm:t>
    </dgm:pt>
    <dgm:pt modelId="{387A7544-9B65-419C-B117-A49E38C5D8A6}" type="sibTrans" cxnId="{4D180A0D-9E11-4F46-988B-7F7E71EE3650}">
      <dgm:prSet/>
      <dgm:spPr/>
      <dgm:t>
        <a:bodyPr/>
        <a:lstStyle/>
        <a:p>
          <a:endParaRPr lang="en-US"/>
        </a:p>
      </dgm:t>
    </dgm:pt>
    <dgm:pt modelId="{3B513F4D-6348-4EBA-A1D9-EB29341E8C12}">
      <dgm:prSet/>
      <dgm:spPr/>
      <dgm:t>
        <a:bodyPr/>
        <a:lstStyle/>
        <a:p>
          <a:r>
            <a:rPr lang="en-US" b="0" i="0" baseline="0"/>
            <a:t>/recipes/add: Form to add a new recipe.</a:t>
          </a:r>
          <a:endParaRPr lang="en-US"/>
        </a:p>
      </dgm:t>
    </dgm:pt>
    <dgm:pt modelId="{9F670EE0-0AA2-446E-9A17-6302F64DFDB8}" type="parTrans" cxnId="{67494AD9-05CA-4C4F-9DA5-80CD9E99D417}">
      <dgm:prSet/>
      <dgm:spPr/>
      <dgm:t>
        <a:bodyPr/>
        <a:lstStyle/>
        <a:p>
          <a:endParaRPr lang="en-US"/>
        </a:p>
      </dgm:t>
    </dgm:pt>
    <dgm:pt modelId="{298DC8F8-2B77-40E8-AFFB-0AEEB16B01E2}" type="sibTrans" cxnId="{67494AD9-05CA-4C4F-9DA5-80CD9E99D417}">
      <dgm:prSet/>
      <dgm:spPr/>
      <dgm:t>
        <a:bodyPr/>
        <a:lstStyle/>
        <a:p>
          <a:endParaRPr lang="en-US"/>
        </a:p>
      </dgm:t>
    </dgm:pt>
    <dgm:pt modelId="{F5EA0C05-EA55-4F4B-9BB0-1538C99038A0}">
      <dgm:prSet/>
      <dgm:spPr/>
      <dgm:t>
        <a:bodyPr/>
        <a:lstStyle/>
        <a:p>
          <a:r>
            <a:rPr lang="en-US" b="0" i="0" baseline="0"/>
            <a:t>/edit/{id}: Form to edit an existing recipe.</a:t>
          </a:r>
          <a:endParaRPr lang="en-US"/>
        </a:p>
      </dgm:t>
    </dgm:pt>
    <dgm:pt modelId="{305DCE13-C665-4768-84CF-717DAF8ABEDB}" type="parTrans" cxnId="{E6A7127D-F116-4A9E-A289-D24066FE4581}">
      <dgm:prSet/>
      <dgm:spPr/>
      <dgm:t>
        <a:bodyPr/>
        <a:lstStyle/>
        <a:p>
          <a:endParaRPr lang="en-US"/>
        </a:p>
      </dgm:t>
    </dgm:pt>
    <dgm:pt modelId="{57B67388-4EF0-4F44-8D15-900F964F8999}" type="sibTrans" cxnId="{E6A7127D-F116-4A9E-A289-D24066FE4581}">
      <dgm:prSet/>
      <dgm:spPr/>
      <dgm:t>
        <a:bodyPr/>
        <a:lstStyle/>
        <a:p>
          <a:endParaRPr lang="en-US"/>
        </a:p>
      </dgm:t>
    </dgm:pt>
    <dgm:pt modelId="{1443CF3C-FB9D-4A0D-89C4-8F8E8E389C3A}" type="pres">
      <dgm:prSet presAssocID="{499DCAB9-170D-404E-AB74-B903801C0564}" presName="linear" presStyleCnt="0">
        <dgm:presLayoutVars>
          <dgm:animLvl val="lvl"/>
          <dgm:resizeHandles val="exact"/>
        </dgm:presLayoutVars>
      </dgm:prSet>
      <dgm:spPr/>
    </dgm:pt>
    <dgm:pt modelId="{90EFF04C-A7F4-408A-8E27-3F2E4AF736DC}" type="pres">
      <dgm:prSet presAssocID="{E4CE38DE-E316-4690-A304-F34219E3A0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63A691-1C41-4630-AD1F-884AB5CF4FA9}" type="pres">
      <dgm:prSet presAssocID="{9ED6D097-25BC-4907-8DA7-6660E478F022}" presName="spacer" presStyleCnt="0"/>
      <dgm:spPr/>
    </dgm:pt>
    <dgm:pt modelId="{568BEA8B-B4AD-49CB-B672-2B65ED4DCCD7}" type="pres">
      <dgm:prSet presAssocID="{53031218-7C7A-4B5E-BC9E-308D156693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6A0339-3B4D-4EF9-A5E2-11D3A48E80C1}" type="pres">
      <dgm:prSet presAssocID="{387A7544-9B65-419C-B117-A49E38C5D8A6}" presName="spacer" presStyleCnt="0"/>
      <dgm:spPr/>
    </dgm:pt>
    <dgm:pt modelId="{D3A9B915-CCE8-448B-8F64-C9C6193CB791}" type="pres">
      <dgm:prSet presAssocID="{3B513F4D-6348-4EBA-A1D9-EB29341E8C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901127-854A-4479-A891-8D39FFF2CDAB}" type="pres">
      <dgm:prSet presAssocID="{298DC8F8-2B77-40E8-AFFB-0AEEB16B01E2}" presName="spacer" presStyleCnt="0"/>
      <dgm:spPr/>
    </dgm:pt>
    <dgm:pt modelId="{5E98EC39-826A-48E4-A819-50AA1DA87DCD}" type="pres">
      <dgm:prSet presAssocID="{F5EA0C05-EA55-4F4B-9BB0-1538C99038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AAFD04-1893-4DEA-8D7F-90C3CABAF27C}" type="presOf" srcId="{53031218-7C7A-4B5E-BC9E-308D15669328}" destId="{568BEA8B-B4AD-49CB-B672-2B65ED4DCCD7}" srcOrd="0" destOrd="0" presId="urn:microsoft.com/office/officeart/2005/8/layout/vList2"/>
    <dgm:cxn modelId="{4D180A0D-9E11-4F46-988B-7F7E71EE3650}" srcId="{499DCAB9-170D-404E-AB74-B903801C0564}" destId="{53031218-7C7A-4B5E-BC9E-308D15669328}" srcOrd="1" destOrd="0" parTransId="{03E0B7A8-7291-44B4-A257-5ABF1EE912F7}" sibTransId="{387A7544-9B65-419C-B117-A49E38C5D8A6}"/>
    <dgm:cxn modelId="{EC21D73A-E3EF-47B8-AF2A-C6E61BD68A5E}" type="presOf" srcId="{F5EA0C05-EA55-4F4B-9BB0-1538C99038A0}" destId="{5E98EC39-826A-48E4-A819-50AA1DA87DCD}" srcOrd="0" destOrd="0" presId="urn:microsoft.com/office/officeart/2005/8/layout/vList2"/>
    <dgm:cxn modelId="{D20C1A54-2B32-46C4-A5EF-7B61340350D6}" type="presOf" srcId="{499DCAB9-170D-404E-AB74-B903801C0564}" destId="{1443CF3C-FB9D-4A0D-89C4-8F8E8E389C3A}" srcOrd="0" destOrd="0" presId="urn:microsoft.com/office/officeart/2005/8/layout/vList2"/>
    <dgm:cxn modelId="{E6A7127D-F116-4A9E-A289-D24066FE4581}" srcId="{499DCAB9-170D-404E-AB74-B903801C0564}" destId="{F5EA0C05-EA55-4F4B-9BB0-1538C99038A0}" srcOrd="3" destOrd="0" parTransId="{305DCE13-C665-4768-84CF-717DAF8ABEDB}" sibTransId="{57B67388-4EF0-4F44-8D15-900F964F8999}"/>
    <dgm:cxn modelId="{5DCA6D7F-2EE8-41AC-A7D7-D8748D60AF88}" type="presOf" srcId="{3B513F4D-6348-4EBA-A1D9-EB29341E8C12}" destId="{D3A9B915-CCE8-448B-8F64-C9C6193CB791}" srcOrd="0" destOrd="0" presId="urn:microsoft.com/office/officeart/2005/8/layout/vList2"/>
    <dgm:cxn modelId="{515873B7-AF84-4A58-862E-853E74ED3969}" srcId="{499DCAB9-170D-404E-AB74-B903801C0564}" destId="{E4CE38DE-E316-4690-A304-F34219E3A0F8}" srcOrd="0" destOrd="0" parTransId="{F7469A97-F5AB-4783-8C62-89E3EBEF7127}" sibTransId="{9ED6D097-25BC-4907-8DA7-6660E478F022}"/>
    <dgm:cxn modelId="{67494AD9-05CA-4C4F-9DA5-80CD9E99D417}" srcId="{499DCAB9-170D-404E-AB74-B903801C0564}" destId="{3B513F4D-6348-4EBA-A1D9-EB29341E8C12}" srcOrd="2" destOrd="0" parTransId="{9F670EE0-0AA2-446E-9A17-6302F64DFDB8}" sibTransId="{298DC8F8-2B77-40E8-AFFB-0AEEB16B01E2}"/>
    <dgm:cxn modelId="{817CC4DE-EF0C-4041-A902-676CBF5D3806}" type="presOf" srcId="{E4CE38DE-E316-4690-A304-F34219E3A0F8}" destId="{90EFF04C-A7F4-408A-8E27-3F2E4AF736DC}" srcOrd="0" destOrd="0" presId="urn:microsoft.com/office/officeart/2005/8/layout/vList2"/>
    <dgm:cxn modelId="{50A65EB3-C496-44C1-BED5-AE245FF00998}" type="presParOf" srcId="{1443CF3C-FB9D-4A0D-89C4-8F8E8E389C3A}" destId="{90EFF04C-A7F4-408A-8E27-3F2E4AF736DC}" srcOrd="0" destOrd="0" presId="urn:microsoft.com/office/officeart/2005/8/layout/vList2"/>
    <dgm:cxn modelId="{825DA1FE-D6AE-4549-9776-BABD016E1559}" type="presParOf" srcId="{1443CF3C-FB9D-4A0D-89C4-8F8E8E389C3A}" destId="{4D63A691-1C41-4630-AD1F-884AB5CF4FA9}" srcOrd="1" destOrd="0" presId="urn:microsoft.com/office/officeart/2005/8/layout/vList2"/>
    <dgm:cxn modelId="{9B7F4763-4B48-452C-B1D0-430328569170}" type="presParOf" srcId="{1443CF3C-FB9D-4A0D-89C4-8F8E8E389C3A}" destId="{568BEA8B-B4AD-49CB-B672-2B65ED4DCCD7}" srcOrd="2" destOrd="0" presId="urn:microsoft.com/office/officeart/2005/8/layout/vList2"/>
    <dgm:cxn modelId="{9B619961-38EA-4C57-A8B7-F9813F7592BF}" type="presParOf" srcId="{1443CF3C-FB9D-4A0D-89C4-8F8E8E389C3A}" destId="{D46A0339-3B4D-4EF9-A5E2-11D3A48E80C1}" srcOrd="3" destOrd="0" presId="urn:microsoft.com/office/officeart/2005/8/layout/vList2"/>
    <dgm:cxn modelId="{D09B1E2C-5B8D-4FD9-BAC8-4C5156282C0D}" type="presParOf" srcId="{1443CF3C-FB9D-4A0D-89C4-8F8E8E389C3A}" destId="{D3A9B915-CCE8-448B-8F64-C9C6193CB791}" srcOrd="4" destOrd="0" presId="urn:microsoft.com/office/officeart/2005/8/layout/vList2"/>
    <dgm:cxn modelId="{0D0496ED-CA9F-4D7B-AF9A-CCE2E302D615}" type="presParOf" srcId="{1443CF3C-FB9D-4A0D-89C4-8F8E8E389C3A}" destId="{51901127-854A-4479-A891-8D39FFF2CDAB}" srcOrd="5" destOrd="0" presId="urn:microsoft.com/office/officeart/2005/8/layout/vList2"/>
    <dgm:cxn modelId="{10659F7E-56F2-402E-9271-0306920A6B5C}" type="presParOf" srcId="{1443CF3C-FB9D-4A0D-89C4-8F8E8E389C3A}" destId="{5E98EC39-826A-48E4-A819-50AA1DA87D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412285-1228-42E9-9144-C75991736D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13C3331-9C9A-42C8-A831-FFF9D874A149}">
      <dgm:prSet/>
      <dgm:spPr/>
      <dgm:t>
        <a:bodyPr/>
        <a:lstStyle/>
        <a:p>
          <a:pPr>
            <a:defRPr cap="all"/>
          </a:pPr>
          <a:r>
            <a:rPr lang="en-IN" b="1" i="0" baseline="0"/>
            <a:t>Components:</a:t>
          </a:r>
          <a:endParaRPr lang="en-US"/>
        </a:p>
      </dgm:t>
    </dgm:pt>
    <dgm:pt modelId="{14A958A9-5BA2-48EE-9B34-1F598849C803}" type="parTrans" cxnId="{A2EAEF8C-4D26-43DA-82AF-24637C58C7D2}">
      <dgm:prSet/>
      <dgm:spPr/>
      <dgm:t>
        <a:bodyPr/>
        <a:lstStyle/>
        <a:p>
          <a:endParaRPr lang="en-US"/>
        </a:p>
      </dgm:t>
    </dgm:pt>
    <dgm:pt modelId="{4B36F41C-5A5E-4F64-9B50-83D3B5009DF3}" type="sibTrans" cxnId="{A2EAEF8C-4D26-43DA-82AF-24637C58C7D2}">
      <dgm:prSet/>
      <dgm:spPr/>
      <dgm:t>
        <a:bodyPr/>
        <a:lstStyle/>
        <a:p>
          <a:endParaRPr lang="en-US"/>
        </a:p>
      </dgm:t>
    </dgm:pt>
    <dgm:pt modelId="{35BA2E67-A33A-49DC-8CCE-656C58DD02BF}">
      <dgm:prSet/>
      <dgm:spPr/>
      <dgm:t>
        <a:bodyPr/>
        <a:lstStyle/>
        <a:p>
          <a:pPr>
            <a:defRPr cap="all"/>
          </a:pPr>
          <a:r>
            <a:rPr lang="en-US" b="0" i="0" baseline="0"/>
            <a:t>Cloud Run (Angular frontend, Spring Boot backend)</a:t>
          </a:r>
          <a:endParaRPr lang="en-US"/>
        </a:p>
      </dgm:t>
    </dgm:pt>
    <dgm:pt modelId="{8ED29CD3-FE43-4D89-867E-A15A47137468}" type="parTrans" cxnId="{4192E949-D9DE-4E9C-B109-E8D1A16EB100}">
      <dgm:prSet/>
      <dgm:spPr/>
      <dgm:t>
        <a:bodyPr/>
        <a:lstStyle/>
        <a:p>
          <a:endParaRPr lang="en-US"/>
        </a:p>
      </dgm:t>
    </dgm:pt>
    <dgm:pt modelId="{FA086CAB-89EF-4145-8EEF-8B5C1EEC48E7}" type="sibTrans" cxnId="{4192E949-D9DE-4E9C-B109-E8D1A16EB100}">
      <dgm:prSet/>
      <dgm:spPr/>
      <dgm:t>
        <a:bodyPr/>
        <a:lstStyle/>
        <a:p>
          <a:endParaRPr lang="en-US"/>
        </a:p>
      </dgm:t>
    </dgm:pt>
    <dgm:pt modelId="{3797EBE4-2846-48D7-B5FA-002820E369DF}">
      <dgm:prSet/>
      <dgm:spPr/>
      <dgm:t>
        <a:bodyPr/>
        <a:lstStyle/>
        <a:p>
          <a:pPr>
            <a:defRPr cap="all"/>
          </a:pPr>
          <a:r>
            <a:rPr lang="en-IN" b="0" i="0" baseline="0"/>
            <a:t>Google Cloud SQL (MySQL database)</a:t>
          </a:r>
          <a:endParaRPr lang="en-US"/>
        </a:p>
      </dgm:t>
    </dgm:pt>
    <dgm:pt modelId="{00792975-0748-41D2-B602-17AFC16A8239}" type="parTrans" cxnId="{1811DD59-C67A-4784-9471-0BE1DE9D117A}">
      <dgm:prSet/>
      <dgm:spPr/>
      <dgm:t>
        <a:bodyPr/>
        <a:lstStyle/>
        <a:p>
          <a:endParaRPr lang="en-US"/>
        </a:p>
      </dgm:t>
    </dgm:pt>
    <dgm:pt modelId="{466496D6-71FA-4A9A-A9E8-3CDD97FE2098}" type="sibTrans" cxnId="{1811DD59-C67A-4784-9471-0BE1DE9D117A}">
      <dgm:prSet/>
      <dgm:spPr/>
      <dgm:t>
        <a:bodyPr/>
        <a:lstStyle/>
        <a:p>
          <a:endParaRPr lang="en-US"/>
        </a:p>
      </dgm:t>
    </dgm:pt>
    <dgm:pt modelId="{D0770B6D-A67C-4187-A8D2-7D7C2EF3668B}">
      <dgm:prSet/>
      <dgm:spPr/>
      <dgm:t>
        <a:bodyPr/>
        <a:lstStyle/>
        <a:p>
          <a:pPr>
            <a:defRPr cap="all"/>
          </a:pPr>
          <a:r>
            <a:rPr lang="en-US" b="0" i="0" baseline="0"/>
            <a:t>Artifact Registry (Docker images for frontend and backend)</a:t>
          </a:r>
          <a:endParaRPr lang="en-US"/>
        </a:p>
      </dgm:t>
    </dgm:pt>
    <dgm:pt modelId="{0B044D7A-1B8E-474C-BA98-3C9580C264F8}" type="parTrans" cxnId="{142C2674-A476-4C4B-A59A-24B0E5BE3279}">
      <dgm:prSet/>
      <dgm:spPr/>
      <dgm:t>
        <a:bodyPr/>
        <a:lstStyle/>
        <a:p>
          <a:endParaRPr lang="en-US"/>
        </a:p>
      </dgm:t>
    </dgm:pt>
    <dgm:pt modelId="{43515409-A690-4DEE-AD54-1B8D207D5FF5}" type="sibTrans" cxnId="{142C2674-A476-4C4B-A59A-24B0E5BE3279}">
      <dgm:prSet/>
      <dgm:spPr/>
      <dgm:t>
        <a:bodyPr/>
        <a:lstStyle/>
        <a:p>
          <a:endParaRPr lang="en-US"/>
        </a:p>
      </dgm:t>
    </dgm:pt>
    <dgm:pt modelId="{DE2E24F8-B938-420D-AC04-78FF895C3733}">
      <dgm:prSet/>
      <dgm:spPr/>
      <dgm:t>
        <a:bodyPr/>
        <a:lstStyle/>
        <a:p>
          <a:pPr>
            <a:defRPr cap="all"/>
          </a:pPr>
          <a:r>
            <a:rPr lang="en-US" b="0" i="0" baseline="0"/>
            <a:t>Cloud Build (CI/CD Pipeline)</a:t>
          </a:r>
          <a:endParaRPr lang="en-US"/>
        </a:p>
      </dgm:t>
    </dgm:pt>
    <dgm:pt modelId="{51724C5E-84FC-4F8E-B562-D99CAC0A56E5}" type="parTrans" cxnId="{E9CBB7A7-B2BA-4BAB-AAF2-88C870F61A36}">
      <dgm:prSet/>
      <dgm:spPr/>
      <dgm:t>
        <a:bodyPr/>
        <a:lstStyle/>
        <a:p>
          <a:endParaRPr lang="en-US"/>
        </a:p>
      </dgm:t>
    </dgm:pt>
    <dgm:pt modelId="{2C2FDA28-8BE0-4210-870C-52774BA8890C}" type="sibTrans" cxnId="{E9CBB7A7-B2BA-4BAB-AAF2-88C870F61A36}">
      <dgm:prSet/>
      <dgm:spPr/>
      <dgm:t>
        <a:bodyPr/>
        <a:lstStyle/>
        <a:p>
          <a:endParaRPr lang="en-US"/>
        </a:p>
      </dgm:t>
    </dgm:pt>
    <dgm:pt modelId="{96D27E30-9AC7-4F31-91C4-C5BC61818C36}" type="pres">
      <dgm:prSet presAssocID="{20412285-1228-42E9-9144-C75991736DA9}" presName="root" presStyleCnt="0">
        <dgm:presLayoutVars>
          <dgm:dir/>
          <dgm:resizeHandles val="exact"/>
        </dgm:presLayoutVars>
      </dgm:prSet>
      <dgm:spPr/>
    </dgm:pt>
    <dgm:pt modelId="{88F7DC59-1A53-4D06-8E65-AB0C60606C76}" type="pres">
      <dgm:prSet presAssocID="{D13C3331-9C9A-42C8-A831-FFF9D874A149}" presName="compNode" presStyleCnt="0"/>
      <dgm:spPr/>
    </dgm:pt>
    <dgm:pt modelId="{5E9C2DAC-116B-4EB1-ADAC-6A470AAE0955}" type="pres">
      <dgm:prSet presAssocID="{D13C3331-9C9A-42C8-A831-FFF9D874A149}" presName="iconBgRect" presStyleLbl="bgShp" presStyleIdx="0" presStyleCnt="5"/>
      <dgm:spPr/>
    </dgm:pt>
    <dgm:pt modelId="{15451E37-3EF2-4DC9-BC2C-A0661FF5A952}" type="pres">
      <dgm:prSet presAssocID="{D13C3331-9C9A-42C8-A831-FFF9D874A1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CFF546-3652-46FC-9B30-A66C1EBD47EB}" type="pres">
      <dgm:prSet presAssocID="{D13C3331-9C9A-42C8-A831-FFF9D874A149}" presName="spaceRect" presStyleCnt="0"/>
      <dgm:spPr/>
    </dgm:pt>
    <dgm:pt modelId="{B18BA472-FEE5-49B4-BBEA-59EFB0452DC1}" type="pres">
      <dgm:prSet presAssocID="{D13C3331-9C9A-42C8-A831-FFF9D874A149}" presName="textRect" presStyleLbl="revTx" presStyleIdx="0" presStyleCnt="5">
        <dgm:presLayoutVars>
          <dgm:chMax val="1"/>
          <dgm:chPref val="1"/>
        </dgm:presLayoutVars>
      </dgm:prSet>
      <dgm:spPr/>
    </dgm:pt>
    <dgm:pt modelId="{4037A2A1-E142-492B-95C4-2818AD64DCCD}" type="pres">
      <dgm:prSet presAssocID="{4B36F41C-5A5E-4F64-9B50-83D3B5009DF3}" presName="sibTrans" presStyleCnt="0"/>
      <dgm:spPr/>
    </dgm:pt>
    <dgm:pt modelId="{CEC1BDA9-752B-48EF-986F-C36D31AEB0B0}" type="pres">
      <dgm:prSet presAssocID="{35BA2E67-A33A-49DC-8CCE-656C58DD02BF}" presName="compNode" presStyleCnt="0"/>
      <dgm:spPr/>
    </dgm:pt>
    <dgm:pt modelId="{122072BA-B5C6-4C53-A35B-C9BFE28D6934}" type="pres">
      <dgm:prSet presAssocID="{35BA2E67-A33A-49DC-8CCE-656C58DD02BF}" presName="iconBgRect" presStyleLbl="bgShp" presStyleIdx="1" presStyleCnt="5"/>
      <dgm:spPr/>
    </dgm:pt>
    <dgm:pt modelId="{010A295E-783C-429F-A1FF-900F6B4FE4F9}" type="pres">
      <dgm:prSet presAssocID="{35BA2E67-A33A-49DC-8CCE-656C58DD02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EB3E45B-D3AE-4F93-A42F-FD4035860BF3}" type="pres">
      <dgm:prSet presAssocID="{35BA2E67-A33A-49DC-8CCE-656C58DD02BF}" presName="spaceRect" presStyleCnt="0"/>
      <dgm:spPr/>
    </dgm:pt>
    <dgm:pt modelId="{8CFF882D-D10E-49EC-9E0C-1CD7FE68C020}" type="pres">
      <dgm:prSet presAssocID="{35BA2E67-A33A-49DC-8CCE-656C58DD02BF}" presName="textRect" presStyleLbl="revTx" presStyleIdx="1" presStyleCnt="5">
        <dgm:presLayoutVars>
          <dgm:chMax val="1"/>
          <dgm:chPref val="1"/>
        </dgm:presLayoutVars>
      </dgm:prSet>
      <dgm:spPr/>
    </dgm:pt>
    <dgm:pt modelId="{71266459-AA57-474F-A43B-30E813D9FBF4}" type="pres">
      <dgm:prSet presAssocID="{FA086CAB-89EF-4145-8EEF-8B5C1EEC48E7}" presName="sibTrans" presStyleCnt="0"/>
      <dgm:spPr/>
    </dgm:pt>
    <dgm:pt modelId="{2B011D85-9074-4655-A859-DD51C856DB9D}" type="pres">
      <dgm:prSet presAssocID="{3797EBE4-2846-48D7-B5FA-002820E369DF}" presName="compNode" presStyleCnt="0"/>
      <dgm:spPr/>
    </dgm:pt>
    <dgm:pt modelId="{E48F924A-1C33-4D82-BB98-7969AFCE0524}" type="pres">
      <dgm:prSet presAssocID="{3797EBE4-2846-48D7-B5FA-002820E369DF}" presName="iconBgRect" presStyleLbl="bgShp" presStyleIdx="2" presStyleCnt="5"/>
      <dgm:spPr/>
    </dgm:pt>
    <dgm:pt modelId="{F262805A-710F-4558-9C7D-563DD3790A63}" type="pres">
      <dgm:prSet presAssocID="{3797EBE4-2846-48D7-B5FA-002820E369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D46E98-C4C4-47EB-9C71-FD6F171BBA9B}" type="pres">
      <dgm:prSet presAssocID="{3797EBE4-2846-48D7-B5FA-002820E369DF}" presName="spaceRect" presStyleCnt="0"/>
      <dgm:spPr/>
    </dgm:pt>
    <dgm:pt modelId="{14E528B0-F60B-479E-8839-53A700C2D207}" type="pres">
      <dgm:prSet presAssocID="{3797EBE4-2846-48D7-B5FA-002820E369DF}" presName="textRect" presStyleLbl="revTx" presStyleIdx="2" presStyleCnt="5">
        <dgm:presLayoutVars>
          <dgm:chMax val="1"/>
          <dgm:chPref val="1"/>
        </dgm:presLayoutVars>
      </dgm:prSet>
      <dgm:spPr/>
    </dgm:pt>
    <dgm:pt modelId="{30A8ADC2-366D-467F-AF09-C31B7CCAD00B}" type="pres">
      <dgm:prSet presAssocID="{466496D6-71FA-4A9A-A9E8-3CDD97FE2098}" presName="sibTrans" presStyleCnt="0"/>
      <dgm:spPr/>
    </dgm:pt>
    <dgm:pt modelId="{9B98C5BD-D9FF-45E9-903E-DF248FE756A0}" type="pres">
      <dgm:prSet presAssocID="{D0770B6D-A67C-4187-A8D2-7D7C2EF3668B}" presName="compNode" presStyleCnt="0"/>
      <dgm:spPr/>
    </dgm:pt>
    <dgm:pt modelId="{BE0241FC-C1CA-4EED-89CE-B0CEA76DFDA8}" type="pres">
      <dgm:prSet presAssocID="{D0770B6D-A67C-4187-A8D2-7D7C2EF3668B}" presName="iconBgRect" presStyleLbl="bgShp" presStyleIdx="3" presStyleCnt="5"/>
      <dgm:spPr/>
    </dgm:pt>
    <dgm:pt modelId="{C4C14CF8-9964-4FE1-ABAD-BEB8F1EAA398}" type="pres">
      <dgm:prSet presAssocID="{D0770B6D-A67C-4187-A8D2-7D7C2EF366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F17F398-A3E9-4051-AB86-6CCC0765FC67}" type="pres">
      <dgm:prSet presAssocID="{D0770B6D-A67C-4187-A8D2-7D7C2EF3668B}" presName="spaceRect" presStyleCnt="0"/>
      <dgm:spPr/>
    </dgm:pt>
    <dgm:pt modelId="{50D9FBE5-5305-4691-8718-3955D2927FB5}" type="pres">
      <dgm:prSet presAssocID="{D0770B6D-A67C-4187-A8D2-7D7C2EF3668B}" presName="textRect" presStyleLbl="revTx" presStyleIdx="3" presStyleCnt="5">
        <dgm:presLayoutVars>
          <dgm:chMax val="1"/>
          <dgm:chPref val="1"/>
        </dgm:presLayoutVars>
      </dgm:prSet>
      <dgm:spPr/>
    </dgm:pt>
    <dgm:pt modelId="{3880D53B-C7A3-4E73-B47B-D6E56A57BE57}" type="pres">
      <dgm:prSet presAssocID="{43515409-A690-4DEE-AD54-1B8D207D5FF5}" presName="sibTrans" presStyleCnt="0"/>
      <dgm:spPr/>
    </dgm:pt>
    <dgm:pt modelId="{9B1CFC10-80E3-4ED7-A172-35E88E035066}" type="pres">
      <dgm:prSet presAssocID="{DE2E24F8-B938-420D-AC04-78FF895C3733}" presName="compNode" presStyleCnt="0"/>
      <dgm:spPr/>
    </dgm:pt>
    <dgm:pt modelId="{386D1D63-33C6-4FAB-B4FD-7F9A12CE8F5E}" type="pres">
      <dgm:prSet presAssocID="{DE2E24F8-B938-420D-AC04-78FF895C3733}" presName="iconBgRect" presStyleLbl="bgShp" presStyleIdx="4" presStyleCnt="5"/>
      <dgm:spPr/>
    </dgm:pt>
    <dgm:pt modelId="{F4563D71-2BC9-4DEA-BEF4-E6D9AC794535}" type="pres">
      <dgm:prSet presAssocID="{DE2E24F8-B938-420D-AC04-78FF895C37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42AFA7-80AF-43D3-8B20-9ACFB926BCB9}" type="pres">
      <dgm:prSet presAssocID="{DE2E24F8-B938-420D-AC04-78FF895C3733}" presName="spaceRect" presStyleCnt="0"/>
      <dgm:spPr/>
    </dgm:pt>
    <dgm:pt modelId="{6DBA16AF-129D-454D-8E4D-AB8E849E2F6D}" type="pres">
      <dgm:prSet presAssocID="{DE2E24F8-B938-420D-AC04-78FF895C37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3C3D09-9D9A-4C8D-8F7B-1F11A4341AD3}" type="presOf" srcId="{DE2E24F8-B938-420D-AC04-78FF895C3733}" destId="{6DBA16AF-129D-454D-8E4D-AB8E849E2F6D}" srcOrd="0" destOrd="0" presId="urn:microsoft.com/office/officeart/2018/5/layout/IconCircleLabelList"/>
    <dgm:cxn modelId="{D5C1FB3C-CCEA-4162-A649-7564CC68C736}" type="presOf" srcId="{D13C3331-9C9A-42C8-A831-FFF9D874A149}" destId="{B18BA472-FEE5-49B4-BBEA-59EFB0452DC1}" srcOrd="0" destOrd="0" presId="urn:microsoft.com/office/officeart/2018/5/layout/IconCircleLabelList"/>
    <dgm:cxn modelId="{1AAEB141-FBB5-4926-9AF7-834A90E5EC71}" type="presOf" srcId="{3797EBE4-2846-48D7-B5FA-002820E369DF}" destId="{14E528B0-F60B-479E-8839-53A700C2D207}" srcOrd="0" destOrd="0" presId="urn:microsoft.com/office/officeart/2018/5/layout/IconCircleLabelList"/>
    <dgm:cxn modelId="{E1569843-692A-4290-8E64-5D15B4EECC0D}" type="presOf" srcId="{20412285-1228-42E9-9144-C75991736DA9}" destId="{96D27E30-9AC7-4F31-91C4-C5BC61818C36}" srcOrd="0" destOrd="0" presId="urn:microsoft.com/office/officeart/2018/5/layout/IconCircleLabelList"/>
    <dgm:cxn modelId="{4192E949-D9DE-4E9C-B109-E8D1A16EB100}" srcId="{20412285-1228-42E9-9144-C75991736DA9}" destId="{35BA2E67-A33A-49DC-8CCE-656C58DD02BF}" srcOrd="1" destOrd="0" parTransId="{8ED29CD3-FE43-4D89-867E-A15A47137468}" sibTransId="{FA086CAB-89EF-4145-8EEF-8B5C1EEC48E7}"/>
    <dgm:cxn modelId="{E067F44B-3668-4A96-A0E5-4151DF531121}" type="presOf" srcId="{35BA2E67-A33A-49DC-8CCE-656C58DD02BF}" destId="{8CFF882D-D10E-49EC-9E0C-1CD7FE68C020}" srcOrd="0" destOrd="0" presId="urn:microsoft.com/office/officeart/2018/5/layout/IconCircleLabelList"/>
    <dgm:cxn modelId="{142C2674-A476-4C4B-A59A-24B0E5BE3279}" srcId="{20412285-1228-42E9-9144-C75991736DA9}" destId="{D0770B6D-A67C-4187-A8D2-7D7C2EF3668B}" srcOrd="3" destOrd="0" parTransId="{0B044D7A-1B8E-474C-BA98-3C9580C264F8}" sibTransId="{43515409-A690-4DEE-AD54-1B8D207D5FF5}"/>
    <dgm:cxn modelId="{1811DD59-C67A-4784-9471-0BE1DE9D117A}" srcId="{20412285-1228-42E9-9144-C75991736DA9}" destId="{3797EBE4-2846-48D7-B5FA-002820E369DF}" srcOrd="2" destOrd="0" parTransId="{00792975-0748-41D2-B602-17AFC16A8239}" sibTransId="{466496D6-71FA-4A9A-A9E8-3CDD97FE2098}"/>
    <dgm:cxn modelId="{A2EAEF8C-4D26-43DA-82AF-24637C58C7D2}" srcId="{20412285-1228-42E9-9144-C75991736DA9}" destId="{D13C3331-9C9A-42C8-A831-FFF9D874A149}" srcOrd="0" destOrd="0" parTransId="{14A958A9-5BA2-48EE-9B34-1F598849C803}" sibTransId="{4B36F41C-5A5E-4F64-9B50-83D3B5009DF3}"/>
    <dgm:cxn modelId="{168C7F93-202A-422D-9401-96531ED6FF03}" type="presOf" srcId="{D0770B6D-A67C-4187-A8D2-7D7C2EF3668B}" destId="{50D9FBE5-5305-4691-8718-3955D2927FB5}" srcOrd="0" destOrd="0" presId="urn:microsoft.com/office/officeart/2018/5/layout/IconCircleLabelList"/>
    <dgm:cxn modelId="{E9CBB7A7-B2BA-4BAB-AAF2-88C870F61A36}" srcId="{20412285-1228-42E9-9144-C75991736DA9}" destId="{DE2E24F8-B938-420D-AC04-78FF895C3733}" srcOrd="4" destOrd="0" parTransId="{51724C5E-84FC-4F8E-B562-D99CAC0A56E5}" sibTransId="{2C2FDA28-8BE0-4210-870C-52774BA8890C}"/>
    <dgm:cxn modelId="{4B17AF10-AB36-4F06-B6F0-FFA0245BFEDB}" type="presParOf" srcId="{96D27E30-9AC7-4F31-91C4-C5BC61818C36}" destId="{88F7DC59-1A53-4D06-8E65-AB0C60606C76}" srcOrd="0" destOrd="0" presId="urn:microsoft.com/office/officeart/2018/5/layout/IconCircleLabelList"/>
    <dgm:cxn modelId="{5F13C1AB-4335-4009-B2CC-997C6DB5F590}" type="presParOf" srcId="{88F7DC59-1A53-4D06-8E65-AB0C60606C76}" destId="{5E9C2DAC-116B-4EB1-ADAC-6A470AAE0955}" srcOrd="0" destOrd="0" presId="urn:microsoft.com/office/officeart/2018/5/layout/IconCircleLabelList"/>
    <dgm:cxn modelId="{9A6F3353-A7A2-4A6A-B227-3CD2AE680140}" type="presParOf" srcId="{88F7DC59-1A53-4D06-8E65-AB0C60606C76}" destId="{15451E37-3EF2-4DC9-BC2C-A0661FF5A952}" srcOrd="1" destOrd="0" presId="urn:microsoft.com/office/officeart/2018/5/layout/IconCircleLabelList"/>
    <dgm:cxn modelId="{EEC9A01C-584C-4A1F-AE48-9C4429506916}" type="presParOf" srcId="{88F7DC59-1A53-4D06-8E65-AB0C60606C76}" destId="{9BCFF546-3652-46FC-9B30-A66C1EBD47EB}" srcOrd="2" destOrd="0" presId="urn:microsoft.com/office/officeart/2018/5/layout/IconCircleLabelList"/>
    <dgm:cxn modelId="{BF3C442B-05A7-4EE3-B1C8-D5C083D60198}" type="presParOf" srcId="{88F7DC59-1A53-4D06-8E65-AB0C60606C76}" destId="{B18BA472-FEE5-49B4-BBEA-59EFB0452DC1}" srcOrd="3" destOrd="0" presId="urn:microsoft.com/office/officeart/2018/5/layout/IconCircleLabelList"/>
    <dgm:cxn modelId="{DAE8D23D-89EC-4012-B861-F124FB7CAF04}" type="presParOf" srcId="{96D27E30-9AC7-4F31-91C4-C5BC61818C36}" destId="{4037A2A1-E142-492B-95C4-2818AD64DCCD}" srcOrd="1" destOrd="0" presId="urn:microsoft.com/office/officeart/2018/5/layout/IconCircleLabelList"/>
    <dgm:cxn modelId="{C8C18D82-663B-46A9-B3C9-6652C79B6962}" type="presParOf" srcId="{96D27E30-9AC7-4F31-91C4-C5BC61818C36}" destId="{CEC1BDA9-752B-48EF-986F-C36D31AEB0B0}" srcOrd="2" destOrd="0" presId="urn:microsoft.com/office/officeart/2018/5/layout/IconCircleLabelList"/>
    <dgm:cxn modelId="{490666B4-66F4-4DB5-B5F6-25662B4AA40E}" type="presParOf" srcId="{CEC1BDA9-752B-48EF-986F-C36D31AEB0B0}" destId="{122072BA-B5C6-4C53-A35B-C9BFE28D6934}" srcOrd="0" destOrd="0" presId="urn:microsoft.com/office/officeart/2018/5/layout/IconCircleLabelList"/>
    <dgm:cxn modelId="{ACE2BA36-5AA1-406D-B27C-738B7479ED56}" type="presParOf" srcId="{CEC1BDA9-752B-48EF-986F-C36D31AEB0B0}" destId="{010A295E-783C-429F-A1FF-900F6B4FE4F9}" srcOrd="1" destOrd="0" presId="urn:microsoft.com/office/officeart/2018/5/layout/IconCircleLabelList"/>
    <dgm:cxn modelId="{8AAE78CF-C44E-42B7-937A-676C0051DB8B}" type="presParOf" srcId="{CEC1BDA9-752B-48EF-986F-C36D31AEB0B0}" destId="{1EB3E45B-D3AE-4F93-A42F-FD4035860BF3}" srcOrd="2" destOrd="0" presId="urn:microsoft.com/office/officeart/2018/5/layout/IconCircleLabelList"/>
    <dgm:cxn modelId="{80D19C19-2BA0-46FA-9C98-294120B6BFB2}" type="presParOf" srcId="{CEC1BDA9-752B-48EF-986F-C36D31AEB0B0}" destId="{8CFF882D-D10E-49EC-9E0C-1CD7FE68C020}" srcOrd="3" destOrd="0" presId="urn:microsoft.com/office/officeart/2018/5/layout/IconCircleLabelList"/>
    <dgm:cxn modelId="{355DB68E-E273-457B-881C-025215CEEEFB}" type="presParOf" srcId="{96D27E30-9AC7-4F31-91C4-C5BC61818C36}" destId="{71266459-AA57-474F-A43B-30E813D9FBF4}" srcOrd="3" destOrd="0" presId="urn:microsoft.com/office/officeart/2018/5/layout/IconCircleLabelList"/>
    <dgm:cxn modelId="{1B559E2E-42D2-43A6-BE1F-4D40A4EE34D2}" type="presParOf" srcId="{96D27E30-9AC7-4F31-91C4-C5BC61818C36}" destId="{2B011D85-9074-4655-A859-DD51C856DB9D}" srcOrd="4" destOrd="0" presId="urn:microsoft.com/office/officeart/2018/5/layout/IconCircleLabelList"/>
    <dgm:cxn modelId="{EF0BB118-0D14-4102-837E-B395ECFFF31F}" type="presParOf" srcId="{2B011D85-9074-4655-A859-DD51C856DB9D}" destId="{E48F924A-1C33-4D82-BB98-7969AFCE0524}" srcOrd="0" destOrd="0" presId="urn:microsoft.com/office/officeart/2018/5/layout/IconCircleLabelList"/>
    <dgm:cxn modelId="{2318558B-E44C-4E09-9C86-FA71CA35EC7C}" type="presParOf" srcId="{2B011D85-9074-4655-A859-DD51C856DB9D}" destId="{F262805A-710F-4558-9C7D-563DD3790A63}" srcOrd="1" destOrd="0" presId="urn:microsoft.com/office/officeart/2018/5/layout/IconCircleLabelList"/>
    <dgm:cxn modelId="{170F6134-254C-4B19-AFCC-DB94DEC3AFB4}" type="presParOf" srcId="{2B011D85-9074-4655-A859-DD51C856DB9D}" destId="{F9D46E98-C4C4-47EB-9C71-FD6F171BBA9B}" srcOrd="2" destOrd="0" presId="urn:microsoft.com/office/officeart/2018/5/layout/IconCircleLabelList"/>
    <dgm:cxn modelId="{797ECA4E-61B3-4E4C-8A9B-AE17DD4D15F2}" type="presParOf" srcId="{2B011D85-9074-4655-A859-DD51C856DB9D}" destId="{14E528B0-F60B-479E-8839-53A700C2D207}" srcOrd="3" destOrd="0" presId="urn:microsoft.com/office/officeart/2018/5/layout/IconCircleLabelList"/>
    <dgm:cxn modelId="{0C06A462-8B19-4885-9E06-36B66D994157}" type="presParOf" srcId="{96D27E30-9AC7-4F31-91C4-C5BC61818C36}" destId="{30A8ADC2-366D-467F-AF09-C31B7CCAD00B}" srcOrd="5" destOrd="0" presId="urn:microsoft.com/office/officeart/2018/5/layout/IconCircleLabelList"/>
    <dgm:cxn modelId="{95ECDC3D-4FD4-4199-8CC7-F2AB4EB611AD}" type="presParOf" srcId="{96D27E30-9AC7-4F31-91C4-C5BC61818C36}" destId="{9B98C5BD-D9FF-45E9-903E-DF248FE756A0}" srcOrd="6" destOrd="0" presId="urn:microsoft.com/office/officeart/2018/5/layout/IconCircleLabelList"/>
    <dgm:cxn modelId="{0B9AF49F-7EBA-492F-BDE6-4582D5F3C88D}" type="presParOf" srcId="{9B98C5BD-D9FF-45E9-903E-DF248FE756A0}" destId="{BE0241FC-C1CA-4EED-89CE-B0CEA76DFDA8}" srcOrd="0" destOrd="0" presId="urn:microsoft.com/office/officeart/2018/5/layout/IconCircleLabelList"/>
    <dgm:cxn modelId="{7D59C617-0DCB-4069-AA31-D83A15341A49}" type="presParOf" srcId="{9B98C5BD-D9FF-45E9-903E-DF248FE756A0}" destId="{C4C14CF8-9964-4FE1-ABAD-BEB8F1EAA398}" srcOrd="1" destOrd="0" presId="urn:microsoft.com/office/officeart/2018/5/layout/IconCircleLabelList"/>
    <dgm:cxn modelId="{80CE163A-EE41-4F7B-A3B4-C93D185DC7A3}" type="presParOf" srcId="{9B98C5BD-D9FF-45E9-903E-DF248FE756A0}" destId="{0F17F398-A3E9-4051-AB86-6CCC0765FC67}" srcOrd="2" destOrd="0" presId="urn:microsoft.com/office/officeart/2018/5/layout/IconCircleLabelList"/>
    <dgm:cxn modelId="{BD3C9D7E-7234-4220-BF41-F6D708021DAA}" type="presParOf" srcId="{9B98C5BD-D9FF-45E9-903E-DF248FE756A0}" destId="{50D9FBE5-5305-4691-8718-3955D2927FB5}" srcOrd="3" destOrd="0" presId="urn:microsoft.com/office/officeart/2018/5/layout/IconCircleLabelList"/>
    <dgm:cxn modelId="{0F1C4B82-919F-42E2-9401-A29BFF5A4D90}" type="presParOf" srcId="{96D27E30-9AC7-4F31-91C4-C5BC61818C36}" destId="{3880D53B-C7A3-4E73-B47B-D6E56A57BE57}" srcOrd="7" destOrd="0" presId="urn:microsoft.com/office/officeart/2018/5/layout/IconCircleLabelList"/>
    <dgm:cxn modelId="{3678DB9B-F937-45CD-9072-D1E49AEA285C}" type="presParOf" srcId="{96D27E30-9AC7-4F31-91C4-C5BC61818C36}" destId="{9B1CFC10-80E3-4ED7-A172-35E88E035066}" srcOrd="8" destOrd="0" presId="urn:microsoft.com/office/officeart/2018/5/layout/IconCircleLabelList"/>
    <dgm:cxn modelId="{BF93EA07-0547-4F1F-8BF8-0A7F258EBA54}" type="presParOf" srcId="{9B1CFC10-80E3-4ED7-A172-35E88E035066}" destId="{386D1D63-33C6-4FAB-B4FD-7F9A12CE8F5E}" srcOrd="0" destOrd="0" presId="urn:microsoft.com/office/officeart/2018/5/layout/IconCircleLabelList"/>
    <dgm:cxn modelId="{4DEE25BC-29BC-48EF-8712-CB52EEBC9367}" type="presParOf" srcId="{9B1CFC10-80E3-4ED7-A172-35E88E035066}" destId="{F4563D71-2BC9-4DEA-BEF4-E6D9AC794535}" srcOrd="1" destOrd="0" presId="urn:microsoft.com/office/officeart/2018/5/layout/IconCircleLabelList"/>
    <dgm:cxn modelId="{E449E388-3B16-4440-8AC7-1664B280F4F0}" type="presParOf" srcId="{9B1CFC10-80E3-4ED7-A172-35E88E035066}" destId="{0042AFA7-80AF-43D3-8B20-9ACFB926BCB9}" srcOrd="2" destOrd="0" presId="urn:microsoft.com/office/officeart/2018/5/layout/IconCircleLabelList"/>
    <dgm:cxn modelId="{277F9757-7EE5-44D2-8636-3630EE121C66}" type="presParOf" srcId="{9B1CFC10-80E3-4ED7-A172-35E88E035066}" destId="{6DBA16AF-129D-454D-8E4D-AB8E849E2F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59552-A888-4646-AFE7-99C04FBD89A2}">
      <dsp:nvSpPr>
        <dsp:cNvPr id="0" name=""/>
        <dsp:cNvSpPr/>
      </dsp:nvSpPr>
      <dsp:spPr>
        <a:xfrm>
          <a:off x="1024" y="8"/>
          <a:ext cx="2185537" cy="131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Project Overview:</a:t>
          </a:r>
          <a:endParaRPr lang="en-US" sz="1700" kern="1200"/>
        </a:p>
      </dsp:txBody>
      <dsp:txXfrm>
        <a:off x="39431" y="38415"/>
        <a:ext cx="2108723" cy="1234508"/>
      </dsp:txXfrm>
    </dsp:sp>
    <dsp:sp modelId="{ABB5970E-EC85-4D4F-A3B7-F99A7A2904A5}">
      <dsp:nvSpPr>
        <dsp:cNvPr id="0" name=""/>
        <dsp:cNvSpPr/>
      </dsp:nvSpPr>
      <dsp:spPr>
        <a:xfrm>
          <a:off x="2378889" y="384663"/>
          <a:ext cx="463333" cy="542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78889" y="493066"/>
        <a:ext cx="324333" cy="325207"/>
      </dsp:txXfrm>
    </dsp:sp>
    <dsp:sp modelId="{1865B3EF-A2EC-40FB-8794-C8D0C88E0534}">
      <dsp:nvSpPr>
        <dsp:cNvPr id="0" name=""/>
        <dsp:cNvSpPr/>
      </dsp:nvSpPr>
      <dsp:spPr>
        <a:xfrm>
          <a:off x="3060777" y="8"/>
          <a:ext cx="2185537" cy="131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An online platform for users to share, manage, and discover recipes.</a:t>
          </a:r>
          <a:endParaRPr lang="en-US" sz="1700" kern="1200"/>
        </a:p>
      </dsp:txBody>
      <dsp:txXfrm>
        <a:off x="3099184" y="38415"/>
        <a:ext cx="2108723" cy="1234508"/>
      </dsp:txXfrm>
    </dsp:sp>
    <dsp:sp modelId="{69B2B246-3A4B-4B0C-A4CD-9C2EF92A97BC}">
      <dsp:nvSpPr>
        <dsp:cNvPr id="0" name=""/>
        <dsp:cNvSpPr/>
      </dsp:nvSpPr>
      <dsp:spPr>
        <a:xfrm rot="5400000">
          <a:off x="3921879" y="1464319"/>
          <a:ext cx="463333" cy="542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90942" y="1503659"/>
        <a:ext cx="325207" cy="324333"/>
      </dsp:txXfrm>
    </dsp:sp>
    <dsp:sp modelId="{DFEA6CA6-7083-4509-BE55-BE45F7CA1A97}">
      <dsp:nvSpPr>
        <dsp:cNvPr id="0" name=""/>
        <dsp:cNvSpPr/>
      </dsp:nvSpPr>
      <dsp:spPr>
        <a:xfrm>
          <a:off x="3060777" y="2185546"/>
          <a:ext cx="2185537" cy="131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Key features: create, update, delete, view, and search recipes.</a:t>
          </a:r>
          <a:endParaRPr lang="en-US" sz="1700" kern="1200"/>
        </a:p>
      </dsp:txBody>
      <dsp:txXfrm>
        <a:off x="3099184" y="2223953"/>
        <a:ext cx="2108723" cy="1234508"/>
      </dsp:txXfrm>
    </dsp:sp>
    <dsp:sp modelId="{EE9B4712-44FD-480D-A5E9-9146DD56DA07}">
      <dsp:nvSpPr>
        <dsp:cNvPr id="0" name=""/>
        <dsp:cNvSpPr/>
      </dsp:nvSpPr>
      <dsp:spPr>
        <a:xfrm rot="10800000">
          <a:off x="2405116" y="2570201"/>
          <a:ext cx="463333" cy="542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544116" y="2678604"/>
        <a:ext cx="324333" cy="325207"/>
      </dsp:txXfrm>
    </dsp:sp>
    <dsp:sp modelId="{9E42B4AE-AD7E-4246-A32E-D7B229D8EAD2}">
      <dsp:nvSpPr>
        <dsp:cNvPr id="0" name=""/>
        <dsp:cNvSpPr/>
      </dsp:nvSpPr>
      <dsp:spPr>
        <a:xfrm>
          <a:off x="1024" y="2185546"/>
          <a:ext cx="2185537" cy="131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Built with modern, scalable technologies for seamless user experience.</a:t>
          </a:r>
          <a:endParaRPr lang="en-US" sz="1700" kern="1200"/>
        </a:p>
      </dsp:txBody>
      <dsp:txXfrm>
        <a:off x="39431" y="2223953"/>
        <a:ext cx="2108723" cy="1234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09E5-2334-42D5-BBF8-11D4BBD42B7D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5C255-F7C6-48AB-9AAB-22C1DF8F369D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33BB8-51D0-48C6-9DED-F94AA72BF0C0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baseline="0"/>
            <a:t>Step-by-step Guide:</a:t>
          </a:r>
          <a:endParaRPr lang="en-US" sz="1600" kern="1200"/>
        </a:p>
      </dsp:txBody>
      <dsp:txXfrm>
        <a:off x="798689" y="502"/>
        <a:ext cx="5502911" cy="691506"/>
      </dsp:txXfrm>
    </dsp:sp>
    <dsp:sp modelId="{BD6CF988-1891-4BD1-8D39-B7E7857F534B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D662-2348-4414-8A2A-58AEC8EF772C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E6FCD-227C-41DB-B1A8-8BB24538B84A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Set up Cloud SQL instance.</a:t>
          </a:r>
          <a:endParaRPr lang="en-US" sz="1600" kern="1200"/>
        </a:p>
      </dsp:txBody>
      <dsp:txXfrm>
        <a:off x="798689" y="864885"/>
        <a:ext cx="5502911" cy="691506"/>
      </dsp:txXfrm>
    </dsp:sp>
    <dsp:sp modelId="{A25F6667-75B0-43BB-BFED-4962C461B91E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880F0-D84D-4540-A6D0-D20C3FDA419F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41B0-2027-4B5B-A606-47BE7E47A29A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Build and Dockerize Spring Boot backend.</a:t>
          </a:r>
          <a:endParaRPr lang="en-US" sz="1600" kern="1200"/>
        </a:p>
      </dsp:txBody>
      <dsp:txXfrm>
        <a:off x="798689" y="1729268"/>
        <a:ext cx="5502911" cy="691506"/>
      </dsp:txXfrm>
    </dsp:sp>
    <dsp:sp modelId="{7C7FCB31-0AE7-43EC-B43B-26E5C81FB4A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EC1D-DA7C-485D-B17B-50BEBDBC628B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6662C-66EF-4DFD-BD3F-31C762CCA015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Deploy backend to Cloud Run.</a:t>
          </a:r>
          <a:endParaRPr lang="en-US" sz="1600" kern="1200"/>
        </a:p>
      </dsp:txBody>
      <dsp:txXfrm>
        <a:off x="798689" y="2593651"/>
        <a:ext cx="5502911" cy="691506"/>
      </dsp:txXfrm>
    </dsp:sp>
    <dsp:sp modelId="{E223235C-BD3C-47EC-A6AF-907876372A5C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C4240-92B4-4332-81F3-6ED0C800E65B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BD151-2EC0-4436-9C5D-4E58DF3D3872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Update Angular frontend for deployment.</a:t>
          </a:r>
          <a:endParaRPr lang="en-US" sz="1600" kern="1200"/>
        </a:p>
      </dsp:txBody>
      <dsp:txXfrm>
        <a:off x="798689" y="3458034"/>
        <a:ext cx="5502911" cy="691506"/>
      </dsp:txXfrm>
    </dsp:sp>
    <dsp:sp modelId="{984FF726-2058-42EB-80C5-0E6E6F17D57C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0FDEE-D457-4441-BB01-4C0D2ED05DAE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7522-E3F0-4776-83DF-6495CDCE860B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Deploy frontend to Cloud Run.</a:t>
          </a:r>
          <a:endParaRPr lang="en-US" sz="1600" kern="1200"/>
        </a:p>
      </dsp:txBody>
      <dsp:txXfrm>
        <a:off x="798689" y="4322417"/>
        <a:ext cx="5502911" cy="691506"/>
      </dsp:txXfrm>
    </dsp:sp>
    <dsp:sp modelId="{285E74DD-7C87-4E00-ABD2-D3D2F0C73EA0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28865-2656-4C93-B36A-27CCCEFB44A1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0C2A1-9440-45EF-BD53-A77C64B2A7D8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Validate and monitor the deployment.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85789-1B0B-4689-B2BC-1C5FBCF973C5}">
      <dsp:nvSpPr>
        <dsp:cNvPr id="0" name=""/>
        <dsp:cNvSpPr/>
      </dsp:nvSpPr>
      <dsp:spPr>
        <a:xfrm>
          <a:off x="0" y="0"/>
          <a:ext cx="560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BF09-2648-4D15-91AD-52FD6553EB0B}">
      <dsp:nvSpPr>
        <dsp:cNvPr id="0" name=""/>
        <dsp:cNvSpPr/>
      </dsp:nvSpPr>
      <dsp:spPr>
        <a:xfrm>
          <a:off x="0" y="0"/>
          <a:ext cx="5605400" cy="13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baseline="0"/>
            <a:t>Automating Deployment:</a:t>
          </a:r>
          <a:endParaRPr lang="en-US" sz="2700" kern="1200"/>
        </a:p>
      </dsp:txBody>
      <dsp:txXfrm>
        <a:off x="0" y="0"/>
        <a:ext cx="5605400" cy="1384800"/>
      </dsp:txXfrm>
    </dsp:sp>
    <dsp:sp modelId="{28AF10DE-9633-4484-B0CA-CE6290A4801F}">
      <dsp:nvSpPr>
        <dsp:cNvPr id="0" name=""/>
        <dsp:cNvSpPr/>
      </dsp:nvSpPr>
      <dsp:spPr>
        <a:xfrm>
          <a:off x="0" y="1384800"/>
          <a:ext cx="56054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41B61-B750-470F-BE75-926AB04A4F92}">
      <dsp:nvSpPr>
        <dsp:cNvPr id="0" name=""/>
        <dsp:cNvSpPr/>
      </dsp:nvSpPr>
      <dsp:spPr>
        <a:xfrm>
          <a:off x="0" y="1384800"/>
          <a:ext cx="5605400" cy="13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Use Cloud Build to automate the build and dockerization of Angular and Spring Boot apps.</a:t>
          </a:r>
          <a:endParaRPr lang="en-US" sz="2700" kern="1200"/>
        </a:p>
      </dsp:txBody>
      <dsp:txXfrm>
        <a:off x="0" y="1384800"/>
        <a:ext cx="5605400" cy="1384800"/>
      </dsp:txXfrm>
    </dsp:sp>
    <dsp:sp modelId="{7FF04EF5-BF89-4699-992C-5590842829A2}">
      <dsp:nvSpPr>
        <dsp:cNvPr id="0" name=""/>
        <dsp:cNvSpPr/>
      </dsp:nvSpPr>
      <dsp:spPr>
        <a:xfrm>
          <a:off x="0" y="2769600"/>
          <a:ext cx="56054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725F-F3F0-4FAC-BC4A-858C5F78719F}">
      <dsp:nvSpPr>
        <dsp:cNvPr id="0" name=""/>
        <dsp:cNvSpPr/>
      </dsp:nvSpPr>
      <dsp:spPr>
        <a:xfrm>
          <a:off x="0" y="2769600"/>
          <a:ext cx="5605400" cy="13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Deploy images to Artifact Registry and run the apps on Cloud Run.</a:t>
          </a:r>
          <a:endParaRPr lang="en-US" sz="2700" kern="1200"/>
        </a:p>
      </dsp:txBody>
      <dsp:txXfrm>
        <a:off x="0" y="2769600"/>
        <a:ext cx="5605400" cy="1384800"/>
      </dsp:txXfrm>
    </dsp:sp>
    <dsp:sp modelId="{7F1BB2BD-A130-435B-8B82-A650F58716FD}">
      <dsp:nvSpPr>
        <dsp:cNvPr id="0" name=""/>
        <dsp:cNvSpPr/>
      </dsp:nvSpPr>
      <dsp:spPr>
        <a:xfrm>
          <a:off x="0" y="4154400"/>
          <a:ext cx="56054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CF63A-AEFF-4606-963D-E0AAF8FA9F05}">
      <dsp:nvSpPr>
        <dsp:cNvPr id="0" name=""/>
        <dsp:cNvSpPr/>
      </dsp:nvSpPr>
      <dsp:spPr>
        <a:xfrm>
          <a:off x="0" y="4154400"/>
          <a:ext cx="5605400" cy="13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Implement GitHub for version control and Cloud Deploy for automated delivery.</a:t>
          </a:r>
          <a:endParaRPr lang="en-US" sz="2700" kern="1200"/>
        </a:p>
      </dsp:txBody>
      <dsp:txXfrm>
        <a:off x="0" y="4154400"/>
        <a:ext cx="5605400" cy="1384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D7588-60DE-48AB-88C2-E3D2A8913B6F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59E93-8419-4CE5-8AC3-5BDBD181839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Scalability:</a:t>
          </a:r>
          <a:r>
            <a:rPr lang="en-US" sz="1300" b="0" i="0" kern="1200" baseline="0"/>
            <a:t> Autoscaling based on demand.</a:t>
          </a:r>
          <a:endParaRPr lang="en-US" sz="1300" kern="1200"/>
        </a:p>
      </dsp:txBody>
      <dsp:txXfrm>
        <a:off x="100682" y="2427484"/>
        <a:ext cx="2370489" cy="720000"/>
      </dsp:txXfrm>
    </dsp:sp>
    <dsp:sp modelId="{3E3983A6-F2E4-4D2F-893A-A17385A28A92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A9247-2EB1-4C90-9AD6-45E7BA79376A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baseline="0"/>
            <a:t>Cost-effective:</a:t>
          </a:r>
          <a:r>
            <a:rPr lang="en-IN" sz="1300" b="0" i="0" kern="1200" baseline="0"/>
            <a:t> Pay-per-use model.</a:t>
          </a:r>
          <a:endParaRPr lang="en-US" sz="1300" kern="1200"/>
        </a:p>
      </dsp:txBody>
      <dsp:txXfrm>
        <a:off x="2886007" y="2427484"/>
        <a:ext cx="2370489" cy="720000"/>
      </dsp:txXfrm>
    </dsp:sp>
    <dsp:sp modelId="{7F9114CF-BD2C-46A2-B819-153CF81E93A5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644C0-0EF8-4200-9EE6-DD42F8E93863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Seamless integration:</a:t>
          </a:r>
          <a:r>
            <a:rPr lang="en-US" sz="1300" b="0" i="0" kern="1200" baseline="0"/>
            <a:t> Full integration with GCP services like Cloud SQL and Artifact Registry.</a:t>
          </a:r>
          <a:endParaRPr lang="en-US" sz="1300" kern="1200"/>
        </a:p>
      </dsp:txBody>
      <dsp:txXfrm>
        <a:off x="5671332" y="2427484"/>
        <a:ext cx="2370489" cy="720000"/>
      </dsp:txXfrm>
    </dsp:sp>
    <dsp:sp modelId="{6FB309DD-29DA-43E5-B739-CE22A6B2854A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58410-9370-4D01-B9B3-A3E1FE45544B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Security:</a:t>
          </a:r>
          <a:r>
            <a:rPr lang="en-US" sz="1300" b="0" i="0" kern="1200" baseline="0"/>
            <a:t> Managed and secure environment for both frontend and backend.</a:t>
          </a:r>
          <a:endParaRPr lang="en-US" sz="1300" kern="1200"/>
        </a:p>
      </dsp:txBody>
      <dsp:txXfrm>
        <a:off x="8456657" y="2427484"/>
        <a:ext cx="2370489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C71FB-4481-41FF-BD60-A66D4F54784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6FBD4-4896-4683-8CDA-96E8D644FEF2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2A40E-2EAA-438A-8F37-B8ACB63CD98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baseline="0"/>
            <a:t>Summary:</a:t>
          </a:r>
          <a:endParaRPr lang="en-US" sz="1200" kern="1200"/>
        </a:p>
      </dsp:txBody>
      <dsp:txXfrm>
        <a:off x="100682" y="2684598"/>
        <a:ext cx="2370489" cy="720000"/>
      </dsp:txXfrm>
    </dsp:sp>
    <dsp:sp modelId="{4D245D28-23B5-4603-AFC9-4314814D927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5D2FF-0F39-46DC-9D52-C2824C6BA2CE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42920-3B53-4953-93D3-F2C630FEB4E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Online Recipe Sharing Platform built with Angular, Spring Boot, and deployed on GCP using Cloud Run.</a:t>
          </a:r>
          <a:endParaRPr lang="en-US" sz="1200" kern="1200"/>
        </a:p>
      </dsp:txBody>
      <dsp:txXfrm>
        <a:off x="2886007" y="2684598"/>
        <a:ext cx="2370489" cy="720000"/>
      </dsp:txXfrm>
    </dsp:sp>
    <dsp:sp modelId="{263B41B8-30F2-465E-81EB-C6F2BDD5B12E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D3C-68AA-4F1A-8F01-68390694A16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C3A9-740F-40C9-A304-C9F9B0D449B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 baseline="0"/>
            <a:t>Scalable, reliable, and user-friendly.</a:t>
          </a:r>
          <a:endParaRPr lang="en-US" sz="1200" kern="1200"/>
        </a:p>
      </dsp:txBody>
      <dsp:txXfrm>
        <a:off x="5671332" y="2684598"/>
        <a:ext cx="2370489" cy="720000"/>
      </dsp:txXfrm>
    </dsp:sp>
    <dsp:sp modelId="{12FDC206-CD47-494D-943B-550581BA04DA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362A6-C1C9-454A-92F7-B66A97562A22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26803-212B-4497-97EF-24C6A8D5168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Efficient deployment using modern cloud technologies.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F1A65-EFEB-418B-8CAF-0CBABC7EE34F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281-BD7B-427D-9FD2-6DA20F152113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Users can:</a:t>
          </a:r>
          <a:endParaRPr lang="en-US" sz="1400" kern="1200"/>
        </a:p>
      </dsp:txBody>
      <dsp:txXfrm>
        <a:off x="333914" y="2276522"/>
        <a:ext cx="1800000" cy="720000"/>
      </dsp:txXfrm>
    </dsp:sp>
    <dsp:sp modelId="{DD7689C4-7E90-403C-87E1-F0CF26DC7386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66B87-2D9E-414D-9C19-E944A4C7DEEE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Create, update, and delete recipes.</a:t>
          </a:r>
          <a:endParaRPr lang="en-US" sz="1400" kern="1200"/>
        </a:p>
      </dsp:txBody>
      <dsp:txXfrm>
        <a:off x="2448914" y="2276522"/>
        <a:ext cx="1800000" cy="720000"/>
      </dsp:txXfrm>
    </dsp:sp>
    <dsp:sp modelId="{818EA9E6-A175-4823-8BFB-592CAC65FDE4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AB2B3-0CC8-4D23-A130-B30DEB371AE0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baseline="0"/>
            <a:t>View and search recipes.</a:t>
          </a:r>
          <a:endParaRPr lang="en-US" sz="1400" kern="1200"/>
        </a:p>
      </dsp:txBody>
      <dsp:txXfrm>
        <a:off x="4563914" y="2276522"/>
        <a:ext cx="1800000" cy="720000"/>
      </dsp:txXfrm>
    </dsp:sp>
    <dsp:sp modelId="{BEDB88BF-EFDA-44FA-955E-D3187ABE3167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BD505-3794-479C-BEA6-4BB101F9BD85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Error Handling:</a:t>
          </a:r>
          <a:endParaRPr lang="en-US" sz="1400" kern="1200"/>
        </a:p>
      </dsp:txBody>
      <dsp:txXfrm>
        <a:off x="6678914" y="2276522"/>
        <a:ext cx="1800000" cy="720000"/>
      </dsp:txXfrm>
    </dsp:sp>
    <dsp:sp modelId="{9D86BB72-2248-4A24-8CB8-112C0CCBE71F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9D436-82EE-4BB6-9FA5-7D5279C0B1B3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Display meaningful error messages for recipe-related operations.</a:t>
          </a:r>
          <a:endParaRPr lang="en-US" sz="1400" kern="1200"/>
        </a:p>
      </dsp:txBody>
      <dsp:txXfrm>
        <a:off x="8793914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B9E7-D2A1-42A8-9704-08EA95EC10C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9591-E052-477D-A2FC-58693D914A3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baseline="0"/>
            <a:t>Frontend:</a:t>
          </a:r>
          <a:r>
            <a:rPr lang="en-IN" sz="2200" b="0" i="0" kern="1200" baseline="0"/>
            <a:t> Angular</a:t>
          </a:r>
          <a:endParaRPr lang="en-US" sz="2200" kern="1200"/>
        </a:p>
      </dsp:txBody>
      <dsp:txXfrm>
        <a:off x="100682" y="2427484"/>
        <a:ext cx="2370489" cy="720000"/>
      </dsp:txXfrm>
    </dsp:sp>
    <dsp:sp modelId="{1BF1D4C1-4B79-441C-8AC9-C293E350FB69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D20AE-3D54-472E-A053-AB6A5C0E7918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Backend:</a:t>
          </a:r>
          <a:r>
            <a:rPr lang="en-US" sz="2200" b="0" i="0" kern="1200" baseline="0"/>
            <a:t> Spring Boot (Java) + MySQL</a:t>
          </a:r>
          <a:endParaRPr lang="en-US" sz="2200" kern="1200"/>
        </a:p>
      </dsp:txBody>
      <dsp:txXfrm>
        <a:off x="2886007" y="2427484"/>
        <a:ext cx="2370489" cy="720000"/>
      </dsp:txXfrm>
    </dsp:sp>
    <dsp:sp modelId="{4FA4E631-0579-42B5-AC3F-3CA75E30CF1D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3BF75-3CB8-4AB4-9ACC-C1FC26CBD58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baseline="0"/>
            <a:t>Deployment:</a:t>
          </a:r>
          <a:r>
            <a:rPr lang="en-IN" sz="2200" b="0" i="0" kern="1200" baseline="0"/>
            <a:t> Google Cloud Run</a:t>
          </a:r>
          <a:endParaRPr lang="en-US" sz="2200" kern="1200"/>
        </a:p>
      </dsp:txBody>
      <dsp:txXfrm>
        <a:off x="5671332" y="2427484"/>
        <a:ext cx="2370489" cy="720000"/>
      </dsp:txXfrm>
    </dsp:sp>
    <dsp:sp modelId="{3BC55E5D-DDD5-4C55-98C9-59522516A9CB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5CA7B-E1DD-4712-BE23-9068C969223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baseline="0"/>
            <a:t>Database:</a:t>
          </a:r>
          <a:r>
            <a:rPr lang="en-IN" sz="2200" b="0" i="0" kern="1200" baseline="0"/>
            <a:t> Google Cloud SQL (MySQL)</a:t>
          </a:r>
          <a:endParaRPr lang="en-US" sz="2200" kern="1200"/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55649-A2DE-4E6A-ACF9-DA9827D052C1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767A6-B19D-464B-B260-62B439AB4397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5725A-EEAB-4990-AA7C-DF360B2D10AB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baseline="0"/>
            <a:t>Components:</a:t>
          </a:r>
          <a:endParaRPr lang="en-US" sz="1200" kern="1200"/>
        </a:p>
      </dsp:txBody>
      <dsp:txXfrm>
        <a:off x="1512" y="2414215"/>
        <a:ext cx="1589062" cy="635625"/>
      </dsp:txXfrm>
    </dsp:sp>
    <dsp:sp modelId="{57C63955-0B1A-4409-8224-34BA8ADE93EC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90182-084A-4C53-8C98-4F6B8ED6C802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FD4C-CD50-4C4C-8851-AB4DA5863DD7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 baseline="0"/>
            <a:t>Model: Recipe.java (ID, Title, Ingredients, Instructions)</a:t>
          </a:r>
          <a:endParaRPr lang="en-US" sz="1200" kern="1200"/>
        </a:p>
      </dsp:txBody>
      <dsp:txXfrm>
        <a:off x="1868660" y="2414215"/>
        <a:ext cx="1589062" cy="635625"/>
      </dsp:txXfrm>
    </dsp:sp>
    <dsp:sp modelId="{1CA96C43-F681-48BE-AD76-1D8DABCAE193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C86F1-16ED-414E-B266-F9A759E222E4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1D53-1AD4-4204-8473-FE26D71A12D7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 baseline="0"/>
            <a:t>Repository: RecipeRepository.java (CRUD Operations)</a:t>
          </a:r>
          <a:endParaRPr lang="en-US" sz="1200" kern="1200"/>
        </a:p>
      </dsp:txBody>
      <dsp:txXfrm>
        <a:off x="3735809" y="2414215"/>
        <a:ext cx="1589062" cy="635625"/>
      </dsp:txXfrm>
    </dsp:sp>
    <dsp:sp modelId="{1370D8A9-70B2-4C60-AB8A-39E8C4FD3493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196F9-1BF3-4DA8-B597-A6E16AC1D5B9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039E-897D-40ED-BCCA-24481FFCDF5F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 baseline="0"/>
            <a:t>Service: RecipeService.java (Business Logic)</a:t>
          </a:r>
          <a:endParaRPr lang="en-US" sz="1200" kern="1200"/>
        </a:p>
      </dsp:txBody>
      <dsp:txXfrm>
        <a:off x="5602957" y="2414215"/>
        <a:ext cx="1589062" cy="635625"/>
      </dsp:txXfrm>
    </dsp:sp>
    <dsp:sp modelId="{89A1F442-2E0D-4F06-97BF-3AFD59EA8DF9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DE5B7-AC19-4D47-9F33-520C93D296D6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C02D0-5E1C-4DEB-8485-65213B921CE0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0" i="0" kern="1200" baseline="0"/>
            <a:t>Controller: RecipeController.java (REST APIs)</a:t>
          </a:r>
          <a:endParaRPr lang="en-US" sz="1200" kern="1200"/>
        </a:p>
      </dsp:txBody>
      <dsp:txXfrm>
        <a:off x="7470105" y="2414215"/>
        <a:ext cx="1589062" cy="635625"/>
      </dsp:txXfrm>
    </dsp:sp>
    <dsp:sp modelId="{5C41DB8D-06EC-44B4-B240-74009E754806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F64D4-87C7-4677-AC09-3CC8EF3CDD18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F906F-6A17-4383-8AAA-1BD07514B6F0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0" i="0" kern="1200" baseline="0"/>
            <a:t>Config: CorsConfig.java (CORS Setup)</a:t>
          </a:r>
          <a:endParaRPr lang="en-US" sz="1200" kern="1200"/>
        </a:p>
      </dsp:txBody>
      <dsp:txXfrm>
        <a:off x="9337254" y="2414215"/>
        <a:ext cx="1589062" cy="63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35ED0-8B6A-45F1-B656-E57ED597785E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baseline="0"/>
            <a:t>Recipe Management APIs:</a:t>
          </a:r>
          <a:endParaRPr lang="en-US" sz="2200" kern="1200"/>
        </a:p>
      </dsp:txBody>
      <dsp:txXfrm>
        <a:off x="3201" y="445489"/>
        <a:ext cx="2539866" cy="1523919"/>
      </dsp:txXfrm>
    </dsp:sp>
    <dsp:sp modelId="{DAE126D9-C44D-46F0-861E-F93ABD7BD0F9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GET /api/recipes: Retrieve all recipes.</a:t>
          </a:r>
          <a:endParaRPr lang="en-US" sz="2200" kern="1200"/>
        </a:p>
      </dsp:txBody>
      <dsp:txXfrm>
        <a:off x="2797054" y="445489"/>
        <a:ext cx="2539866" cy="1523919"/>
      </dsp:txXfrm>
    </dsp:sp>
    <dsp:sp modelId="{3BC44CAE-8C40-4160-8A67-D2BB8D16DA29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GET /api/recipes/{id}: Get recipe by ID.</a:t>
          </a:r>
          <a:endParaRPr lang="en-US" sz="2200" kern="1200"/>
        </a:p>
      </dsp:txBody>
      <dsp:txXfrm>
        <a:off x="5590907" y="445489"/>
        <a:ext cx="2539866" cy="1523919"/>
      </dsp:txXfrm>
    </dsp:sp>
    <dsp:sp modelId="{5E1B7F61-301F-43FC-8BF0-E05E36CB46A3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POST /api/recipes: Create a recipe.</a:t>
          </a:r>
          <a:endParaRPr lang="en-US" sz="2200" kern="1200"/>
        </a:p>
      </dsp:txBody>
      <dsp:txXfrm>
        <a:off x="8384760" y="445489"/>
        <a:ext cx="2539866" cy="1523919"/>
      </dsp:txXfrm>
    </dsp:sp>
    <dsp:sp modelId="{9F3C70E8-2FE4-4A2D-BA61-83AB52789EDA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PUT /api/recipes/{id}: Update a recipe.</a:t>
          </a:r>
          <a:endParaRPr lang="en-US" sz="2200" kern="1200"/>
        </a:p>
      </dsp:txBody>
      <dsp:txXfrm>
        <a:off x="1400128" y="2223395"/>
        <a:ext cx="2539866" cy="1523919"/>
      </dsp:txXfrm>
    </dsp:sp>
    <dsp:sp modelId="{B66298A2-9747-4B72-9819-F521E5E8D516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/>
            <a:t>DELETE /api/recipes/{id}: Delete a recipe.</a:t>
          </a:r>
          <a:endParaRPr lang="en-US" sz="2200" kern="1200"/>
        </a:p>
      </dsp:txBody>
      <dsp:txXfrm>
        <a:off x="4193981" y="2223395"/>
        <a:ext cx="2539866" cy="1523919"/>
      </dsp:txXfrm>
    </dsp:sp>
    <dsp:sp modelId="{4082741A-FE12-4CAA-A446-72BB746438E3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GET /api/recipes/search: Search for recipes by keyword.</a:t>
          </a:r>
          <a:endParaRPr lang="en-US" sz="2200" kern="1200"/>
        </a:p>
      </dsp:txBody>
      <dsp:txXfrm>
        <a:off x="6987834" y="2223395"/>
        <a:ext cx="2539866" cy="1523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8543-F079-4FC3-91AE-907DED96174E}">
      <dsp:nvSpPr>
        <dsp:cNvPr id="0" name=""/>
        <dsp:cNvSpPr/>
      </dsp:nvSpPr>
      <dsp:spPr>
        <a:xfrm>
          <a:off x="0" y="370832"/>
          <a:ext cx="10927829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baseline="0"/>
            <a:t>Error Scenarios:</a:t>
          </a:r>
          <a:endParaRPr lang="en-US" sz="3300" kern="1200"/>
        </a:p>
      </dsp:txBody>
      <dsp:txXfrm>
        <a:off x="38638" y="409470"/>
        <a:ext cx="10850553" cy="714229"/>
      </dsp:txXfrm>
    </dsp:sp>
    <dsp:sp modelId="{0A3306CA-5E60-4669-9A9F-A622761699E4}">
      <dsp:nvSpPr>
        <dsp:cNvPr id="0" name=""/>
        <dsp:cNvSpPr/>
      </dsp:nvSpPr>
      <dsp:spPr>
        <a:xfrm>
          <a:off x="0" y="1257377"/>
          <a:ext cx="10927829" cy="7915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 baseline="0"/>
            <a:t>Error creating recipe: "Error creating recipe: [Error Details]"</a:t>
          </a:r>
          <a:endParaRPr lang="en-US" sz="3300" kern="1200"/>
        </a:p>
      </dsp:txBody>
      <dsp:txXfrm>
        <a:off x="38638" y="1296015"/>
        <a:ext cx="10850553" cy="714229"/>
      </dsp:txXfrm>
    </dsp:sp>
    <dsp:sp modelId="{468F8977-F7A8-4C8D-AD3F-8CF0D12D73E1}">
      <dsp:nvSpPr>
        <dsp:cNvPr id="0" name=""/>
        <dsp:cNvSpPr/>
      </dsp:nvSpPr>
      <dsp:spPr>
        <a:xfrm>
          <a:off x="0" y="2143922"/>
          <a:ext cx="10927829" cy="7915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 baseline="0"/>
            <a:t>Error updating recipe: "Error updating recipe: [Error Details]"</a:t>
          </a:r>
          <a:endParaRPr lang="en-US" sz="3300" kern="1200"/>
        </a:p>
      </dsp:txBody>
      <dsp:txXfrm>
        <a:off x="38638" y="2182560"/>
        <a:ext cx="10850553" cy="714229"/>
      </dsp:txXfrm>
    </dsp:sp>
    <dsp:sp modelId="{D7E6A4DD-0757-4FCE-97A3-81845B35F4FF}">
      <dsp:nvSpPr>
        <dsp:cNvPr id="0" name=""/>
        <dsp:cNvSpPr/>
      </dsp:nvSpPr>
      <dsp:spPr>
        <a:xfrm>
          <a:off x="0" y="3030467"/>
          <a:ext cx="10927829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Error loading recipe: "Error loading recipe: [Error Details]"</a:t>
          </a:r>
          <a:endParaRPr lang="en-US" sz="3300" kern="1200"/>
        </a:p>
      </dsp:txBody>
      <dsp:txXfrm>
        <a:off x="38638" y="3069105"/>
        <a:ext cx="10850553" cy="71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A3545-201C-4A4C-A6F9-32331036637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BF14D-0FC0-47BC-ADA7-D7D28830BDBF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1FC3B-F635-4EE6-A904-FFFA584BEA6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1" i="0" kern="1200" baseline="0"/>
            <a:t>Features:</a:t>
          </a:r>
          <a:endParaRPr lang="en-US" sz="1400" kern="1200"/>
        </a:p>
      </dsp:txBody>
      <dsp:txXfrm>
        <a:off x="100682" y="2684598"/>
        <a:ext cx="2370489" cy="720000"/>
      </dsp:txXfrm>
    </dsp:sp>
    <dsp:sp modelId="{D5F2353D-D693-4FE8-B6B7-C190848CD64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6D7C0-9C2D-4C0C-93AC-DB37084400FE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0B910-D025-43E0-9357-9B856335CF3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0" i="0" kern="1200" baseline="0"/>
            <a:t>Add and edit recipes.</a:t>
          </a:r>
          <a:endParaRPr lang="en-US" sz="1400" kern="1200"/>
        </a:p>
      </dsp:txBody>
      <dsp:txXfrm>
        <a:off x="2886007" y="2684598"/>
        <a:ext cx="2370489" cy="720000"/>
      </dsp:txXfrm>
    </dsp:sp>
    <dsp:sp modelId="{E68D44C2-69CE-45B6-A33E-EC5EF9414CF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C1B1D-BE8E-4584-9FD0-D808B05C8E4F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FFAF0-C0FF-432A-BA33-FEED242A830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Form validation for required fields (Title, Ingredients, Instructions).</a:t>
          </a:r>
          <a:endParaRPr lang="en-US" sz="1400" kern="1200"/>
        </a:p>
      </dsp:txBody>
      <dsp:txXfrm>
        <a:off x="5671332" y="2684598"/>
        <a:ext cx="2370489" cy="720000"/>
      </dsp:txXfrm>
    </dsp:sp>
    <dsp:sp modelId="{470E1BC7-E3AF-445D-908B-9598D61ACDC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744B-065B-4BF3-B636-DD19C2B56BAA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04823-9417-48A6-BC0F-1DF6B055F6A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Success messages for creation and updates.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F04C-A7F4-408A-8E27-3F2E4AF736DC}">
      <dsp:nvSpPr>
        <dsp:cNvPr id="0" name=""/>
        <dsp:cNvSpPr/>
      </dsp:nvSpPr>
      <dsp:spPr>
        <a:xfrm>
          <a:off x="0" y="4802"/>
          <a:ext cx="10927829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i="0" kern="1200" baseline="0" dirty="0"/>
            <a:t>Route Management:</a:t>
          </a:r>
          <a:endParaRPr lang="en-US" sz="4000" kern="1200" dirty="0"/>
        </a:p>
      </dsp:txBody>
      <dsp:txXfrm>
        <a:off x="46834" y="51636"/>
        <a:ext cx="10834161" cy="865732"/>
      </dsp:txXfrm>
    </dsp:sp>
    <dsp:sp modelId="{568BEA8B-B4AD-49CB-B672-2B65ED4DCCD7}">
      <dsp:nvSpPr>
        <dsp:cNvPr id="0" name=""/>
        <dsp:cNvSpPr/>
      </dsp:nvSpPr>
      <dsp:spPr>
        <a:xfrm>
          <a:off x="0" y="1079402"/>
          <a:ext cx="10927829" cy="959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i="0" kern="1200" baseline="0"/>
            <a:t>/recipes: Displays recipe list.</a:t>
          </a:r>
          <a:endParaRPr lang="en-US" sz="4000" kern="1200"/>
        </a:p>
      </dsp:txBody>
      <dsp:txXfrm>
        <a:off x="46834" y="1126236"/>
        <a:ext cx="10834161" cy="865732"/>
      </dsp:txXfrm>
    </dsp:sp>
    <dsp:sp modelId="{D3A9B915-CCE8-448B-8F64-C9C6193CB791}">
      <dsp:nvSpPr>
        <dsp:cNvPr id="0" name=""/>
        <dsp:cNvSpPr/>
      </dsp:nvSpPr>
      <dsp:spPr>
        <a:xfrm>
          <a:off x="0" y="2154002"/>
          <a:ext cx="10927829" cy="959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baseline="0"/>
            <a:t>/recipes/add: Form to add a new recipe.</a:t>
          </a:r>
          <a:endParaRPr lang="en-US" sz="4000" kern="1200"/>
        </a:p>
      </dsp:txBody>
      <dsp:txXfrm>
        <a:off x="46834" y="2200836"/>
        <a:ext cx="10834161" cy="865732"/>
      </dsp:txXfrm>
    </dsp:sp>
    <dsp:sp modelId="{5E98EC39-826A-48E4-A819-50AA1DA87DCD}">
      <dsp:nvSpPr>
        <dsp:cNvPr id="0" name=""/>
        <dsp:cNvSpPr/>
      </dsp:nvSpPr>
      <dsp:spPr>
        <a:xfrm>
          <a:off x="0" y="3228602"/>
          <a:ext cx="10927829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baseline="0"/>
            <a:t>/edit/{id}: Form to edit an existing recipe.</a:t>
          </a:r>
          <a:endParaRPr lang="en-US" sz="4000" kern="1200"/>
        </a:p>
      </dsp:txBody>
      <dsp:txXfrm>
        <a:off x="46834" y="3275436"/>
        <a:ext cx="10834161" cy="865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C2DAC-116B-4EB1-ADAC-6A470AAE0955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51E37-3EF2-4DC9-BC2C-A0661FF5A952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A472-FEE5-49B4-BBEA-59EFB0452DC1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baseline="0"/>
            <a:t>Components:</a:t>
          </a:r>
          <a:endParaRPr lang="en-US" sz="1200" kern="1200"/>
        </a:p>
      </dsp:txBody>
      <dsp:txXfrm>
        <a:off x="333914" y="2456402"/>
        <a:ext cx="1800000" cy="720000"/>
      </dsp:txXfrm>
    </dsp:sp>
    <dsp:sp modelId="{122072BA-B5C6-4C53-A35B-C9BFE28D6934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295E-783C-429F-A1FF-900F6B4FE4F9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F882D-D10E-49EC-9E0C-1CD7FE68C020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Cloud Run (Angular frontend, Spring Boot backend)</a:t>
          </a:r>
          <a:endParaRPr lang="en-US" sz="1200" kern="1200"/>
        </a:p>
      </dsp:txBody>
      <dsp:txXfrm>
        <a:off x="2448914" y="2456402"/>
        <a:ext cx="1800000" cy="720000"/>
      </dsp:txXfrm>
    </dsp:sp>
    <dsp:sp modelId="{E48F924A-1C33-4D82-BB98-7969AFCE0524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2805A-710F-4558-9C7D-563DD3790A63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528B0-F60B-479E-8839-53A700C2D207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 baseline="0"/>
            <a:t>Google Cloud SQL (MySQL database)</a:t>
          </a:r>
          <a:endParaRPr lang="en-US" sz="1200" kern="1200"/>
        </a:p>
      </dsp:txBody>
      <dsp:txXfrm>
        <a:off x="4563914" y="2456402"/>
        <a:ext cx="1800000" cy="720000"/>
      </dsp:txXfrm>
    </dsp:sp>
    <dsp:sp modelId="{BE0241FC-C1CA-4EED-89CE-B0CEA76DFDA8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14CF8-9964-4FE1-ABAD-BEB8F1EAA398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FBE5-5305-4691-8718-3955D2927FB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Artifact Registry (Docker images for frontend and backend)</a:t>
          </a:r>
          <a:endParaRPr lang="en-US" sz="1200" kern="1200"/>
        </a:p>
      </dsp:txBody>
      <dsp:txXfrm>
        <a:off x="6678914" y="2456402"/>
        <a:ext cx="1800000" cy="720000"/>
      </dsp:txXfrm>
    </dsp:sp>
    <dsp:sp modelId="{386D1D63-33C6-4FAB-B4FD-7F9A12CE8F5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63D71-2BC9-4DEA-BEF4-E6D9AC794535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A16AF-129D-454D-8E4D-AB8E849E2F6D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Cloud Build (CI/CD Pipeline)</a:t>
          </a:r>
          <a:endParaRPr lang="en-US" sz="1200" kern="1200"/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C7BC-CA7F-1801-0972-1FD3DAA2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D9FFF-C39F-1E23-B8C3-34D987F2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2398-A493-61CA-BF4C-338B6CD5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6748-CCB8-4124-3A45-C78E51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F1A1-9C4E-CB7A-F6AE-3496417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9E5F-4F12-CB77-A61A-A6BEF31B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DDB8-48AD-DB5D-787E-43532394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CEC9-95D0-92C2-27FC-B5288404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1A58-B8CA-7B67-59D3-7BB6350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EE11-84CD-AEDC-E9DF-35E08DA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3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0DCA-4CEC-401D-FA7B-7F65A36AB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3C65B-295D-3DB2-95B6-F961EB94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C86B-01CC-C4E7-A0A1-8C367561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8287-A863-987A-9D7B-5649FD05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586D-FC2C-F32F-E23F-227EE56D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4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1384-17BB-0FDA-38DB-4DCB2B01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7F4B-E5EA-11A1-7EBF-963C7968B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120C-8F31-FBAC-F2C8-EF265433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DA8E-A050-4CCC-8D83-686561EE09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E7DC-CBFB-E158-F0BE-6C4BBB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A7E8-703C-377B-64CD-E48427B7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1259-532D-4362-8325-00F416AD7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CE2C-5293-C1A4-F40F-56D96483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AA2-EA55-8524-5908-28A22815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02A8-B603-2B49-E7AB-503D02C0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9268-BE63-6163-A4EC-109938E2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72A3-095F-655D-AB66-2E27A99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9FE7-9541-F136-8685-075C77A7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C4D9-FB30-A652-943F-7495009A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CBC-C419-FCC7-B8AC-F92392E7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53BA-B9D5-E927-B849-DD558D9A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55D0-FF6B-336A-C0B3-29346843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5E73-55B5-41BF-4DBD-852BC0FB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2D0F-AF5A-9E77-E5C6-ABAC9A620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F6F06-C131-97DE-32D1-75FDD5CA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9B8A3-FD80-1DAC-5E56-0A263ED1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0445-0421-C23A-6027-CEED165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3482-6677-6D2B-A911-DBA6DC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2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C76-DD1B-BDE0-F088-D78B280C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84E72-ADE3-61C2-4072-1E17C62B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D10B5-04D8-A07A-A2D9-038AD8BD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CDDCD-A9D7-FEF8-2609-DDD45D70E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DCE48-2E6E-E5D5-BD18-9F37A294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F6BF0-DE73-65FA-7241-723880A0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FABD6-1CC4-CB79-3AA9-8D700518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461FF-BB64-FD5B-48B9-7DD7939F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3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64D-9CD4-F30B-85F0-3EFDB8FC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5AABF-42A2-25CC-E4D4-C87841B4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B8ACD-B9D8-7C65-B33B-B4E2E82D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EEEFF-3A47-BAE4-8912-9B6CCD4C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594C4-8DBC-2E45-72FD-7F20485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84720-68CB-FAD4-A128-ED0CB97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9432-9C35-19AD-4D0A-DA5F233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4D82-D591-0D2E-E3D6-94B265F6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1094-3C33-D99F-DE83-6F6E5B78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91521-5045-1C2B-0A11-94FC1979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8FC76-67BA-8B2A-7218-39BBD268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B1C4A-AC05-6386-597D-6FB905F5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FEA8-F4A1-6ACA-2431-2566F335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3632-758B-5819-8DF9-2F25668E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A1303-7358-B797-8599-7A311EFD9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C4AE-82DA-BF59-D51F-293B8DCB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E546-4576-6B9C-E636-48E7BC9D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D8EF-03DD-BAA6-CA2B-9BC0EA6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7A35-99D5-6D58-60FA-7A9DBFB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C0E07-A204-CA8D-80BB-8214CBD2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6B3C-B06F-E1BC-8564-3938CA0F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B868-F58E-0ACD-C76C-1FAD6B0AA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A221-EFC1-457D-BE44-52B83D1567D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9A37A-4D07-7CB2-8CFD-E524CB91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4CDD-280D-6187-EEBD-7D0C9F5C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86CD-F33A-4038-9D02-9722CEB1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BCD04-8BC7-0B73-DBC2-32152760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600" i="0" u="none" strike="noStrike" baseline="0" dirty="0"/>
              <a:t>Online Recipe Sharing Platform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E351-2595-5A47-D5CF-A99CCCB1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200" b="1" i="0" u="none" strike="noStrike" baseline="0"/>
              <a:t>Subtitle:</a:t>
            </a:r>
            <a:r>
              <a:rPr lang="en-US" sz="2200" b="0" i="0" u="none" strike="noStrike" baseline="0"/>
              <a:t> Built with Angular, Spring Boot, and deployed on Google Cloud Run</a:t>
            </a:r>
          </a:p>
          <a:p>
            <a:pPr marR="0" lvl="0"/>
            <a:r>
              <a:rPr lang="en-US" sz="2200" b="1" i="0" u="none" strike="noStrike" baseline="0"/>
              <a:t>Presented by:</a:t>
            </a:r>
            <a:r>
              <a:rPr lang="en-US" sz="2200" b="0" i="0" u="none" strike="noStrike" baseline="0"/>
              <a:t> [Your Name]</a:t>
            </a:r>
          </a:p>
          <a:p>
            <a:pPr marR="0" lvl="0"/>
            <a:r>
              <a:rPr lang="en-US" sz="2200" b="1" i="0" u="none" strike="noStrike" baseline="0"/>
              <a:t>Date:</a:t>
            </a:r>
            <a:r>
              <a:rPr lang="en-US" sz="2200" b="0" i="0" u="none" strike="noStrike" baseline="0"/>
              <a:t> [Date]</a:t>
            </a:r>
          </a:p>
        </p:txBody>
      </p:sp>
      <p:pic>
        <p:nvPicPr>
          <p:cNvPr id="5" name="Picture 4" descr="Items and a luggage">
            <a:extLst>
              <a:ext uri="{FF2B5EF4-FFF2-40B4-BE49-F238E27FC236}">
                <a16:creationId xmlns:a16="http://schemas.microsoft.com/office/drawing/2014/main" id="{8371781D-0544-AE52-E838-6CFD539B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5" r="825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09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127E1-6B0E-3CB3-5E44-52521D5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 - Route Configuration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6D5BDDEE-6712-B28E-D947-0DDD9BE35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6036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AFF41-2B8C-FE17-A433-37699AAA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Cloud Deployment Architecture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DDB1F05-37E8-F0AD-C609-D52127386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346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81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6632-95A1-9E01-1640-0A9690E7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Deployment Steps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74BE496-DB0E-A8A2-A9F6-4576278C4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20943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74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D2DB7-E6FE-C2D1-C4D6-99940DCD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CI/CD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D7E947C-7D78-C62D-0381-C8C8D536B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089598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6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95CC8-F6C3-5D62-2BD1-C59CA4C0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Benefits of Using Google Cloud Run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C43723B-9DD9-6824-11FF-DC1F172CD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7382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33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2CDCD-1E84-0D67-4F99-EF7E9EDD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09DC7A0-794E-9E90-2682-D0A3DBEFD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0153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56A3F-FC3D-E86D-7C09-B06C659A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818984"/>
            <a:ext cx="9701609" cy="510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endParaRPr lang="en-US" sz="4800" b="0" i="0" u="none" strike="noStrike" kern="1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98EB263-47E4-4AA0-96C1-028006FF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98" r="802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8F004-C652-237D-2D53-A14D7140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Introduction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1436F8B8-02C8-CF14-743D-FF01A03105EF}"/>
              </a:ext>
            </a:extLst>
          </p:cNvPr>
          <p:cNvGraphicFramePr/>
          <p:nvPr/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5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E0DD7-9081-F495-1F29-F748BDC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C7F22EF-8DAE-1BEA-F5E6-1C20F9C90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170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5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D0C2-1F2C-781D-C05C-626AACD4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ABEBA1A-1516-A8B9-93D3-EEDD7A355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7555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3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5B0E-D043-AB5F-CFA1-245E9134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- Folder Structure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340387B-5F11-BF4F-EBE7-F224107B6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9843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82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EA42-6707-B784-88FE-174C34A9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- API Endpoints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9FE57DCC-24E0-2BF8-99D1-85375884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9882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E4C16-7720-FAB5-447E-C914C8A5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- Error Handling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8A9B110-B630-9EDC-88F4-211899EE6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92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9C3BD-B30C-2886-BD93-7B2EA902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1" i="0" u="none" strike="noStrik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 - Recipe List Component</a:t>
            </a:r>
          </a:p>
        </p:txBody>
      </p:sp>
      <p:pic>
        <p:nvPicPr>
          <p:cNvPr id="7" name="Graphic 6" descr="Label">
            <a:extLst>
              <a:ext uri="{FF2B5EF4-FFF2-40B4-BE49-F238E27FC236}">
                <a16:creationId xmlns:a16="http://schemas.microsoft.com/office/drawing/2014/main" id="{A97C2BB2-4C67-DE41-D13C-722895B3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14B0-85FE-07FF-6242-5662068E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800" b="1" i="0" u="none" strike="noStrike" baseline="0">
                <a:solidFill>
                  <a:schemeClr val="tx2"/>
                </a:solidFill>
              </a:rPr>
              <a:t>Features:</a:t>
            </a:r>
          </a:p>
          <a:p>
            <a:pPr marR="0" lvl="0"/>
            <a:r>
              <a:rPr lang="en-US" sz="1800" b="0" i="0" u="none" strike="noStrike" baseline="0">
                <a:solidFill>
                  <a:schemeClr val="tx2"/>
                </a:solidFill>
              </a:rPr>
              <a:t>Fetches and displays all recipes.</a:t>
            </a:r>
          </a:p>
          <a:p>
            <a:pPr marR="0" lvl="0"/>
            <a:r>
              <a:rPr lang="en-US" sz="1800" b="0" i="0" u="none" strike="noStrike" baseline="0">
                <a:solidFill>
                  <a:schemeClr val="tx2"/>
                </a:solidFill>
              </a:rPr>
              <a:t>Delete, Edit, and Success Message features.</a:t>
            </a:r>
          </a:p>
          <a:p>
            <a:pPr marR="0" lvl="0"/>
            <a:r>
              <a:rPr lang="en-US" sz="1800" b="0" i="0" u="none" strike="noStrike" baseline="0">
                <a:solidFill>
                  <a:schemeClr val="tx2"/>
                </a:solidFill>
              </a:rPr>
              <a:t>Display ingredients and instructions in a user-friendly format.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0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6FB0-04EF-94B0-CE51-F90531ED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 - Recipe Form Component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5DAFFCE-5F0E-B3B0-782F-C70B468B8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3147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625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Online Recipe Sharing Platform</vt:lpstr>
      <vt:lpstr>Introduction</vt:lpstr>
      <vt:lpstr>Functional Requirements</vt:lpstr>
      <vt:lpstr>Technology Stack</vt:lpstr>
      <vt:lpstr>Backend - Folder Structure</vt:lpstr>
      <vt:lpstr>Backend - API Endpoints</vt:lpstr>
      <vt:lpstr>Backend - Error Handling</vt:lpstr>
      <vt:lpstr>Frontend - Recipe List Component</vt:lpstr>
      <vt:lpstr>Frontend - Recipe Form Component</vt:lpstr>
      <vt:lpstr>Frontend - Route Configuration</vt:lpstr>
      <vt:lpstr>Google Cloud Deployment Architecture</vt:lpstr>
      <vt:lpstr>Deployment Steps</vt:lpstr>
      <vt:lpstr>CI/CD Pipeline</vt:lpstr>
      <vt:lpstr>Key Benefits of Using Google Cloud Run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Lodhi</dc:creator>
  <cp:lastModifiedBy>Uday Kumar Lodhi</cp:lastModifiedBy>
  <cp:revision>2</cp:revision>
  <dcterms:created xsi:type="dcterms:W3CDTF">2024-10-25T03:17:34Z</dcterms:created>
  <dcterms:modified xsi:type="dcterms:W3CDTF">2024-10-25T06:56:54Z</dcterms:modified>
</cp:coreProperties>
</file>