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1" r:id="rId6"/>
    <p:sldId id="260" r:id="rId7"/>
    <p:sldId id="262" r:id="rId8"/>
    <p:sldId id="263" r:id="rId9"/>
    <p:sldId id="266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h" initials="A" lastIdx="1" clrIdx="0">
    <p:extLst>
      <p:ext uri="{19B8F6BF-5375-455C-9EA6-DF929625EA0E}">
        <p15:presenceInfo xmlns:p15="http://schemas.microsoft.com/office/powerpoint/2012/main" userId="ee5547c8ff0239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0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9T18:56:15.98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2560B-6744-4B93-8E75-0EA84F0F7C3D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B5A76-4335-418E-9EBE-00FB15837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0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B5A76-4335-418E-9EBE-00FB158375F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4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FAC9-84BB-43B8-B930-CBE31A10C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11975-B325-4E8B-A009-081D9993C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C911-0DEC-4E24-B490-5386A9FA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9326-2424-44B5-89D5-1B535D2A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92A0-AD62-4F0F-BB39-F4829B66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17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C53E-2A90-4E93-A7F2-4DBC1C97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04EFE-6410-426C-82FB-6DC80CD3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3AB2-1151-401F-B55F-0CB8BF5B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DDBF-4023-46A6-B24E-8BB38771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57EF-55A6-4E12-B009-C1D8DE22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3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B859F-7774-45FE-BED5-C070D47D3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66E4C-9DE9-48C4-A9CC-2A94406A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07E5-E8DD-4FB5-A8FD-6AF7C7E6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8B6E-256F-4D33-AD2D-AE6C856E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DECA-05C4-4925-87E0-887448A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6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99B3-E188-4BCD-AF92-BDC104A9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4AFE-F85B-4631-B5E0-12F9F153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2F65-25A3-4CF7-8633-E9EAB70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4728-B409-4439-8873-C4E3A8FA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01BC-549E-4B0A-9D17-F8204E4A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5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DBD8-E4A5-4C9D-A9F2-C914D408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3B0F1-A4F6-4BF8-93F1-C4972473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06EF-2D23-40D2-9594-2A9976DC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B6E3-1482-496F-8B07-EA62F911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B5F5-F9D8-4E7E-969A-9D2AE659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70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F074-B964-4C97-868A-FAC2446F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2333-9517-4CB1-A4B9-B2BF59456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D19C-114E-4FB6-910C-2ADCE690E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69CA1-CA01-498A-80CE-5813F66E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2BF3-360E-4AA6-8BAA-5A0EFDF7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D8C45-AAF8-45F0-B859-1A7D9455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6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068F-1DDC-4D9D-A82F-0A62BCD7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729E8-E903-4662-93F1-9BD5C5D2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532D0-D71A-47BE-9407-50DACDA7B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2A977-67B2-4378-B749-65AF3D1CD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0AC8A-ECB3-46C2-B901-369E116BD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152BB-9F44-4C6D-A5BC-918B3A54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92D28-39A6-4904-8270-D34480AB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15894-D11A-4A69-B11A-9325B666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3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2164-B974-4977-8878-03A0920A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A47AD-CB39-4999-8C7E-0FA5EE6D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C1C86-06DC-4478-A495-7E35D2D1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9B910-4AAC-4621-9A6E-23D42AC9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3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543A4-8C39-45AF-9D47-8AF1A3F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E3278-CE49-4A26-9966-03609F9F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8BFAC-7504-4703-86CC-DB56782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5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5D9A-3F9B-4865-89B0-64069752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2E3-A94B-4A47-8E0D-757F6C83F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CEF3-7519-4A68-BEE5-6FC51F20E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8B6C0-46AA-4D1B-84BC-96162121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C8C30-2F26-47F0-B36A-0D42B67D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EBA56-7D79-46A3-B537-A9C57036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7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D084-1B4E-418B-BC9D-EB6C007A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74302-E908-42BC-807F-467343F7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D4F24-BE73-4B8A-9357-A0685F9B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EB394-9262-418B-BBD1-B88E3BF7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44B6-BF0E-4B89-AEA5-99E422C3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9D497-2C0B-421C-B002-0AA63563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1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A49F9-7161-4DAD-A77F-CFA8E7C4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4FD30-70FE-42E3-A8AB-C99F1115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E001-3F43-48FD-8C0F-B00B126DF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6CFD-7030-469B-BD40-76C549C58AD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CE25-D19A-4572-9603-CA8D1E79E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C382-7D92-41E6-85A9-F5F5A6A3A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797B-89DE-4F7C-A5D9-6695E35F8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4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4A28-F046-4401-B6C3-F6CBBECCB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5528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MyCollegeCompass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F386D-FECC-4FF4-AC9E-0E5A0D16766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20524"/>
            <a:ext cx="12192000" cy="1500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CE056-371B-4B9B-BB16-9BD8DE82AEC1}"/>
              </a:ext>
            </a:extLst>
          </p:cNvPr>
          <p:cNvSpPr txBox="1"/>
          <p:nvPr/>
        </p:nvSpPr>
        <p:spPr>
          <a:xfrm>
            <a:off x="690876" y="3959583"/>
            <a:ext cx="45632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Guided by: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Dr. R. RAJA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Associate Professor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ET-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CSIT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D176E-5EB1-4A44-989F-84133CED88D7}"/>
              </a:ext>
            </a:extLst>
          </p:cNvPr>
          <p:cNvSpPr txBox="1"/>
          <p:nvPr/>
        </p:nvSpPr>
        <p:spPr>
          <a:xfrm>
            <a:off x="7642258" y="3884169"/>
            <a:ext cx="385886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chemeClr val="tx1"/>
                </a:solidFill>
                <a:sym typeface="Arial"/>
              </a:rPr>
              <a:t>By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Nallamothu Akash -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20B81A3306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Bhavik Goyal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20B81A3313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Rajashekar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20B81A3331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solidFill>
                <a:schemeClr val="tx1"/>
              </a:solidFill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solidFill>
                <a:schemeClr val="tx1"/>
              </a:solidFill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D03DF-F5A7-46AF-19CE-76DCD78421A5}"/>
              </a:ext>
            </a:extLst>
          </p:cNvPr>
          <p:cNvSpPr txBox="1"/>
          <p:nvPr/>
        </p:nvSpPr>
        <p:spPr>
          <a:xfrm>
            <a:off x="537327" y="2914838"/>
            <a:ext cx="4253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presentation: 11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2023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6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0B82-389F-42D6-91B9-26E08E76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004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575F-A8AD-4860-B30F-E026ECBA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65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86502-B2F2-BB04-B034-6D51BECB02AC}"/>
              </a:ext>
            </a:extLst>
          </p:cNvPr>
          <p:cNvSpPr txBox="1"/>
          <p:nvPr/>
        </p:nvSpPr>
        <p:spPr>
          <a:xfrm>
            <a:off x="1554606" y="405116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2670-2D86-C5BC-1E6D-70395C427AF9}"/>
              </a:ext>
            </a:extLst>
          </p:cNvPr>
          <p:cNvSpPr/>
          <p:nvPr/>
        </p:nvSpPr>
        <p:spPr>
          <a:xfrm>
            <a:off x="5073388" y="1865505"/>
            <a:ext cx="1012988" cy="624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3D3DA3-B1CE-47C1-1738-11F7AF153E9A}"/>
              </a:ext>
            </a:extLst>
          </p:cNvPr>
          <p:cNvSpPr/>
          <p:nvPr/>
        </p:nvSpPr>
        <p:spPr>
          <a:xfrm>
            <a:off x="1915952" y="3042055"/>
            <a:ext cx="7669310" cy="1242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55B24-E3FB-058E-8326-BBE6D4FB30B2}"/>
              </a:ext>
            </a:extLst>
          </p:cNvPr>
          <p:cNvSpPr/>
          <p:nvPr/>
        </p:nvSpPr>
        <p:spPr>
          <a:xfrm>
            <a:off x="2540570" y="3605753"/>
            <a:ext cx="1036120" cy="44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AB71D-5D15-0EDE-5F9D-244DE1EB5CB0}"/>
              </a:ext>
            </a:extLst>
          </p:cNvPr>
          <p:cNvSpPr/>
          <p:nvPr/>
        </p:nvSpPr>
        <p:spPr>
          <a:xfrm>
            <a:off x="4114290" y="3608640"/>
            <a:ext cx="1036121" cy="44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DED58-D92A-F4D3-9CF5-4331F9BF92EA}"/>
              </a:ext>
            </a:extLst>
          </p:cNvPr>
          <p:cNvSpPr/>
          <p:nvPr/>
        </p:nvSpPr>
        <p:spPr>
          <a:xfrm>
            <a:off x="5826884" y="3625760"/>
            <a:ext cx="1080765" cy="44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7BEDD-547F-2FDB-0B5E-52F9539DBFD7}"/>
              </a:ext>
            </a:extLst>
          </p:cNvPr>
          <p:cNvSpPr/>
          <p:nvPr/>
        </p:nvSpPr>
        <p:spPr>
          <a:xfrm>
            <a:off x="7706072" y="3608085"/>
            <a:ext cx="1080767" cy="445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Domicile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F0876-680C-8255-574C-738EDFBE1299}"/>
              </a:ext>
            </a:extLst>
          </p:cNvPr>
          <p:cNvSpPr txBox="1"/>
          <p:nvPr/>
        </p:nvSpPr>
        <p:spPr>
          <a:xfrm>
            <a:off x="5192841" y="3073873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67C788-0CB4-B886-16FF-77AFAE104B6C}"/>
              </a:ext>
            </a:extLst>
          </p:cNvPr>
          <p:cNvSpPr/>
          <p:nvPr/>
        </p:nvSpPr>
        <p:spPr>
          <a:xfrm>
            <a:off x="5038430" y="4850690"/>
            <a:ext cx="1091545" cy="575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844F9-8491-D113-DDCD-DE0F1C5A9291}"/>
              </a:ext>
            </a:extLst>
          </p:cNvPr>
          <p:cNvSpPr/>
          <p:nvPr/>
        </p:nvSpPr>
        <p:spPr>
          <a:xfrm>
            <a:off x="5000133" y="5824920"/>
            <a:ext cx="1159497" cy="575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668CE0-CD9A-D62C-5AE4-9CCE5B9B218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79882" y="2490031"/>
            <a:ext cx="0" cy="53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1B6D8A-74C2-63CF-B28E-AC3BC54A61E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84202" y="4298666"/>
            <a:ext cx="1" cy="55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E2A9B-B5E3-5EDB-6513-C01D9AFDAD1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5579882" y="5425725"/>
            <a:ext cx="4321" cy="39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9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32E-4534-4126-90E3-33D00CE7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A308F-4191-8B62-D7D6-CE673DC73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44" y="1800574"/>
            <a:ext cx="6111266" cy="4692301"/>
          </a:xfrm>
        </p:spPr>
      </p:pic>
    </p:spTree>
    <p:extLst>
      <p:ext uri="{BB962C8B-B14F-4D97-AF65-F5344CB8AC3E}">
        <p14:creationId xmlns:p14="http://schemas.microsoft.com/office/powerpoint/2010/main" val="425591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45549-B14B-4307-9C19-AB8A52C145FC}"/>
              </a:ext>
            </a:extLst>
          </p:cNvPr>
          <p:cNvSpPr txBox="1"/>
          <p:nvPr/>
        </p:nvSpPr>
        <p:spPr>
          <a:xfrm>
            <a:off x="943708" y="2494430"/>
            <a:ext cx="10304584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76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D64C-5BDA-4179-846D-4508D6C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3B64-B055-4F23-B353-F5EEDA0C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27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college prediction mobile app is a revolutionary tool that utilizes advanced Machine Learning algorithms and data analysis to predict the likelihood of acceptance into various colleges and universities.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takes into account a wide range of factors, including Rank, Gender, Category(caste), and Domicile State to provide users with a highly accurate prediction of their chances of being admitted to their desired institutions.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5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134E-BFB1-4521-B0FC-E7F7393C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5104-0555-44F6-B48C-8B1A49FD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College Prediction Mobile App provides students with a unique advantage by providing them with insights into their chances of getting admitted to their desired institutions.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app, students can save time and effort by focusing on the colleges and universities where they have the highest likelihood of being accepted.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9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E4E7-E42B-47FA-9606-468E0850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7AB8-C466-4DFF-93D2-5FC9E31C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Careers360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platform where students can check their preferred       	 	             colleges according to their JEE/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Eamcet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 and also they 		                 	 	can see the current top colleges list</a:t>
            </a:r>
            <a:r>
              <a:rPr lang="en-IN" dirty="0"/>
              <a:t>.</a:t>
            </a: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Shiksha</a:t>
            </a:r>
            <a:r>
              <a:rPr lang="en-IN" dirty="0"/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website students can refer to the colleges according to 	      		       the exams that they have given like JEE Mains 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Eamcet</a:t>
            </a:r>
            <a:r>
              <a:rPr lang="en-IN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13170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6711-0169-4B30-9790-27166DB7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8130-3E97-4B40-8F42-CB530F6F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details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user should be able to input their JEE/TS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Eamcet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rank and their details.</a:t>
            </a:r>
          </a:p>
          <a:p>
            <a:pPr algn="just"/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app should use an ML model to predict the likelihood of a user getting accepted into a particular college based on various inputs.</a:t>
            </a:r>
          </a:p>
          <a:p>
            <a:pPr algn="just"/>
            <a:r>
              <a:rPr lang="en-US" sz="2400" b="1" u="sng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Responsive design: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model should be designed to work on different screen sizes and devices.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91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A7C1-5669-4DC1-AB6A-4EE4EB7C4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04" y="0"/>
            <a:ext cx="10337260" cy="1049505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2C02E-D334-4CA8-B76D-A862BD45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04" y="1341736"/>
            <a:ext cx="10337260" cy="52237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app should respond quickly and provide accurate predictions in a reasonable amount of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app should be easy to use and navigate, with a clean and intuitive user interface. It should also be accessible to users with disabilities.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app should be easy to maintain and update, with well-structured code and clear documentation.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under load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app should be able to handle a large number of users simultaneously without crashing or slowing down.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app should be able to scale up or down to accommodate a growing or shrinking user base.</a:t>
            </a:r>
          </a:p>
          <a:p>
            <a:pPr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3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1DCA-B2FB-4FF5-841F-698E490C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AC37-4B08-4861-AED0-F6838028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There are a variety of tools and technologies that can be used to build a college prediction mobile application.</a:t>
            </a:r>
          </a:p>
          <a:p>
            <a:pPr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UI SDK created by Google, provides Android framework.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UI is built in dart programming language.</a:t>
            </a:r>
          </a:p>
          <a:p>
            <a:pPr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Different types of decision tree classifiers and models help build our predictor system using java.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environment by Google’s Android OS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6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821D-A4A0-42D9-A466-FA76E074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62DF-BD47-4038-AD1E-6742E1D7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Dual core or higher.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4 GB or higher.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64 GB or higher.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Android or IOS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480 x 800 pixels or higher.</a:t>
            </a:r>
          </a:p>
        </p:txBody>
      </p:sp>
    </p:spTree>
    <p:extLst>
      <p:ext uri="{BB962C8B-B14F-4D97-AF65-F5344CB8AC3E}">
        <p14:creationId xmlns:p14="http://schemas.microsoft.com/office/powerpoint/2010/main" val="396283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0BBB-1D9F-4B46-9E25-EC782381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3DBA-669F-4167-B10E-1B5519EF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38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Module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Responsible for handling user interactions and presenting information to the user. Includes screens, forms, buttons, and other UI components. </a:t>
            </a:r>
          </a:p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Collects user data which is required for prediction and validates before sending it to the prediction module.</a:t>
            </a:r>
          </a:p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college prediction based on user-provided data. Utilizes machine learning algorithms to generate predictions. Receives data from the Data Collection module and returns the predicted college(s) to the UI module.</a:t>
            </a:r>
          </a:p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Information Module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Retrieves and manages information about colleges.    Retrieves college rankings, admission requirements, tuition fees, location, and other details.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5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673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Times New Roman</vt:lpstr>
      <vt:lpstr>Office Theme</vt:lpstr>
      <vt:lpstr>MyCollegeCompass</vt:lpstr>
      <vt:lpstr>Abstract</vt:lpstr>
      <vt:lpstr>Introduction</vt:lpstr>
      <vt:lpstr>References</vt:lpstr>
      <vt:lpstr>Functional Requirements</vt:lpstr>
      <vt:lpstr>Non-functional Requirements</vt:lpstr>
      <vt:lpstr>Software Requirements</vt:lpstr>
      <vt:lpstr>Hardware Requirements</vt:lpstr>
      <vt:lpstr>Modular Structure</vt:lpstr>
      <vt:lpstr>Plan of action</vt:lpstr>
      <vt:lpstr>USECASE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MyCollegeCompass</dc:title>
  <dc:creator>Akash</dc:creator>
  <cp:lastModifiedBy>bhavik</cp:lastModifiedBy>
  <cp:revision>19</cp:revision>
  <dcterms:created xsi:type="dcterms:W3CDTF">2023-05-09T13:19:33Z</dcterms:created>
  <dcterms:modified xsi:type="dcterms:W3CDTF">2023-05-10T16:54:38Z</dcterms:modified>
</cp:coreProperties>
</file>