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Lato" panose="020F0502020204030203" pitchFamily="34" charset="0"/>
      <p:regular r:id="rId12"/>
      <p:bold r:id="rId13"/>
      <p:italic r:id="rId14"/>
      <p:boldItalic r:id="rId15"/>
    </p:embeddedFont>
    <p:embeddedFont>
      <p:font typeface="Raleway" panose="020F0502020204030204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c6fa3c898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c6fa3c898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10c0643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10c0643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410c0643f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410c0643f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6fa3c89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6fa3c89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c6fa3c898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c6fa3c898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6fa3c898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6fa3c898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drives an employee leave the company?</a:t>
            </a:r>
            <a:br>
              <a:rPr lang="en" dirty="0"/>
            </a:br>
            <a:r>
              <a:rPr lang="en" sz="2400" dirty="0"/>
              <a:t>A study of Employee retention in Salifort Motors Project Proposal </a:t>
            </a:r>
            <a:endParaRPr sz="240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Bhavik Singhi• 30.03.2025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Expected delivery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April 8, 2025</a:t>
            </a:r>
            <a:endParaRPr sz="15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b="1" dirty="0"/>
              <a:t>Deliverables</a:t>
            </a:r>
            <a:endParaRPr b="1" dirty="0"/>
          </a:p>
          <a:p>
            <a:pPr marL="457200" lvl="0" indent="-323850" algn="l" rtl="0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A clean notebook with all the codes </a:t>
            </a:r>
            <a:endParaRPr sz="1500" dirty="0"/>
          </a:p>
          <a:p>
            <a:pPr marL="457200" lvl="0" indent="-323850" algn="l" rtl="0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Executive summary with summary and recommendations</a:t>
            </a:r>
            <a:endParaRPr sz="1500" dirty="0"/>
          </a:p>
          <a:p>
            <a:pPr marL="457200" lvl="0" indent="-323850" algn="l" rtl="0">
              <a:spcBef>
                <a:spcPts val="1600"/>
              </a:spcBef>
              <a:spcAft>
                <a:spcPts val="0"/>
              </a:spcAft>
              <a:buSzPts val="1500"/>
              <a:buChar char="●"/>
            </a:pPr>
            <a:r>
              <a:rPr lang="en" sz="1500" dirty="0"/>
              <a:t>A detailed report in GitHub </a:t>
            </a:r>
            <a:endParaRPr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1 - Planning</a:t>
            </a:r>
            <a:endParaRPr/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Business task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Identify the stakeholders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Define the business goal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Define the deliverables</a:t>
            </a:r>
            <a:endParaRPr sz="1600"/>
          </a:p>
        </p:txBody>
      </p:sp>
      <p:sp>
        <p:nvSpPr>
          <p:cNvPr id="86" name="Google Shape;86;p1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 sz="2100" b="1">
                <a:solidFill>
                  <a:schemeClr val="dk1"/>
                </a:solidFill>
              </a:rPr>
              <a:t>Data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Collecting the data and other resources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Choosing tools and methodologies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2 - Analyse</a:t>
            </a:r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1"/>
                </a:solidFill>
              </a:rPr>
              <a:t>Tasks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Performing EDA using Python and Tableau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Perform descriptive statistics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/>
              <a:t>Ethical considerations</a:t>
            </a:r>
            <a:endParaRPr sz="1600"/>
          </a:p>
        </p:txBody>
      </p:sp>
      <p:sp>
        <p:nvSpPr>
          <p:cNvPr id="93" name="Google Shape;93;p16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Deliverables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Recording all the results in Jupyter Notebook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Phase 3 - Construct</a:t>
            </a:r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accent5"/>
                </a:solidFill>
              </a:rPr>
              <a:t>Tasks</a:t>
            </a:r>
            <a:endParaRPr sz="2100" b="1">
              <a:solidFill>
                <a:schemeClr val="accent5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Identify the data visualizations, machine learning models and other processes  required 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Define dependent and independent variables </a:t>
            </a:r>
            <a:endParaRPr sz="1600"/>
          </a:p>
        </p:txBody>
      </p:sp>
      <p:sp>
        <p:nvSpPr>
          <p:cNvPr id="100" name="Google Shape;100;p17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accent5"/>
                </a:solidFill>
              </a:rPr>
              <a:t>Deliverables</a:t>
            </a:r>
            <a:endParaRPr sz="2100" b="1">
              <a:solidFill>
                <a:schemeClr val="accent5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Build the regression model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Record the results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Identify the possible solutions to problems faced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Create machine learning models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  <a:latin typeface="Lato" charset="0"/>
              </a:rPr>
              <a:t>Phase</a:t>
            </a:r>
            <a:r>
              <a:rPr lang="en" dirty="0">
                <a:solidFill>
                  <a:schemeClr val="bg2"/>
                </a:solidFill>
              </a:rPr>
              <a:t> 4 - Execute</a:t>
            </a:r>
            <a:endParaRPr>
              <a:solidFill>
                <a:schemeClr val="bg2"/>
              </a:solidFill>
            </a:endParaRPr>
          </a:p>
        </p:txBody>
      </p:sp>
      <p:sp>
        <p:nvSpPr>
          <p:cNvPr id="106" name="Google Shape;106;p18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accent5"/>
                </a:solidFill>
              </a:rPr>
              <a:t>Tasks</a:t>
            </a:r>
            <a:endParaRPr sz="2100" b="1">
              <a:solidFill>
                <a:schemeClr val="accent5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Interpret the model results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Create a summary of the analysis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Define the limitations of the analysis and what can be done to improve the study</a:t>
            </a:r>
            <a:endParaRPr sz="1600"/>
          </a:p>
        </p:txBody>
      </p:sp>
      <p:sp>
        <p:nvSpPr>
          <p:cNvPr id="107" name="Google Shape;107;p18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accent5"/>
                </a:solidFill>
              </a:rPr>
              <a:t>Deliverables</a:t>
            </a:r>
            <a:endParaRPr sz="2100" b="1">
              <a:solidFill>
                <a:schemeClr val="accent5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clear and concise summary of the analysis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Propose recommendations along with limitations of the project, further research ideas, ethical considerations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Attention areas</a:t>
            </a:r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Regression analysis</a:t>
            </a:r>
            <a:endParaRPr sz="2100" b="1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Defining dependent and independent variables</a:t>
            </a:r>
          </a:p>
          <a:p>
            <a:pPr indent="-330200">
              <a:spcBef>
                <a:spcPts val="1200"/>
              </a:spcBef>
              <a:buSzPts val="1600"/>
            </a:pPr>
            <a:r>
              <a:rPr lang="en-US" sz="1600" dirty="0"/>
              <a:t>Interpreting the model results</a:t>
            </a: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None/>
            </a:pPr>
            <a:endParaRPr sz="1600"/>
          </a:p>
        </p:txBody>
      </p:sp>
      <p:sp>
        <p:nvSpPr>
          <p:cNvPr id="114" name="Google Shape;114;p19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</a:rPr>
              <a:t>Machine Learning Models</a:t>
            </a:r>
            <a:endParaRPr sz="21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Interpreting the model results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1200"/>
              </a:spcAft>
              <a:buSzPts val="1600"/>
              <a:buChar char="●"/>
            </a:pPr>
            <a:r>
              <a:rPr lang="en" sz="1600" dirty="0"/>
              <a:t>Choosing the right variables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Schedule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 descr="Background pointer shape in timeline graphic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body" idx="4294967295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</a:rPr>
              <a:t>30.03.25</a:t>
            </a:r>
          </a:p>
        </p:txBody>
      </p:sp>
      <p:grpSp>
        <p:nvGrpSpPr>
          <p:cNvPr id="126" name="Google Shape;126;p21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127" name="Google Shape;127;p21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28" name="Google Shape;128;p21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21"/>
          <p:cNvSpPr txBox="1">
            <a:spLocks noGrp="1"/>
          </p:cNvSpPr>
          <p:nvPr>
            <p:ph type="body" idx="4294967295"/>
          </p:nvPr>
        </p:nvSpPr>
        <p:spPr>
          <a:xfrm>
            <a:off x="318375" y="385667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Create project proposal, collect resources, lay down the structure of report</a:t>
            </a:r>
            <a:endParaRPr sz="1600"/>
          </a:p>
        </p:txBody>
      </p:sp>
      <p:sp>
        <p:nvSpPr>
          <p:cNvPr id="130" name="Google Shape;130;p21" descr="Background pointer shape in timeline graphic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1"/>
          <p:cNvSpPr txBox="1">
            <a:spLocks noGrp="1"/>
          </p:cNvSpPr>
          <p:nvPr>
            <p:ph type="body" idx="4294967295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</a:rPr>
              <a:t>02.04.25</a:t>
            </a:r>
            <a:endParaRPr sz="1600" b="1" dirty="0">
              <a:solidFill>
                <a:schemeClr val="lt1"/>
              </a:solidFill>
            </a:endParaRPr>
          </a:p>
        </p:txBody>
      </p:sp>
      <p:grpSp>
        <p:nvGrpSpPr>
          <p:cNvPr id="132" name="Google Shape;132;p21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33" name="Google Shape;133;p21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4" name="Google Shape;134;p21"/>
            <p:cNvSpPr/>
            <p:nvPr/>
          </p:nvSpPr>
          <p:spPr>
            <a:xfrm rot="10800000" flipH="1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" name="Google Shape;135;p21"/>
          <p:cNvSpPr txBox="1">
            <a:spLocks noGrp="1"/>
          </p:cNvSpPr>
          <p:nvPr>
            <p:ph type="body" idx="4294967295"/>
          </p:nvPr>
        </p:nvSpPr>
        <p:spPr>
          <a:xfrm>
            <a:off x="1244337" y="3757725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/>
              <a:t>Choose Python packages, perform EDA in Jupyter Notebook and Tableau</a:t>
            </a:r>
            <a:endParaRPr sz="1600"/>
          </a:p>
        </p:txBody>
      </p:sp>
      <p:sp>
        <p:nvSpPr>
          <p:cNvPr id="136" name="Google Shape;136;p21" descr="Background pointer shape in timeline graphic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body" idx="4294967295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</a:rPr>
              <a:t>04.04.25</a:t>
            </a:r>
          </a:p>
        </p:txBody>
      </p:sp>
      <p:grpSp>
        <p:nvGrpSpPr>
          <p:cNvPr id="138" name="Google Shape;138;p21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39" name="Google Shape;139;p21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0" name="Google Shape;140;p21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21"/>
          <p:cNvSpPr txBox="1">
            <a:spLocks noGrp="1"/>
          </p:cNvSpPr>
          <p:nvPr>
            <p:ph type="body" idx="4294967295"/>
          </p:nvPr>
        </p:nvSpPr>
        <p:spPr>
          <a:xfrm>
            <a:off x="3304094" y="385667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/>
              <a:t>Logistic Regression Model and result interpretation</a:t>
            </a:r>
            <a:endParaRPr sz="1600"/>
          </a:p>
        </p:txBody>
      </p:sp>
      <p:sp>
        <p:nvSpPr>
          <p:cNvPr id="142" name="Google Shape;142;p21" descr="Background pointer shape in timeline graphic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4294967295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</a:rPr>
              <a:t>06.04.25</a:t>
            </a:r>
          </a:p>
        </p:txBody>
      </p:sp>
      <p:grpSp>
        <p:nvGrpSpPr>
          <p:cNvPr id="144" name="Google Shape;144;p21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45" name="Google Shape;145;p21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46" name="Google Shape;146;p21"/>
            <p:cNvSpPr/>
            <p:nvPr/>
          </p:nvSpPr>
          <p:spPr>
            <a:xfrm rot="10800000" flipH="1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7" name="Google Shape;147;p21"/>
          <p:cNvSpPr txBox="1">
            <a:spLocks noGrp="1"/>
          </p:cNvSpPr>
          <p:nvPr>
            <p:ph type="body" idx="4294967295"/>
          </p:nvPr>
        </p:nvSpPr>
        <p:spPr>
          <a:xfrm>
            <a:off x="5126902" y="3757725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 dirty="0"/>
              <a:t>Decision Tree, Random Forest and XG Boost models and interpret the results</a:t>
            </a:r>
            <a:endParaRPr sz="1600"/>
          </a:p>
        </p:txBody>
      </p:sp>
      <p:sp>
        <p:nvSpPr>
          <p:cNvPr id="148" name="Google Shape;148;p21" descr="Background pointer shape in timeline graphic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name="adj" fmla="val 50000"/>
            </a:avLst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875" tIns="121875" rIns="121875" bIns="1218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1"/>
          <p:cNvSpPr txBox="1">
            <a:spLocks noGrp="1"/>
          </p:cNvSpPr>
          <p:nvPr>
            <p:ph type="body" idx="4294967295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chemeClr val="lt1"/>
                </a:solidFill>
              </a:rPr>
              <a:t>08.04.25</a:t>
            </a:r>
          </a:p>
        </p:txBody>
      </p:sp>
      <p:grpSp>
        <p:nvGrpSpPr>
          <p:cNvPr id="150" name="Google Shape;150;p21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151" name="Google Shape;151;p21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52" name="Google Shape;152;p21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3" name="Google Shape;153;p21"/>
          <p:cNvSpPr txBox="1">
            <a:spLocks noGrp="1"/>
          </p:cNvSpPr>
          <p:nvPr>
            <p:ph type="body" idx="4294967295"/>
          </p:nvPr>
        </p:nvSpPr>
        <p:spPr>
          <a:xfrm>
            <a:off x="6685979" y="385667"/>
            <a:ext cx="2242800" cy="90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Write the summary, provide recommendations, final touches on the report</a:t>
            </a:r>
            <a:endParaRPr sz="16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280</Words>
  <Application>Microsoft Office PowerPoint</Application>
  <PresentationFormat>On-screen Show (16:9)</PresentationFormat>
  <Paragraphs>60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Lato</vt:lpstr>
      <vt:lpstr>Raleway</vt:lpstr>
      <vt:lpstr>Swiss</vt:lpstr>
      <vt:lpstr>What drives an employee leave the company? A study of Employee retention in Salifort Motors Project Proposal </vt:lpstr>
      <vt:lpstr>Goals </vt:lpstr>
      <vt:lpstr>Phase 1 - Planning</vt:lpstr>
      <vt:lpstr>Phase 2 - Analyse</vt:lpstr>
      <vt:lpstr>Phase 3 - Construct</vt:lpstr>
      <vt:lpstr>Phase 4 - Execute</vt:lpstr>
      <vt:lpstr>Attention areas</vt:lpstr>
      <vt:lpstr>Schedule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drives an employee leave the company? A study of Employee retention in Salifort Motors Project Proposal </dc:title>
  <cp:lastModifiedBy>Bhavik Singhi</cp:lastModifiedBy>
  <cp:revision>4</cp:revision>
  <dcterms:modified xsi:type="dcterms:W3CDTF">2025-04-09T04:22:52Z</dcterms:modified>
</cp:coreProperties>
</file>