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54" y="-14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8" y="2130427"/>
            <a:ext cx="1071133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8988" y="274640"/>
            <a:ext cx="446524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3250" y="274640"/>
            <a:ext cx="1318571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8" y="4406902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8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3250" y="1600202"/>
            <a:ext cx="8825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8755" y="1600202"/>
            <a:ext cx="8825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5" y="1535113"/>
            <a:ext cx="55700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5" y="2174875"/>
            <a:ext cx="55700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6" y="273052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0" y="1435102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1600202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9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E86F-8BB1-4900-B067-18FB315948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38" y="6356352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29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10065-F104-4DB0-ABB7-E8DCBFC568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099" y="116633"/>
          <a:ext cx="12385375" cy="66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664296"/>
                <a:gridCol w="2520280"/>
                <a:gridCol w="2520280"/>
                <a:gridCol w="2592287"/>
              </a:tblGrid>
              <a:tr h="477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Multi-Programming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Multi-Tasking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Multi-Processing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Multi-Threading</a:t>
                      </a:r>
                      <a:endParaRPr lang="en-US" dirty="0"/>
                    </a:p>
                  </a:txBody>
                  <a:tcPr marL="126016" marR="126016"/>
                </a:tc>
              </a:tr>
              <a:tr h="9673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</a:t>
                      </a:r>
                      <a:r>
                        <a:rPr lang="en-US" baseline="0" dirty="0" smtClean="0"/>
                        <a:t> multiple programs on a single CPU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multiple</a:t>
                      </a:r>
                      <a:r>
                        <a:rPr lang="en-US" baseline="0" dirty="0" smtClean="0"/>
                        <a:t> task on a single CPU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Executing multiple processes</a:t>
                      </a:r>
                      <a:r>
                        <a:rPr lang="en-US" baseline="0" dirty="0" smtClean="0"/>
                        <a:t> on multiple CPU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multiple threads</a:t>
                      </a:r>
                      <a:r>
                        <a:rPr lang="en-US" baseline="0" dirty="0" smtClean="0"/>
                        <a:t> b/w a single task</a:t>
                      </a:r>
                      <a:endParaRPr lang="en-US" dirty="0"/>
                    </a:p>
                  </a:txBody>
                  <a:tcPr marL="126016" marR="126016"/>
                </a:tc>
              </a:tr>
              <a:tr h="990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</a:t>
                      </a:r>
                      <a:r>
                        <a:rPr lang="en-US" baseline="0" dirty="0" smtClean="0"/>
                        <a:t> switching occurs during I/O waits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Uses time</a:t>
                      </a:r>
                      <a:r>
                        <a:rPr lang="en-US" baseline="0" dirty="0" smtClean="0"/>
                        <a:t>-sharing for rapid task switching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Achieves true</a:t>
                      </a:r>
                      <a:r>
                        <a:rPr lang="en-US" baseline="0" dirty="0" smtClean="0"/>
                        <a:t> parallelism with multiple CPU’s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Provides parallelism within</a:t>
                      </a:r>
                      <a:r>
                        <a:rPr lang="en-US" baseline="0" dirty="0" smtClean="0"/>
                        <a:t> a task</a:t>
                      </a:r>
                      <a:endParaRPr lang="en-US" dirty="0"/>
                    </a:p>
                  </a:txBody>
                  <a:tcPr marL="126016" marR="126016"/>
                </a:tc>
              </a:tr>
              <a:tr h="101114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No. of process being executed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process is executed at a time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than one process can be executed at a time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Processes are being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at a time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by one job is being executed at a time.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16" marR="126016"/>
                </a:tc>
              </a:tr>
              <a:tr h="9318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</a:t>
                      </a:r>
                      <a:r>
                        <a:rPr lang="en-US" baseline="0" dirty="0" smtClean="0"/>
                        <a:t> sharing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Resources(CPU,</a:t>
                      </a:r>
                      <a:r>
                        <a:rPr lang="en-US" baseline="0" dirty="0" smtClean="0"/>
                        <a:t> memory) are shared among programs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 (CPU, Memory) is shared among tasks</a:t>
                      </a:r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program has its own Resources (CPU, Memory)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 (CPU, Memory) is shared among threads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16" marR="126016"/>
                </a:tc>
              </a:tr>
              <a:tr h="922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Requirement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requires special hardware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requires special hardware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multiple CPU and memory space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be implemented</a:t>
                      </a:r>
                      <a:r>
                        <a:rPr lang="en-US" baseline="0" dirty="0" smtClean="0"/>
                        <a:t> on both single and multi-processor</a:t>
                      </a:r>
                      <a:endParaRPr lang="en-US" dirty="0"/>
                    </a:p>
                  </a:txBody>
                  <a:tcPr marL="126016" marR="126016"/>
                </a:tc>
              </a:tr>
              <a:tr h="56013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efficiency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Moderate efficiency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Moderate efficiency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16" marR="126016"/>
                </a:tc>
              </a:tr>
              <a:tr h="7638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Examples use case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Early batch processing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OS like Windows, macOS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Super Computers</a:t>
                      </a:r>
                      <a:endParaRPr lang="en-US" dirty="0"/>
                    </a:p>
                  </a:txBody>
                  <a:tcPr marL="126016" marR="1260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Opening</a:t>
                      </a:r>
                      <a:r>
                        <a:rPr lang="en-US" baseline="0" dirty="0" smtClean="0"/>
                        <a:t> multiple tabs in browsers</a:t>
                      </a:r>
                      <a:endParaRPr lang="en-US" dirty="0"/>
                    </a:p>
                  </a:txBody>
                  <a:tcPr marL="126016" marR="1260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193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7</cp:revision>
  <dcterms:created xsi:type="dcterms:W3CDTF">2024-07-30T23:13:24Z</dcterms:created>
  <dcterms:modified xsi:type="dcterms:W3CDTF">2024-07-31T00:49:10Z</dcterms:modified>
</cp:coreProperties>
</file>