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ik Jain" userId="5dc44141f0ea877a" providerId="LiveId" clId="{12BC1EDB-50C0-44A5-AB75-AEA12A74493F}"/>
    <pc:docChg chg="undo custSel addSld modSld sldOrd">
      <pc:chgData name="Bhavik Jain" userId="5dc44141f0ea877a" providerId="LiveId" clId="{12BC1EDB-50C0-44A5-AB75-AEA12A74493F}" dt="2024-07-24T10:35:03.373" v="399"/>
      <pc:docMkLst>
        <pc:docMk/>
      </pc:docMkLst>
      <pc:sldChg chg="addSp modSp mod">
        <pc:chgData name="Bhavik Jain" userId="5dc44141f0ea877a" providerId="LiveId" clId="{12BC1EDB-50C0-44A5-AB75-AEA12A74493F}" dt="2024-07-24T10:33:14.196" v="388" actId="1076"/>
        <pc:sldMkLst>
          <pc:docMk/>
          <pc:sldMk cId="4043737824" sldId="257"/>
        </pc:sldMkLst>
        <pc:spChg chg="add mod">
          <ac:chgData name="Bhavik Jain" userId="5dc44141f0ea877a" providerId="LiveId" clId="{12BC1EDB-50C0-44A5-AB75-AEA12A74493F}" dt="2024-07-24T10:33:14.196" v="388" actId="1076"/>
          <ac:spMkLst>
            <pc:docMk/>
            <pc:sldMk cId="4043737824" sldId="257"/>
            <ac:spMk id="4" creationId="{786694EF-4B9F-57A8-DFA6-B32D9D1E4BEE}"/>
          </ac:spMkLst>
        </pc:spChg>
      </pc:sldChg>
      <pc:sldChg chg="addSp delSp modSp mod">
        <pc:chgData name="Bhavik Jain" userId="5dc44141f0ea877a" providerId="LiveId" clId="{12BC1EDB-50C0-44A5-AB75-AEA12A74493F}" dt="2024-07-24T10:32:00.247" v="343" actId="122"/>
        <pc:sldMkLst>
          <pc:docMk/>
          <pc:sldMk cId="191714609" sldId="258"/>
        </pc:sldMkLst>
        <pc:spChg chg="del">
          <ac:chgData name="Bhavik Jain" userId="5dc44141f0ea877a" providerId="LiveId" clId="{12BC1EDB-50C0-44A5-AB75-AEA12A74493F}" dt="2024-07-24T10:31:50.259" v="323" actId="478"/>
          <ac:spMkLst>
            <pc:docMk/>
            <pc:sldMk cId="191714609" sldId="258"/>
            <ac:spMk id="2" creationId="{9AB2EA78-AEB3-469B-9025-3B17201A457B}"/>
          </ac:spMkLst>
        </pc:spChg>
        <pc:spChg chg="del mod">
          <ac:chgData name="Bhavik Jain" userId="5dc44141f0ea877a" providerId="LiveId" clId="{12BC1EDB-50C0-44A5-AB75-AEA12A74493F}" dt="2024-07-24T10:31:47.289" v="322" actId="478"/>
          <ac:spMkLst>
            <pc:docMk/>
            <pc:sldMk cId="191714609" sldId="258"/>
            <ac:spMk id="3" creationId="{255E1F2F-E259-4EA8-9FFD-3A10AF541859}"/>
          </ac:spMkLst>
        </pc:spChg>
        <pc:spChg chg="add mod">
          <ac:chgData name="Bhavik Jain" userId="5dc44141f0ea877a" providerId="LiveId" clId="{12BC1EDB-50C0-44A5-AB75-AEA12A74493F}" dt="2024-07-24T10:32:00.247" v="343" actId="122"/>
          <ac:spMkLst>
            <pc:docMk/>
            <pc:sldMk cId="191714609" sldId="258"/>
            <ac:spMk id="5" creationId="{05C2AC65-8E0D-4FB8-404D-960AA5B6C366}"/>
          </ac:spMkLst>
        </pc:spChg>
      </pc:sldChg>
      <pc:sldChg chg="addSp delSp modSp mod">
        <pc:chgData name="Bhavik Jain" userId="5dc44141f0ea877a" providerId="LiveId" clId="{12BC1EDB-50C0-44A5-AB75-AEA12A74493F}" dt="2024-07-24T09:56:10.598" v="89" actId="1076"/>
        <pc:sldMkLst>
          <pc:docMk/>
          <pc:sldMk cId="1975704831" sldId="259"/>
        </pc:sldMkLst>
        <pc:spChg chg="mod">
          <ac:chgData name="Bhavik Jain" userId="5dc44141f0ea877a" providerId="LiveId" clId="{12BC1EDB-50C0-44A5-AB75-AEA12A74493F}" dt="2024-07-24T09:51:14.530" v="11" actId="20577"/>
          <ac:spMkLst>
            <pc:docMk/>
            <pc:sldMk cId="1975704831" sldId="259"/>
            <ac:spMk id="2" creationId="{24B913B0-DD6F-2C2F-03A4-736DD903903F}"/>
          </ac:spMkLst>
        </pc:spChg>
        <pc:spChg chg="del">
          <ac:chgData name="Bhavik Jain" userId="5dc44141f0ea877a" providerId="LiveId" clId="{12BC1EDB-50C0-44A5-AB75-AEA12A74493F}" dt="2024-07-24T09:52:56.364" v="12"/>
          <ac:spMkLst>
            <pc:docMk/>
            <pc:sldMk cId="1975704831" sldId="259"/>
            <ac:spMk id="3" creationId="{37DAF8B6-4CC8-D7A0-6E3E-54CF4C35B500}"/>
          </ac:spMkLst>
        </pc:spChg>
        <pc:spChg chg="add mod">
          <ac:chgData name="Bhavik Jain" userId="5dc44141f0ea877a" providerId="LiveId" clId="{12BC1EDB-50C0-44A5-AB75-AEA12A74493F}" dt="2024-07-24T09:56:10.598" v="89" actId="1076"/>
          <ac:spMkLst>
            <pc:docMk/>
            <pc:sldMk cId="1975704831" sldId="259"/>
            <ac:spMk id="4" creationId="{5FE56376-B0C5-4D7A-96EE-94440282143E}"/>
          </ac:spMkLst>
        </pc:spChg>
      </pc:sldChg>
      <pc:sldChg chg="addSp delSp modSp new mod">
        <pc:chgData name="Bhavik Jain" userId="5dc44141f0ea877a" providerId="LiveId" clId="{12BC1EDB-50C0-44A5-AB75-AEA12A74493F}" dt="2024-07-24T09:58:34.868" v="148" actId="20577"/>
        <pc:sldMkLst>
          <pc:docMk/>
          <pc:sldMk cId="931059109" sldId="260"/>
        </pc:sldMkLst>
        <pc:spChg chg="mod">
          <ac:chgData name="Bhavik Jain" userId="5dc44141f0ea877a" providerId="LiveId" clId="{12BC1EDB-50C0-44A5-AB75-AEA12A74493F}" dt="2024-07-24T09:58:28.123" v="144" actId="20577"/>
          <ac:spMkLst>
            <pc:docMk/>
            <pc:sldMk cId="931059109" sldId="260"/>
            <ac:spMk id="2" creationId="{E162B639-A869-898C-4F4B-A363D7FBD0B8}"/>
          </ac:spMkLst>
        </pc:spChg>
        <pc:spChg chg="del">
          <ac:chgData name="Bhavik Jain" userId="5dc44141f0ea877a" providerId="LiveId" clId="{12BC1EDB-50C0-44A5-AB75-AEA12A74493F}" dt="2024-07-24T09:56:52.649" v="96"/>
          <ac:spMkLst>
            <pc:docMk/>
            <pc:sldMk cId="931059109" sldId="260"/>
            <ac:spMk id="3" creationId="{5E67E4DD-D3E7-6184-1BD6-CEDF63CD8B5A}"/>
          </ac:spMkLst>
        </pc:spChg>
        <pc:spChg chg="add mod">
          <ac:chgData name="Bhavik Jain" userId="5dc44141f0ea877a" providerId="LiveId" clId="{12BC1EDB-50C0-44A5-AB75-AEA12A74493F}" dt="2024-07-24T09:58:34.868" v="148" actId="20577"/>
          <ac:spMkLst>
            <pc:docMk/>
            <pc:sldMk cId="931059109" sldId="260"/>
            <ac:spMk id="4" creationId="{698E47B4-A9E3-8FF5-9AC5-51C46B9DCB10}"/>
          </ac:spMkLst>
        </pc:spChg>
      </pc:sldChg>
      <pc:sldChg chg="addSp delSp modSp new mod">
        <pc:chgData name="Bhavik Jain" userId="5dc44141f0ea877a" providerId="LiveId" clId="{12BC1EDB-50C0-44A5-AB75-AEA12A74493F}" dt="2024-07-24T10:33:47.360" v="390"/>
        <pc:sldMkLst>
          <pc:docMk/>
          <pc:sldMk cId="328812040" sldId="261"/>
        </pc:sldMkLst>
        <pc:spChg chg="mod">
          <ac:chgData name="Bhavik Jain" userId="5dc44141f0ea877a" providerId="LiveId" clId="{12BC1EDB-50C0-44A5-AB75-AEA12A74493F}" dt="2024-07-24T10:33:47.360" v="390"/>
          <ac:spMkLst>
            <pc:docMk/>
            <pc:sldMk cId="328812040" sldId="261"/>
            <ac:spMk id="2" creationId="{B3799345-E068-8C0A-D8B9-306929337E03}"/>
          </ac:spMkLst>
        </pc:spChg>
        <pc:spChg chg="del mod">
          <ac:chgData name="Bhavik Jain" userId="5dc44141f0ea877a" providerId="LiveId" clId="{12BC1EDB-50C0-44A5-AB75-AEA12A74493F}" dt="2024-07-24T10:18:28.965" v="185"/>
          <ac:spMkLst>
            <pc:docMk/>
            <pc:sldMk cId="328812040" sldId="261"/>
            <ac:spMk id="3" creationId="{B7B6A1F0-14D0-0CF9-73BD-8CC50D3DF8F9}"/>
          </ac:spMkLst>
        </pc:spChg>
        <pc:spChg chg="add mod">
          <ac:chgData name="Bhavik Jain" userId="5dc44141f0ea877a" providerId="LiveId" clId="{12BC1EDB-50C0-44A5-AB75-AEA12A74493F}" dt="2024-07-24T10:19:45.205" v="209" actId="14100"/>
          <ac:spMkLst>
            <pc:docMk/>
            <pc:sldMk cId="328812040" sldId="261"/>
            <ac:spMk id="4" creationId="{B9D6E3F1-4228-B16D-6C9D-4F65C4736796}"/>
          </ac:spMkLst>
        </pc:spChg>
        <pc:picChg chg="add mod">
          <ac:chgData name="Bhavik Jain" userId="5dc44141f0ea877a" providerId="LiveId" clId="{12BC1EDB-50C0-44A5-AB75-AEA12A74493F}" dt="2024-07-24T10:20:36.809" v="213" actId="14100"/>
          <ac:picMkLst>
            <pc:docMk/>
            <pc:sldMk cId="328812040" sldId="261"/>
            <ac:picMk id="6" creationId="{C88C743F-6A5B-35C8-462A-C83CEC3C8CC4}"/>
          </ac:picMkLst>
        </pc:picChg>
      </pc:sldChg>
      <pc:sldChg chg="addSp delSp modSp new mod">
        <pc:chgData name="Bhavik Jain" userId="5dc44141f0ea877a" providerId="LiveId" clId="{12BC1EDB-50C0-44A5-AB75-AEA12A74493F}" dt="2024-07-24T10:34:00.487" v="391"/>
        <pc:sldMkLst>
          <pc:docMk/>
          <pc:sldMk cId="447748234" sldId="262"/>
        </pc:sldMkLst>
        <pc:spChg chg="mod">
          <ac:chgData name="Bhavik Jain" userId="5dc44141f0ea877a" providerId="LiveId" clId="{12BC1EDB-50C0-44A5-AB75-AEA12A74493F}" dt="2024-07-24T10:34:00.487" v="391"/>
          <ac:spMkLst>
            <pc:docMk/>
            <pc:sldMk cId="447748234" sldId="262"/>
            <ac:spMk id="2" creationId="{E7D41153-5695-3BFD-E647-933D42BB9E5E}"/>
          </ac:spMkLst>
        </pc:spChg>
        <pc:spChg chg="del">
          <ac:chgData name="Bhavik Jain" userId="5dc44141f0ea877a" providerId="LiveId" clId="{12BC1EDB-50C0-44A5-AB75-AEA12A74493F}" dt="2024-07-24T10:21:08.543" v="215"/>
          <ac:spMkLst>
            <pc:docMk/>
            <pc:sldMk cId="447748234" sldId="262"/>
            <ac:spMk id="3" creationId="{675FF811-E63C-9D0C-A297-3E9E4F225A9D}"/>
          </ac:spMkLst>
        </pc:spChg>
        <pc:spChg chg="add mod">
          <ac:chgData name="Bhavik Jain" userId="5dc44141f0ea877a" providerId="LiveId" clId="{12BC1EDB-50C0-44A5-AB75-AEA12A74493F}" dt="2024-07-24T10:21:29.691" v="221" actId="1076"/>
          <ac:spMkLst>
            <pc:docMk/>
            <pc:sldMk cId="447748234" sldId="262"/>
            <ac:spMk id="4" creationId="{00D90185-F368-8542-6FAE-FFA1280A2A00}"/>
          </ac:spMkLst>
        </pc:spChg>
        <pc:picChg chg="add mod">
          <ac:chgData name="Bhavik Jain" userId="5dc44141f0ea877a" providerId="LiveId" clId="{12BC1EDB-50C0-44A5-AB75-AEA12A74493F}" dt="2024-07-24T10:22:32.517" v="225" actId="1076"/>
          <ac:picMkLst>
            <pc:docMk/>
            <pc:sldMk cId="447748234" sldId="262"/>
            <ac:picMk id="6" creationId="{E85DFB8B-5102-5772-CCAE-1CACB8571B87}"/>
          </ac:picMkLst>
        </pc:picChg>
      </pc:sldChg>
      <pc:sldChg chg="addSp delSp modSp new mod ord">
        <pc:chgData name="Bhavik Jain" userId="5dc44141f0ea877a" providerId="LiveId" clId="{12BC1EDB-50C0-44A5-AB75-AEA12A74493F}" dt="2024-07-24T10:33:38.473" v="389"/>
        <pc:sldMkLst>
          <pc:docMk/>
          <pc:sldMk cId="2417898536" sldId="263"/>
        </pc:sldMkLst>
        <pc:spChg chg="mod">
          <ac:chgData name="Bhavik Jain" userId="5dc44141f0ea877a" providerId="LiveId" clId="{12BC1EDB-50C0-44A5-AB75-AEA12A74493F}" dt="2024-07-24T10:33:38.473" v="389"/>
          <ac:spMkLst>
            <pc:docMk/>
            <pc:sldMk cId="2417898536" sldId="263"/>
            <ac:spMk id="2" creationId="{D119D7C7-7858-1F12-D3F9-F5FFAA8C79FB}"/>
          </ac:spMkLst>
        </pc:spChg>
        <pc:spChg chg="del">
          <ac:chgData name="Bhavik Jain" userId="5dc44141f0ea877a" providerId="LiveId" clId="{12BC1EDB-50C0-44A5-AB75-AEA12A74493F}" dt="2024-07-24T09:59:19.544" v="156"/>
          <ac:spMkLst>
            <pc:docMk/>
            <pc:sldMk cId="2417898536" sldId="263"/>
            <ac:spMk id="3" creationId="{C0CD82AA-A988-134A-25EB-065F11DEFD96}"/>
          </ac:spMkLst>
        </pc:spChg>
        <pc:spChg chg="add mod">
          <ac:chgData name="Bhavik Jain" userId="5dc44141f0ea877a" providerId="LiveId" clId="{12BC1EDB-50C0-44A5-AB75-AEA12A74493F}" dt="2024-07-24T10:00:27.225" v="176" actId="1076"/>
          <ac:spMkLst>
            <pc:docMk/>
            <pc:sldMk cId="2417898536" sldId="263"/>
            <ac:spMk id="4" creationId="{EC1D080E-4620-B096-93CA-BDFB4FD01855}"/>
          </ac:spMkLst>
        </pc:spChg>
        <pc:picChg chg="add mod">
          <ac:chgData name="Bhavik Jain" userId="5dc44141f0ea877a" providerId="LiveId" clId="{12BC1EDB-50C0-44A5-AB75-AEA12A74493F}" dt="2024-07-24T10:17:22.181" v="180" actId="14100"/>
          <ac:picMkLst>
            <pc:docMk/>
            <pc:sldMk cId="2417898536" sldId="263"/>
            <ac:picMk id="6" creationId="{6CEA6B07-B18E-11B6-0B1F-E541C6327181}"/>
          </ac:picMkLst>
        </pc:picChg>
      </pc:sldChg>
      <pc:sldChg chg="addSp delSp modSp new mod">
        <pc:chgData name="Bhavik Jain" userId="5dc44141f0ea877a" providerId="LiveId" clId="{12BC1EDB-50C0-44A5-AB75-AEA12A74493F}" dt="2024-07-24T10:34:12.264" v="393" actId="113"/>
        <pc:sldMkLst>
          <pc:docMk/>
          <pc:sldMk cId="223600595" sldId="264"/>
        </pc:sldMkLst>
        <pc:spChg chg="mod">
          <ac:chgData name="Bhavik Jain" userId="5dc44141f0ea877a" providerId="LiveId" clId="{12BC1EDB-50C0-44A5-AB75-AEA12A74493F}" dt="2024-07-24T10:34:12.264" v="393" actId="113"/>
          <ac:spMkLst>
            <pc:docMk/>
            <pc:sldMk cId="223600595" sldId="264"/>
            <ac:spMk id="2" creationId="{34984BA1-CAF0-08A5-50A2-1DB2000B1D80}"/>
          </ac:spMkLst>
        </pc:spChg>
        <pc:spChg chg="del">
          <ac:chgData name="Bhavik Jain" userId="5dc44141f0ea877a" providerId="LiveId" clId="{12BC1EDB-50C0-44A5-AB75-AEA12A74493F}" dt="2024-07-24T10:23:08.479" v="227"/>
          <ac:spMkLst>
            <pc:docMk/>
            <pc:sldMk cId="223600595" sldId="264"/>
            <ac:spMk id="3" creationId="{42DEBA7B-B144-DFAB-E56C-0CFCFD25FA4F}"/>
          </ac:spMkLst>
        </pc:spChg>
        <pc:spChg chg="add mod">
          <ac:chgData name="Bhavik Jain" userId="5dc44141f0ea877a" providerId="LiveId" clId="{12BC1EDB-50C0-44A5-AB75-AEA12A74493F}" dt="2024-07-24T10:23:30.891" v="233" actId="1076"/>
          <ac:spMkLst>
            <pc:docMk/>
            <pc:sldMk cId="223600595" sldId="264"/>
            <ac:spMk id="4" creationId="{19005F4A-885A-CE6D-FE00-98E9DE6B0448}"/>
          </ac:spMkLst>
        </pc:spChg>
        <pc:picChg chg="add mod">
          <ac:chgData name="Bhavik Jain" userId="5dc44141f0ea877a" providerId="LiveId" clId="{12BC1EDB-50C0-44A5-AB75-AEA12A74493F}" dt="2024-07-24T10:24:01.727" v="235" actId="1076"/>
          <ac:picMkLst>
            <pc:docMk/>
            <pc:sldMk cId="223600595" sldId="264"/>
            <ac:picMk id="6" creationId="{A220A785-61CB-0E16-7BC4-11B4F4C6BFD0}"/>
          </ac:picMkLst>
        </pc:picChg>
      </pc:sldChg>
      <pc:sldChg chg="addSp delSp modSp new mod">
        <pc:chgData name="Bhavik Jain" userId="5dc44141f0ea877a" providerId="LiveId" clId="{12BC1EDB-50C0-44A5-AB75-AEA12A74493F}" dt="2024-07-24T10:34:35.080" v="394"/>
        <pc:sldMkLst>
          <pc:docMk/>
          <pc:sldMk cId="1600602046" sldId="265"/>
        </pc:sldMkLst>
        <pc:spChg chg="mod">
          <ac:chgData name="Bhavik Jain" userId="5dc44141f0ea877a" providerId="LiveId" clId="{12BC1EDB-50C0-44A5-AB75-AEA12A74493F}" dt="2024-07-24T10:34:35.080" v="394"/>
          <ac:spMkLst>
            <pc:docMk/>
            <pc:sldMk cId="1600602046" sldId="265"/>
            <ac:spMk id="2" creationId="{12C06242-D5AF-0F16-6A9A-1486D38BF9D0}"/>
          </ac:spMkLst>
        </pc:spChg>
        <pc:spChg chg="del">
          <ac:chgData name="Bhavik Jain" userId="5dc44141f0ea877a" providerId="LiveId" clId="{12BC1EDB-50C0-44A5-AB75-AEA12A74493F}" dt="2024-07-24T10:26:46.571" v="237"/>
          <ac:spMkLst>
            <pc:docMk/>
            <pc:sldMk cId="1600602046" sldId="265"/>
            <ac:spMk id="3" creationId="{7FA1B8D1-A47B-5BE8-7624-16DA599D53F0}"/>
          </ac:spMkLst>
        </pc:spChg>
        <pc:spChg chg="add mod">
          <ac:chgData name="Bhavik Jain" userId="5dc44141f0ea877a" providerId="LiveId" clId="{12BC1EDB-50C0-44A5-AB75-AEA12A74493F}" dt="2024-07-24T10:27:11.345" v="246" actId="1076"/>
          <ac:spMkLst>
            <pc:docMk/>
            <pc:sldMk cId="1600602046" sldId="265"/>
            <ac:spMk id="4" creationId="{990ED06A-1C1B-DBF4-D5E6-ABDEA2498730}"/>
          </ac:spMkLst>
        </pc:spChg>
        <pc:picChg chg="add mod">
          <ac:chgData name="Bhavik Jain" userId="5dc44141f0ea877a" providerId="LiveId" clId="{12BC1EDB-50C0-44A5-AB75-AEA12A74493F}" dt="2024-07-24T10:27:36.076" v="248" actId="1076"/>
          <ac:picMkLst>
            <pc:docMk/>
            <pc:sldMk cId="1600602046" sldId="265"/>
            <ac:picMk id="6" creationId="{301AB5EB-FE06-1780-C562-CEF53645F9B3}"/>
          </ac:picMkLst>
        </pc:picChg>
      </pc:sldChg>
      <pc:sldChg chg="addSp delSp modSp new mod">
        <pc:chgData name="Bhavik Jain" userId="5dc44141f0ea877a" providerId="LiveId" clId="{12BC1EDB-50C0-44A5-AB75-AEA12A74493F}" dt="2024-07-24T10:34:48.760" v="397" actId="1076"/>
        <pc:sldMkLst>
          <pc:docMk/>
          <pc:sldMk cId="3084052882" sldId="266"/>
        </pc:sldMkLst>
        <pc:spChg chg="mod">
          <ac:chgData name="Bhavik Jain" userId="5dc44141f0ea877a" providerId="LiveId" clId="{12BC1EDB-50C0-44A5-AB75-AEA12A74493F}" dt="2024-07-24T10:34:48.760" v="397" actId="1076"/>
          <ac:spMkLst>
            <pc:docMk/>
            <pc:sldMk cId="3084052882" sldId="266"/>
            <ac:spMk id="2" creationId="{C4A62FB3-0D15-1C71-E9E0-76C803864F7D}"/>
          </ac:spMkLst>
        </pc:spChg>
        <pc:spChg chg="del">
          <ac:chgData name="Bhavik Jain" userId="5dc44141f0ea877a" providerId="LiveId" clId="{12BC1EDB-50C0-44A5-AB75-AEA12A74493F}" dt="2024-07-24T10:28:04.482" v="250"/>
          <ac:spMkLst>
            <pc:docMk/>
            <pc:sldMk cId="3084052882" sldId="266"/>
            <ac:spMk id="3" creationId="{5A028096-1029-BEF9-BA36-37C71ACBA066}"/>
          </ac:spMkLst>
        </pc:spChg>
        <pc:spChg chg="add mod">
          <ac:chgData name="Bhavik Jain" userId="5dc44141f0ea877a" providerId="LiveId" clId="{12BC1EDB-50C0-44A5-AB75-AEA12A74493F}" dt="2024-07-24T10:29:17.497" v="283" actId="20577"/>
          <ac:spMkLst>
            <pc:docMk/>
            <pc:sldMk cId="3084052882" sldId="266"/>
            <ac:spMk id="4" creationId="{094F6779-9EB6-66E1-8684-A806ED2CC0F5}"/>
          </ac:spMkLst>
        </pc:spChg>
      </pc:sldChg>
      <pc:sldChg chg="addSp delSp modSp new mod">
        <pc:chgData name="Bhavik Jain" userId="5dc44141f0ea877a" providerId="LiveId" clId="{12BC1EDB-50C0-44A5-AB75-AEA12A74493F}" dt="2024-07-24T10:34:55.258" v="398"/>
        <pc:sldMkLst>
          <pc:docMk/>
          <pc:sldMk cId="2446837811" sldId="267"/>
        </pc:sldMkLst>
        <pc:spChg chg="mod">
          <ac:chgData name="Bhavik Jain" userId="5dc44141f0ea877a" providerId="LiveId" clId="{12BC1EDB-50C0-44A5-AB75-AEA12A74493F}" dt="2024-07-24T10:34:55.258" v="398"/>
          <ac:spMkLst>
            <pc:docMk/>
            <pc:sldMk cId="2446837811" sldId="267"/>
            <ac:spMk id="2" creationId="{87E61F30-CA5A-D81E-CE73-045E96206685}"/>
          </ac:spMkLst>
        </pc:spChg>
        <pc:spChg chg="del">
          <ac:chgData name="Bhavik Jain" userId="5dc44141f0ea877a" providerId="LiveId" clId="{12BC1EDB-50C0-44A5-AB75-AEA12A74493F}" dt="2024-07-24T10:29:49.962" v="286"/>
          <ac:spMkLst>
            <pc:docMk/>
            <pc:sldMk cId="2446837811" sldId="267"/>
            <ac:spMk id="3" creationId="{F04D60BB-DBD5-5A4E-12AA-738FA2875C1A}"/>
          </ac:spMkLst>
        </pc:spChg>
        <pc:spChg chg="add mod">
          <ac:chgData name="Bhavik Jain" userId="5dc44141f0ea877a" providerId="LiveId" clId="{12BC1EDB-50C0-44A5-AB75-AEA12A74493F}" dt="2024-07-24T10:30:31.045" v="309" actId="20577"/>
          <ac:spMkLst>
            <pc:docMk/>
            <pc:sldMk cId="2446837811" sldId="267"/>
            <ac:spMk id="4" creationId="{6B2C036D-792D-8397-191E-70E75F85A4C0}"/>
          </ac:spMkLst>
        </pc:spChg>
      </pc:sldChg>
      <pc:sldChg chg="addSp delSp modSp new mod">
        <pc:chgData name="Bhavik Jain" userId="5dc44141f0ea877a" providerId="LiveId" clId="{12BC1EDB-50C0-44A5-AB75-AEA12A74493F}" dt="2024-07-24T10:35:03.373" v="399"/>
        <pc:sldMkLst>
          <pc:docMk/>
          <pc:sldMk cId="4122511723" sldId="268"/>
        </pc:sldMkLst>
        <pc:spChg chg="mod">
          <ac:chgData name="Bhavik Jain" userId="5dc44141f0ea877a" providerId="LiveId" clId="{12BC1EDB-50C0-44A5-AB75-AEA12A74493F}" dt="2024-07-24T10:35:03.373" v="399"/>
          <ac:spMkLst>
            <pc:docMk/>
            <pc:sldMk cId="4122511723" sldId="268"/>
            <ac:spMk id="2" creationId="{F449E047-6686-EB9E-F07B-46BEAEA1A48D}"/>
          </ac:spMkLst>
        </pc:spChg>
        <pc:spChg chg="del">
          <ac:chgData name="Bhavik Jain" userId="5dc44141f0ea877a" providerId="LiveId" clId="{12BC1EDB-50C0-44A5-AB75-AEA12A74493F}" dt="2024-07-24T10:31:01.766" v="312"/>
          <ac:spMkLst>
            <pc:docMk/>
            <pc:sldMk cId="4122511723" sldId="268"/>
            <ac:spMk id="3" creationId="{01654882-F083-64CA-941E-03795FAD7D27}"/>
          </ac:spMkLst>
        </pc:spChg>
        <pc:spChg chg="add mod">
          <ac:chgData name="Bhavik Jain" userId="5dc44141f0ea877a" providerId="LiveId" clId="{12BC1EDB-50C0-44A5-AB75-AEA12A74493F}" dt="2024-07-24T10:31:33.201" v="320" actId="1076"/>
          <ac:spMkLst>
            <pc:docMk/>
            <pc:sldMk cId="4122511723" sldId="268"/>
            <ac:spMk id="4" creationId="{88DA2337-2576-EF26-6659-9E8AD37FA3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1879135"/>
            <a:ext cx="6253317" cy="2445977"/>
          </a:xfrm>
        </p:spPr>
        <p:txBody>
          <a:bodyPr>
            <a:no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NBA Draft Combine Measurements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86694EF-4B9F-57A8-DFA6-B32D9D1E4BEE}"/>
              </a:ext>
            </a:extLst>
          </p:cNvPr>
          <p:cNvSpPr txBox="1"/>
          <p:nvPr/>
        </p:nvSpPr>
        <p:spPr>
          <a:xfrm>
            <a:off x="10547758" y="6437076"/>
            <a:ext cx="1644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BY:- BHAVIK JAIN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1F30-CA5A-D81E-CE73-045E9620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2C036D-792D-8397-191E-70E75F85A4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03489"/>
            <a:ext cx="1019469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Player Selection: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insights to better assess player potential based on physical measurements.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Training Focus: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Tailor training programs to improve attributes like vertical leap, which are less correlated with inherent physical traits.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Future Data Collection: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Continue collecting detailed combine measurements to track trends and changes in player profiles over time.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Further Research: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Investigate other factors influencing vertical leap and other performance metrics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3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E047-6686-EB9E-F07B-46BEAEA1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DA2337-2576-EF26-6659-9E8AD37FA3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25697"/>
            <a:ext cx="998457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analysis provides valuable insights into the physical profiles of NBA draft combine participants.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in better player assessment and training optimization.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Future work can expand on these findings to include more variables and deeper analysis. </a:t>
            </a:r>
          </a:p>
        </p:txBody>
      </p:sp>
    </p:spTree>
    <p:extLst>
      <p:ext uri="{BB962C8B-B14F-4D97-AF65-F5344CB8AC3E}">
        <p14:creationId xmlns:p14="http://schemas.microsoft.com/office/powerpoint/2010/main" val="412251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2AC65-8E0D-4FB8-404D-960AA5B6C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13B0-DD6F-2C2F-03A4-736DD903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E56376-B0C5-4D7A-96EE-944402821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301543"/>
            <a:ext cx="953157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analyze the NBA Draft Combine measurements dataset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Uncover key insights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elationships between various physical attributes of players over different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Pandas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atplotlib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Seaborn </a:t>
            </a:r>
          </a:p>
        </p:txBody>
      </p:sp>
    </p:spTree>
    <p:extLst>
      <p:ext uri="{BB962C8B-B14F-4D97-AF65-F5344CB8AC3E}">
        <p14:creationId xmlns:p14="http://schemas.microsoft.com/office/powerpoint/2010/main" val="197570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B639-A869-898C-4F4B-A363D7FB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8E47B4-A9E3-8FF5-9AC5-51C46B9DCB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80487"/>
            <a:ext cx="974176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Data Loading and Exploration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Loaded the dataset using pandas.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Basic exploration techniques to understand the structure and summary statistics of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Year-Wise Comparison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Grouped the dataset by year.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Calculated the mean values of all numeric columns for each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Data Visualization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Correlation matrix heatmap.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 plots to analyze relationships between key attributes.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05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D7C7-7858-1F12-D3F9-F5FFAA8C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AND EXPLORATION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1D080E-4620-B096-93CA-BDFB4FD018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5429" y="1932589"/>
            <a:ext cx="511057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Displayed first few rows to understand data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info()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get an overview of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including data types and non-null 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describe()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get summary statistics of numeric columns.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EA6B07-B18E-11B6-0B1F-E541C6327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990" y="2063692"/>
            <a:ext cx="5110571" cy="367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9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9345-E068-8C0A-D8B9-30692933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YEAR-WISE COMPARISON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D6E3F1-4228-B16D-6C9D-4F65C47367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1" y="2079585"/>
            <a:ext cx="508540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Grouped data by ‘Year’ and calculated mean values for each numeric attribute.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Helped understand how player measurements evolved over the years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8C743F-6A5B-35C8-462A-C83CEC3C8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417" y="1937857"/>
            <a:ext cx="4605678" cy="42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1153-5695-3BFD-E647-933D42BB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VISUALIZATION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D90185-F368-8542-6FAE-FFA1280A2A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8557" y="2108918"/>
            <a:ext cx="446462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Heatmap visualizes correlations between different measurements on a year-wise average basis.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Strong correlations observed between height, wingspan, and standing reach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5DFB8B-5102-5772-CCAE-1CACB8571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967" y="2008436"/>
            <a:ext cx="6697622" cy="42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4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4BA1-CAF0-08A5-50A2-1DB2000B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HEIGHT AND WINGSPAN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005F4A-885A-CE6D-FE00-98E9DE6B04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91472"/>
            <a:ext cx="458206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 plot shows a positive relationship between height (without shoes) and wingspan.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Taller players tend to have longer wingspans.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20A785-61CB-0E16-7BC4-11B4F4C6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77" y="2222269"/>
            <a:ext cx="4648603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6242-D5AF-0F16-6A9A-1486D38B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Standing Reach And Vertical Leap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0ED06A-1C1B-DBF4-D5E6-ABDEA24987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1837" y="1957754"/>
            <a:ext cx="353344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Scatter plot shows the relationship between standing reach and maximum vertical leap.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Insights into how standing reach might affect a player's jumping ability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AB5EB-FE06-1780-C562-CEF53645F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271" y="2245194"/>
            <a:ext cx="4549534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0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2FB3-0D15-1C71-E9E0-76C80386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60727"/>
            <a:ext cx="10058400" cy="1284354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4F6779-9EB6-66E1-8684-A806ED2CC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03488"/>
            <a:ext cx="817313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Evolution of Player Measurements: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Significant changes in average player measurements over the years.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Reflects evolving player profiles and training regimens.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Correlations between Attributes: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Height, wingspan, and standing reach show strong correlations.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Taller players generally have longer wingspans and higher standing reaches.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Height vs. Wingspan: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Positive relationship between height and wingspan.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Standing Reach vs. Vertical Leap: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Standing reach not necessarily correlated with higher vertical leaps.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0528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{2A7F05C4-09BF-423E-93E8-7482234E696A}tf56160789_win32</Template>
  <TotalTime>140</TotalTime>
  <Words>504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Unicode MS</vt:lpstr>
      <vt:lpstr>Bookman Old Style</vt:lpstr>
      <vt:lpstr>Calibri</vt:lpstr>
      <vt:lpstr>Franklin Gothic Book</vt:lpstr>
      <vt:lpstr>Times New Roman</vt:lpstr>
      <vt:lpstr>Wingdings</vt:lpstr>
      <vt:lpstr>Custom</vt:lpstr>
      <vt:lpstr>NBA Draft Combine Measurements Analysis</vt:lpstr>
      <vt:lpstr>INTRODUCTION</vt:lpstr>
      <vt:lpstr>METHODOLOGY</vt:lpstr>
      <vt:lpstr>DATA LOADING AND EXPLORATION</vt:lpstr>
      <vt:lpstr>YEAR-WISE COMPARISON</vt:lpstr>
      <vt:lpstr>CORRELATION MATRIX VISUALIZATION</vt:lpstr>
      <vt:lpstr>RELATIONSHIP BETWEEN HEIGHT AND WINGSPAN</vt:lpstr>
      <vt:lpstr>Relationship Between Standing Reach And Vertical Leap</vt:lpstr>
      <vt:lpstr>KEY INSIGHTS</vt:lpstr>
      <vt:lpstr>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Bhavik Jain</dc:creator>
  <cp:lastModifiedBy>Bhavik Jain</cp:lastModifiedBy>
  <cp:revision>1</cp:revision>
  <dcterms:created xsi:type="dcterms:W3CDTF">2024-07-23T19:33:29Z</dcterms:created>
  <dcterms:modified xsi:type="dcterms:W3CDTF">2024-07-24T10:35:11Z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