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664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OvBikOW68x5JgzcFCWQXAdin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pos="26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92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83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6019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17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965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17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96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86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95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43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2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328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01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6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67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08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DACC3-9F99-4734-904F-FD3097AB51A8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ARC – Excel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Zoom</a:t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083" y="1119310"/>
            <a:ext cx="8080917" cy="402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Edit and Change Cell Data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167" y="1401978"/>
            <a:ext cx="6073666" cy="233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Data Formats</a:t>
            </a:r>
            <a:br>
              <a:rPr lang="en-US"/>
            </a:br>
            <a:endParaRPr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307850"/>
            <a:ext cx="6123017" cy="373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Increase and Decrease Float value</a:t>
            </a:r>
            <a:br>
              <a:rPr lang="en-US"/>
            </a:b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t="24257"/>
          <a:stretch/>
        </p:blipFill>
        <p:spPr>
          <a:xfrm>
            <a:off x="1297500" y="988741"/>
            <a:ext cx="6564351" cy="193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500" y="3020037"/>
            <a:ext cx="6846849" cy="1979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Board Short Cut</a:t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117444" y="1486197"/>
            <a:ext cx="2665184" cy="64740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4"/>
          <p:cNvGrpSpPr/>
          <p:nvPr/>
        </p:nvGrpSpPr>
        <p:grpSpPr>
          <a:xfrm>
            <a:off x="65833" y="1466422"/>
            <a:ext cx="3550599" cy="624271"/>
            <a:chOff x="39374" y="1399077"/>
            <a:chExt cx="3550599" cy="624271"/>
          </a:xfrm>
        </p:grpSpPr>
        <p:pic>
          <p:nvPicPr>
            <p:cNvPr id="226" name="Google Shape;226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383" y="1461628"/>
              <a:ext cx="1553737" cy="489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4"/>
            <p:cNvSpPr txBox="1"/>
            <p:nvPr/>
          </p:nvSpPr>
          <p:spPr>
            <a:xfrm>
              <a:off x="1939593" y="1449955"/>
              <a:ext cx="1650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Cut</a:t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39374" y="1399077"/>
              <a:ext cx="2821323" cy="624271"/>
            </a:xfrm>
            <a:prstGeom prst="rect">
              <a:avLst/>
            </a:prstGeom>
            <a:noFill/>
            <a:ln w="12700" cap="flat" cmpd="sng">
              <a:solidFill>
                <a:srgbClr val="82C7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53137" y="2142244"/>
            <a:ext cx="3338188" cy="624271"/>
            <a:chOff x="53137" y="2142244"/>
            <a:chExt cx="3338188" cy="624271"/>
          </a:xfrm>
        </p:grpSpPr>
        <p:pic>
          <p:nvPicPr>
            <p:cNvPr id="230" name="Google Shape;230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7446" y="2208075"/>
              <a:ext cx="1553736" cy="461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4"/>
            <p:cNvSpPr txBox="1"/>
            <p:nvPr/>
          </p:nvSpPr>
          <p:spPr>
            <a:xfrm>
              <a:off x="1740945" y="2228354"/>
              <a:ext cx="1650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Paste</a:t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3137" y="2142244"/>
              <a:ext cx="2821324" cy="624271"/>
            </a:xfrm>
            <a:prstGeom prst="rect">
              <a:avLst/>
            </a:prstGeom>
            <a:noFill/>
            <a:ln w="12700" cap="flat" cmpd="sng">
              <a:solidFill>
                <a:srgbClr val="82C7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14"/>
          <p:cNvGrpSpPr/>
          <p:nvPr/>
        </p:nvGrpSpPr>
        <p:grpSpPr>
          <a:xfrm>
            <a:off x="38197" y="2820331"/>
            <a:ext cx="3588544" cy="624271"/>
            <a:chOff x="38197" y="2820331"/>
            <a:chExt cx="3588544" cy="624271"/>
          </a:xfrm>
        </p:grpSpPr>
        <p:pic>
          <p:nvPicPr>
            <p:cNvPr id="234" name="Google Shape;234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833" y="2894873"/>
              <a:ext cx="1553737" cy="5364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4"/>
            <p:cNvSpPr txBox="1"/>
            <p:nvPr/>
          </p:nvSpPr>
          <p:spPr>
            <a:xfrm>
              <a:off x="1976361" y="2901633"/>
              <a:ext cx="16503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Copy</a:t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38197" y="2820331"/>
              <a:ext cx="2821323" cy="624271"/>
            </a:xfrm>
            <a:prstGeom prst="rect">
              <a:avLst/>
            </a:prstGeom>
            <a:noFill/>
            <a:ln w="12700" cap="flat" cmpd="sng">
              <a:solidFill>
                <a:srgbClr val="82C7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4"/>
          <p:cNvGrpSpPr/>
          <p:nvPr/>
        </p:nvGrpSpPr>
        <p:grpSpPr>
          <a:xfrm>
            <a:off x="4042986" y="3502572"/>
            <a:ext cx="5358848" cy="1478453"/>
            <a:chOff x="-8624" y="3614084"/>
            <a:chExt cx="5358848" cy="1478453"/>
          </a:xfrm>
        </p:grpSpPr>
        <p:pic>
          <p:nvPicPr>
            <p:cNvPr id="238" name="Google Shape;238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3479" y="3656216"/>
              <a:ext cx="3085281" cy="133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4"/>
            <p:cNvSpPr txBox="1"/>
            <p:nvPr/>
          </p:nvSpPr>
          <p:spPr>
            <a:xfrm>
              <a:off x="3391325" y="3835651"/>
              <a:ext cx="1958899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Selection area</a:t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-8624" y="3614084"/>
              <a:ext cx="4825574" cy="1478453"/>
            </a:xfrm>
            <a:prstGeom prst="rect">
              <a:avLst/>
            </a:prstGeom>
            <a:noFill/>
            <a:ln w="12700" cap="flat" cmpd="sng">
              <a:solidFill>
                <a:srgbClr val="82C7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3983532" y="1142670"/>
            <a:ext cx="4890613" cy="2045525"/>
            <a:chOff x="3916067" y="1243841"/>
            <a:chExt cx="4890613" cy="2045525"/>
          </a:xfrm>
        </p:grpSpPr>
        <p:grpSp>
          <p:nvGrpSpPr>
            <p:cNvPr id="242" name="Google Shape;242;p14"/>
            <p:cNvGrpSpPr/>
            <p:nvPr/>
          </p:nvGrpSpPr>
          <p:grpSpPr>
            <a:xfrm>
              <a:off x="4189140" y="1292105"/>
              <a:ext cx="3976274" cy="1997261"/>
              <a:chOff x="4241179" y="1505033"/>
              <a:chExt cx="3976274" cy="1997261"/>
            </a:xfrm>
          </p:grpSpPr>
          <p:pic>
            <p:nvPicPr>
              <p:cNvPr id="243" name="Google Shape;243;p1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241179" y="1654395"/>
                <a:ext cx="1145717" cy="7693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14"/>
              <p:cNvSpPr txBox="1"/>
              <p:nvPr/>
            </p:nvSpPr>
            <p:spPr>
              <a:xfrm>
                <a:off x="5352625" y="1505033"/>
                <a:ext cx="165038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+</a:t>
                </a:r>
                <a:endParaRPr/>
              </a:p>
            </p:txBody>
          </p:sp>
          <p:pic>
            <p:nvPicPr>
              <p:cNvPr id="245" name="Google Shape;245;p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081171" y="1601537"/>
                <a:ext cx="2136282" cy="9233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" name="Google Shape;246;p14"/>
              <p:cNvSpPr txBox="1"/>
              <p:nvPr/>
            </p:nvSpPr>
            <p:spPr>
              <a:xfrm>
                <a:off x="5993780" y="2671297"/>
                <a:ext cx="195889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All Selection area</a:t>
                </a:r>
                <a:endParaRPr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14"/>
            <p:cNvSpPr/>
            <p:nvPr/>
          </p:nvSpPr>
          <p:spPr>
            <a:xfrm>
              <a:off x="3916067" y="1243841"/>
              <a:ext cx="4890613" cy="2045525"/>
            </a:xfrm>
            <a:prstGeom prst="rect">
              <a:avLst/>
            </a:prstGeom>
            <a:noFill/>
            <a:ln w="12700" cap="flat" cmpd="sng">
              <a:solidFill>
                <a:srgbClr val="82C7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4"/>
          <p:cNvGrpSpPr/>
          <p:nvPr/>
        </p:nvGrpSpPr>
        <p:grpSpPr>
          <a:xfrm>
            <a:off x="38197" y="3757544"/>
            <a:ext cx="1565258" cy="584775"/>
            <a:chOff x="38197" y="3757544"/>
            <a:chExt cx="1565258" cy="584775"/>
          </a:xfrm>
        </p:grpSpPr>
        <p:pic>
          <p:nvPicPr>
            <p:cNvPr id="249" name="Google Shape;249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32989" y="3792420"/>
              <a:ext cx="470466" cy="4436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197" y="3757544"/>
              <a:ext cx="723482" cy="5134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4"/>
            <p:cNvSpPr txBox="1"/>
            <p:nvPr/>
          </p:nvSpPr>
          <p:spPr>
            <a:xfrm flipH="1">
              <a:off x="711324" y="3757544"/>
              <a:ext cx="3659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</p:grpSp>
      <p:sp>
        <p:nvSpPr>
          <p:cNvPr id="252" name="Google Shape;252;p14"/>
          <p:cNvSpPr txBox="1"/>
          <p:nvPr/>
        </p:nvSpPr>
        <p:spPr>
          <a:xfrm>
            <a:off x="1753677" y="3748378"/>
            <a:ext cx="47020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Undo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1897" y="3702116"/>
            <a:ext cx="2821323" cy="624271"/>
          </a:xfrm>
          <a:prstGeom prst="rect">
            <a:avLst/>
          </a:prstGeom>
          <a:noFill/>
          <a:ln w="12700" cap="flat" cmpd="sng">
            <a:solidFill>
              <a:srgbClr val="82C7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How to open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622" y="1567550"/>
            <a:ext cx="3170422" cy="342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6830" y="317522"/>
            <a:ext cx="3648448" cy="4432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New Workbook</a:t>
            </a:r>
            <a:br>
              <a:rPr lang="en-US"/>
            </a:b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017943"/>
            <a:ext cx="7649737" cy="408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3032"/>
            <a:ext cx="9144000" cy="4877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Rename and Multiple sheets</a:t>
            </a:r>
            <a:br>
              <a:rPr lang="en-US"/>
            </a:br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5054" y="1055649"/>
            <a:ext cx="7471317" cy="388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Column and Row Data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597" y="1056021"/>
            <a:ext cx="7846500" cy="377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Width And height Adjust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109" y="1064760"/>
            <a:ext cx="6357682" cy="192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9060" y="3114726"/>
            <a:ext cx="6416083" cy="199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Cell Options</a:t>
            </a:r>
            <a:br>
              <a:rPr lang="en-US"/>
            </a:br>
            <a:endParaRPr/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5836" y="208156"/>
            <a:ext cx="2893042" cy="493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Row options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0823" y="224586"/>
            <a:ext cx="3703641" cy="469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Hide – Unhide</a:t>
            </a:r>
            <a:br>
              <a:rPr lang="en-US"/>
            </a:b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5074" y="935757"/>
            <a:ext cx="5237792" cy="1729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/>
        </p:nvSpPr>
        <p:spPr>
          <a:xfrm>
            <a:off x="6084847" y="2807774"/>
            <a:ext cx="8623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91416" y="3069384"/>
            <a:ext cx="5237792" cy="1871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/>
        </p:nvSpPr>
        <p:spPr>
          <a:xfrm>
            <a:off x="5979131" y="639165"/>
            <a:ext cx="8623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Un-hide</a:t>
            </a:r>
            <a:endParaRPr/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351" y="1557085"/>
            <a:ext cx="1882214" cy="3383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1603351" y="4429293"/>
            <a:ext cx="1882214" cy="246115"/>
          </a:xfrm>
          <a:prstGeom prst="rect">
            <a:avLst/>
          </a:prstGeom>
          <a:noFill/>
          <a:ln w="25400" cap="flat" cmpd="sng">
            <a:solidFill>
              <a:srgbClr val="C14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9612" y="1603926"/>
            <a:ext cx="617273" cy="9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</Words>
  <Application>Microsoft Office PowerPoint</Application>
  <PresentationFormat>On-screen Show (16:9)</PresentationFormat>
  <Paragraphs>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Wingdings 3</vt:lpstr>
      <vt:lpstr>Lato</vt:lpstr>
      <vt:lpstr>Arial</vt:lpstr>
      <vt:lpstr>Ion</vt:lpstr>
      <vt:lpstr>ARC – Excel </vt:lpstr>
      <vt:lpstr>How to open  </vt:lpstr>
      <vt:lpstr>New Workbook  </vt:lpstr>
      <vt:lpstr>Rename and Multiple sheets </vt:lpstr>
      <vt:lpstr>Column and Row Data</vt:lpstr>
      <vt:lpstr>Width And height Adjust</vt:lpstr>
      <vt:lpstr>Cell Options </vt:lpstr>
      <vt:lpstr>Row options</vt:lpstr>
      <vt:lpstr>Hide – Unhide </vt:lpstr>
      <vt:lpstr>Zoom</vt:lpstr>
      <vt:lpstr>Edit and Change Cell Data</vt:lpstr>
      <vt:lpstr>Data Formats </vt:lpstr>
      <vt:lpstr>Increase and Decrease Float value </vt:lpstr>
      <vt:lpstr>Key Board Short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– Excel </dc:title>
  <cp:lastModifiedBy>hp</cp:lastModifiedBy>
  <cp:revision>1</cp:revision>
  <dcterms:modified xsi:type="dcterms:W3CDTF">2024-08-12T22:54:47Z</dcterms:modified>
</cp:coreProperties>
</file>