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83" r:id="rId12"/>
    <p:sldId id="284" r:id="rId13"/>
    <p:sldId id="278" r:id="rId14"/>
    <p:sldId id="287"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265D7-DFE8-4C80-B058-1F4779B95765}" v="13" dt="2023-05-03T07:30:20.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prabhavika83@gmail.com" userId="61bef704d5e8fdec" providerId="LiveId" clId="{2E8265D7-DFE8-4C80-B058-1F4779B95765}"/>
    <pc:docChg chg="undo custSel addSld delSld modSld">
      <pc:chgData name="choprabhavika83@gmail.com" userId="61bef704d5e8fdec" providerId="LiveId" clId="{2E8265D7-DFE8-4C80-B058-1F4779B95765}" dt="2023-05-03T07:30:41.019" v="291" actId="5793"/>
      <pc:docMkLst>
        <pc:docMk/>
      </pc:docMkLst>
      <pc:sldChg chg="modSp mod">
        <pc:chgData name="choprabhavika83@gmail.com" userId="61bef704d5e8fdec" providerId="LiveId" clId="{2E8265D7-DFE8-4C80-B058-1F4779B95765}" dt="2023-05-03T07:21:09.213" v="225" actId="115"/>
        <pc:sldMkLst>
          <pc:docMk/>
          <pc:sldMk cId="0" sldId="271"/>
        </pc:sldMkLst>
        <pc:spChg chg="mod">
          <ac:chgData name="choprabhavika83@gmail.com" userId="61bef704d5e8fdec" providerId="LiveId" clId="{2E8265D7-DFE8-4C80-B058-1F4779B95765}" dt="2023-05-03T07:21:09.213" v="225" actId="115"/>
          <ac:spMkLst>
            <pc:docMk/>
            <pc:sldMk cId="0" sldId="271"/>
            <ac:spMk id="3" creationId="{00000000-0000-0000-0000-000000000000}"/>
          </ac:spMkLst>
        </pc:spChg>
      </pc:sldChg>
      <pc:sldChg chg="modSp mod">
        <pc:chgData name="choprabhavika83@gmail.com" userId="61bef704d5e8fdec" providerId="LiveId" clId="{2E8265D7-DFE8-4C80-B058-1F4779B95765}" dt="2023-05-03T07:20:50.272" v="223" actId="12"/>
        <pc:sldMkLst>
          <pc:docMk/>
          <pc:sldMk cId="0" sldId="272"/>
        </pc:sldMkLst>
        <pc:spChg chg="mod">
          <ac:chgData name="choprabhavika83@gmail.com" userId="61bef704d5e8fdec" providerId="LiveId" clId="{2E8265D7-DFE8-4C80-B058-1F4779B95765}" dt="2023-05-03T07:20:50.272" v="223" actId="12"/>
          <ac:spMkLst>
            <pc:docMk/>
            <pc:sldMk cId="0" sldId="272"/>
            <ac:spMk id="3" creationId="{00000000-0000-0000-0000-000000000000}"/>
          </ac:spMkLst>
        </pc:spChg>
      </pc:sldChg>
      <pc:sldChg chg="modSp mod">
        <pc:chgData name="choprabhavika83@gmail.com" userId="61bef704d5e8fdec" providerId="LiveId" clId="{2E8265D7-DFE8-4C80-B058-1F4779B95765}" dt="2023-05-03T07:21:28.125" v="226" actId="20577"/>
        <pc:sldMkLst>
          <pc:docMk/>
          <pc:sldMk cId="0" sldId="273"/>
        </pc:sldMkLst>
        <pc:spChg chg="mod">
          <ac:chgData name="choprabhavika83@gmail.com" userId="61bef704d5e8fdec" providerId="LiveId" clId="{2E8265D7-DFE8-4C80-B058-1F4779B95765}" dt="2023-05-03T07:21:28.125" v="226" actId="20577"/>
          <ac:spMkLst>
            <pc:docMk/>
            <pc:sldMk cId="0" sldId="273"/>
            <ac:spMk id="3" creationId="{00000000-0000-0000-0000-000000000000}"/>
          </ac:spMkLst>
        </pc:spChg>
      </pc:sldChg>
      <pc:sldChg chg="addSp delSp modSp mod">
        <pc:chgData name="choprabhavika83@gmail.com" userId="61bef704d5e8fdec" providerId="LiveId" clId="{2E8265D7-DFE8-4C80-B058-1F4779B95765}" dt="2023-05-03T07:22:21.374" v="229" actId="113"/>
        <pc:sldMkLst>
          <pc:docMk/>
          <pc:sldMk cId="0" sldId="275"/>
        </pc:sldMkLst>
        <pc:spChg chg="add del mod">
          <ac:chgData name="choprabhavika83@gmail.com" userId="61bef704d5e8fdec" providerId="LiveId" clId="{2E8265D7-DFE8-4C80-B058-1F4779B95765}" dt="2023-05-03T07:22:21.374" v="229" actId="113"/>
          <ac:spMkLst>
            <pc:docMk/>
            <pc:sldMk cId="0" sldId="275"/>
            <ac:spMk id="3" creationId="{00000000-0000-0000-0000-000000000000}"/>
          </ac:spMkLst>
        </pc:spChg>
        <pc:picChg chg="add del mod">
          <ac:chgData name="choprabhavika83@gmail.com" userId="61bef704d5e8fdec" providerId="LiveId" clId="{2E8265D7-DFE8-4C80-B058-1F4779B95765}" dt="2023-05-03T07:01:22.953" v="26" actId="931"/>
          <ac:picMkLst>
            <pc:docMk/>
            <pc:sldMk cId="0" sldId="275"/>
            <ac:picMk id="5" creationId="{A8F70ACF-34F4-93DC-48BF-7A3E339125A6}"/>
          </ac:picMkLst>
        </pc:picChg>
        <pc:picChg chg="add mod">
          <ac:chgData name="choprabhavika83@gmail.com" userId="61bef704d5e8fdec" providerId="LiveId" clId="{2E8265D7-DFE8-4C80-B058-1F4779B95765}" dt="2023-05-03T07:03:42.149" v="105" actId="14100"/>
          <ac:picMkLst>
            <pc:docMk/>
            <pc:sldMk cId="0" sldId="275"/>
            <ac:picMk id="7" creationId="{325ADCFC-5BCA-BBE7-F076-DC02ECED7B54}"/>
          </ac:picMkLst>
        </pc:picChg>
      </pc:sldChg>
      <pc:sldChg chg="del">
        <pc:chgData name="choprabhavika83@gmail.com" userId="61bef704d5e8fdec" providerId="LiveId" clId="{2E8265D7-DFE8-4C80-B058-1F4779B95765}" dt="2023-05-03T07:09:57.660" v="133" actId="47"/>
        <pc:sldMkLst>
          <pc:docMk/>
          <pc:sldMk cId="0" sldId="277"/>
        </pc:sldMkLst>
      </pc:sldChg>
      <pc:sldChg chg="delSp modSp del mod">
        <pc:chgData name="choprabhavika83@gmail.com" userId="61bef704d5e8fdec" providerId="LiveId" clId="{2E8265D7-DFE8-4C80-B058-1F4779B95765}" dt="2023-05-03T07:26:42.026" v="266" actId="2696"/>
        <pc:sldMkLst>
          <pc:docMk/>
          <pc:sldMk cId="0" sldId="279"/>
        </pc:sldMkLst>
        <pc:spChg chg="mod">
          <ac:chgData name="choprabhavika83@gmail.com" userId="61bef704d5e8fdec" providerId="LiveId" clId="{2E8265D7-DFE8-4C80-B058-1F4779B95765}" dt="2023-05-03T07:26:17.309" v="264" actId="1076"/>
          <ac:spMkLst>
            <pc:docMk/>
            <pc:sldMk cId="0" sldId="279"/>
            <ac:spMk id="2" creationId="{00000000-0000-0000-0000-000000000000}"/>
          </ac:spMkLst>
        </pc:spChg>
        <pc:spChg chg="del mod">
          <ac:chgData name="choprabhavika83@gmail.com" userId="61bef704d5e8fdec" providerId="LiveId" clId="{2E8265D7-DFE8-4C80-B058-1F4779B95765}" dt="2023-05-03T07:16:07.773" v="186"/>
          <ac:spMkLst>
            <pc:docMk/>
            <pc:sldMk cId="0" sldId="279"/>
            <ac:spMk id="3" creationId="{00000000-0000-0000-0000-000000000000}"/>
          </ac:spMkLst>
        </pc:spChg>
      </pc:sldChg>
      <pc:sldChg chg="add del">
        <pc:chgData name="choprabhavika83@gmail.com" userId="61bef704d5e8fdec" providerId="LiveId" clId="{2E8265D7-DFE8-4C80-B058-1F4779B95765}" dt="2023-05-03T07:26:56.717" v="269" actId="2696"/>
        <pc:sldMkLst>
          <pc:docMk/>
          <pc:sldMk cId="431485850" sldId="279"/>
        </pc:sldMkLst>
      </pc:sldChg>
      <pc:sldChg chg="new del">
        <pc:chgData name="choprabhavika83@gmail.com" userId="61bef704d5e8fdec" providerId="LiveId" clId="{2E8265D7-DFE8-4C80-B058-1F4779B95765}" dt="2023-05-03T07:01:18.116" v="17" actId="680"/>
        <pc:sldMkLst>
          <pc:docMk/>
          <pc:sldMk cId="2333208138" sldId="280"/>
        </pc:sldMkLst>
      </pc:sldChg>
      <pc:sldChg chg="addSp delSp modSp new mod">
        <pc:chgData name="choprabhavika83@gmail.com" userId="61bef704d5e8fdec" providerId="LiveId" clId="{2E8265D7-DFE8-4C80-B058-1F4779B95765}" dt="2023-05-03T07:04:37.890" v="132" actId="1076"/>
        <pc:sldMkLst>
          <pc:docMk/>
          <pc:sldMk cId="3167596815" sldId="280"/>
        </pc:sldMkLst>
        <pc:spChg chg="mod">
          <ac:chgData name="choprabhavika83@gmail.com" userId="61bef704d5e8fdec" providerId="LiveId" clId="{2E8265D7-DFE8-4C80-B058-1F4779B95765}" dt="2023-05-03T07:04:37.890" v="132" actId="1076"/>
          <ac:spMkLst>
            <pc:docMk/>
            <pc:sldMk cId="3167596815" sldId="280"/>
            <ac:spMk id="2" creationId="{ACD116E1-E60F-ED53-2735-4E181A09D84C}"/>
          </ac:spMkLst>
        </pc:spChg>
        <pc:spChg chg="del">
          <ac:chgData name="choprabhavika83@gmail.com" userId="61bef704d5e8fdec" providerId="LiveId" clId="{2E8265D7-DFE8-4C80-B058-1F4779B95765}" dt="2023-05-03T07:04:02.533" v="107" actId="931"/>
          <ac:spMkLst>
            <pc:docMk/>
            <pc:sldMk cId="3167596815" sldId="280"/>
            <ac:spMk id="3" creationId="{72A55744-9756-951D-34E0-7809C19B34D0}"/>
          </ac:spMkLst>
        </pc:spChg>
        <pc:picChg chg="add mod">
          <ac:chgData name="choprabhavika83@gmail.com" userId="61bef704d5e8fdec" providerId="LiveId" clId="{2E8265D7-DFE8-4C80-B058-1F4779B95765}" dt="2023-05-03T07:04:19.578" v="112" actId="1076"/>
          <ac:picMkLst>
            <pc:docMk/>
            <pc:sldMk cId="3167596815" sldId="280"/>
            <ac:picMk id="5" creationId="{73AE7B03-8D7B-64CF-2B5F-09D07B14099A}"/>
          </ac:picMkLst>
        </pc:picChg>
      </pc:sldChg>
      <pc:sldChg chg="addSp modSp new mod">
        <pc:chgData name="choprabhavika83@gmail.com" userId="61bef704d5e8fdec" providerId="LiveId" clId="{2E8265D7-DFE8-4C80-B058-1F4779B95765}" dt="2023-05-03T07:22:37.055" v="230" actId="113"/>
        <pc:sldMkLst>
          <pc:docMk/>
          <pc:sldMk cId="147170552" sldId="281"/>
        </pc:sldMkLst>
        <pc:spChg chg="mod">
          <ac:chgData name="choprabhavika83@gmail.com" userId="61bef704d5e8fdec" providerId="LiveId" clId="{2E8265D7-DFE8-4C80-B058-1F4779B95765}" dt="2023-05-03T07:14:39.119" v="181" actId="1076"/>
          <ac:spMkLst>
            <pc:docMk/>
            <pc:sldMk cId="147170552" sldId="281"/>
            <ac:spMk id="2" creationId="{7B2C6B70-B30E-886E-EC8E-FA911FF22458}"/>
          </ac:spMkLst>
        </pc:spChg>
        <pc:spChg chg="mod">
          <ac:chgData name="choprabhavika83@gmail.com" userId="61bef704d5e8fdec" providerId="LiveId" clId="{2E8265D7-DFE8-4C80-B058-1F4779B95765}" dt="2023-05-03T07:22:37.055" v="230" actId="113"/>
          <ac:spMkLst>
            <pc:docMk/>
            <pc:sldMk cId="147170552" sldId="281"/>
            <ac:spMk id="3" creationId="{A0095B3A-0C6C-8DBF-D82F-48A2FD963945}"/>
          </ac:spMkLst>
        </pc:spChg>
        <pc:picChg chg="add mod">
          <ac:chgData name="choprabhavika83@gmail.com" userId="61bef704d5e8fdec" providerId="LiveId" clId="{2E8265D7-DFE8-4C80-B058-1F4779B95765}" dt="2023-05-03T07:11:24.849" v="154" actId="1076"/>
          <ac:picMkLst>
            <pc:docMk/>
            <pc:sldMk cId="147170552" sldId="281"/>
            <ac:picMk id="5" creationId="{CEF9F3BD-4856-4E5B-1459-ECE356CE7FD0}"/>
          </ac:picMkLst>
        </pc:picChg>
      </pc:sldChg>
      <pc:sldChg chg="addSp delSp modSp new mod">
        <pc:chgData name="choprabhavika83@gmail.com" userId="61bef704d5e8fdec" providerId="LiveId" clId="{2E8265D7-DFE8-4C80-B058-1F4779B95765}" dt="2023-05-03T07:14:28.539" v="179" actId="1076"/>
        <pc:sldMkLst>
          <pc:docMk/>
          <pc:sldMk cId="3122720096" sldId="282"/>
        </pc:sldMkLst>
        <pc:spChg chg="mod">
          <ac:chgData name="choprabhavika83@gmail.com" userId="61bef704d5e8fdec" providerId="LiveId" clId="{2E8265D7-DFE8-4C80-B058-1F4779B95765}" dt="2023-05-03T07:14:28.539" v="179" actId="1076"/>
          <ac:spMkLst>
            <pc:docMk/>
            <pc:sldMk cId="3122720096" sldId="282"/>
            <ac:spMk id="2" creationId="{F05D154E-EF6A-D6A0-50CF-94BC469EAA5A}"/>
          </ac:spMkLst>
        </pc:spChg>
        <pc:spChg chg="del">
          <ac:chgData name="choprabhavika83@gmail.com" userId="61bef704d5e8fdec" providerId="LiveId" clId="{2E8265D7-DFE8-4C80-B058-1F4779B95765}" dt="2023-05-03T07:11:47.443" v="156" actId="931"/>
          <ac:spMkLst>
            <pc:docMk/>
            <pc:sldMk cId="3122720096" sldId="282"/>
            <ac:spMk id="3" creationId="{9D0B54B8-38DF-B498-EB15-88C5F88D72E4}"/>
          </ac:spMkLst>
        </pc:spChg>
        <pc:picChg chg="add mod modCrop">
          <ac:chgData name="choprabhavika83@gmail.com" userId="61bef704d5e8fdec" providerId="LiveId" clId="{2E8265D7-DFE8-4C80-B058-1F4779B95765}" dt="2023-05-03T07:13:21.972" v="172" actId="14100"/>
          <ac:picMkLst>
            <pc:docMk/>
            <pc:sldMk cId="3122720096" sldId="282"/>
            <ac:picMk id="5" creationId="{345B8BC3-8F43-567F-9196-EC4835F83105}"/>
          </ac:picMkLst>
        </pc:picChg>
        <pc:picChg chg="add mod modCrop">
          <ac:chgData name="choprabhavika83@gmail.com" userId="61bef704d5e8fdec" providerId="LiveId" clId="{2E8265D7-DFE8-4C80-B058-1F4779B95765}" dt="2023-05-03T07:13:25.808" v="173" actId="14100"/>
          <ac:picMkLst>
            <pc:docMk/>
            <pc:sldMk cId="3122720096" sldId="282"/>
            <ac:picMk id="7" creationId="{3227C57F-FD27-88CA-E5FA-576764A0C2FC}"/>
          </ac:picMkLst>
        </pc:picChg>
      </pc:sldChg>
      <pc:sldChg chg="add del">
        <pc:chgData name="choprabhavika83@gmail.com" userId="61bef704d5e8fdec" providerId="LiveId" clId="{2E8265D7-DFE8-4C80-B058-1F4779B95765}" dt="2023-05-03T07:12:08.363" v="160" actId="2890"/>
        <pc:sldMkLst>
          <pc:docMk/>
          <pc:sldMk cId="943395990" sldId="283"/>
        </pc:sldMkLst>
      </pc:sldChg>
      <pc:sldChg chg="addSp delSp modSp new mod">
        <pc:chgData name="choprabhavika83@gmail.com" userId="61bef704d5e8fdec" providerId="LiveId" clId="{2E8265D7-DFE8-4C80-B058-1F4779B95765}" dt="2023-05-03T07:15:36.578" v="183" actId="1076"/>
        <pc:sldMkLst>
          <pc:docMk/>
          <pc:sldMk cId="3587661938" sldId="283"/>
        </pc:sldMkLst>
        <pc:spChg chg="mod">
          <ac:chgData name="choprabhavika83@gmail.com" userId="61bef704d5e8fdec" providerId="LiveId" clId="{2E8265D7-DFE8-4C80-B058-1F4779B95765}" dt="2023-05-03T07:15:36.578" v="183" actId="1076"/>
          <ac:spMkLst>
            <pc:docMk/>
            <pc:sldMk cId="3587661938" sldId="283"/>
            <ac:spMk id="2" creationId="{6F57FC07-1CAE-3328-1944-714F647A0101}"/>
          </ac:spMkLst>
        </pc:spChg>
        <pc:spChg chg="del">
          <ac:chgData name="choprabhavika83@gmail.com" userId="61bef704d5e8fdec" providerId="LiveId" clId="{2E8265D7-DFE8-4C80-B058-1F4779B95765}" dt="2023-05-03T07:13:44.953" v="175" actId="931"/>
          <ac:spMkLst>
            <pc:docMk/>
            <pc:sldMk cId="3587661938" sldId="283"/>
            <ac:spMk id="3" creationId="{EE86F2CE-9A02-F25C-17E7-F61DB98591F0}"/>
          </ac:spMkLst>
        </pc:spChg>
        <pc:picChg chg="add mod">
          <ac:chgData name="choprabhavika83@gmail.com" userId="61bef704d5e8fdec" providerId="LiveId" clId="{2E8265D7-DFE8-4C80-B058-1F4779B95765}" dt="2023-05-03T07:14:07.933" v="177" actId="14100"/>
          <ac:picMkLst>
            <pc:docMk/>
            <pc:sldMk cId="3587661938" sldId="283"/>
            <ac:picMk id="5" creationId="{F344D5C0-25A8-0F8E-6D04-0AE57B256A9D}"/>
          </ac:picMkLst>
        </pc:picChg>
      </pc:sldChg>
      <pc:sldChg chg="addSp delSp modSp new mod">
        <pc:chgData name="choprabhavika83@gmail.com" userId="61bef704d5e8fdec" providerId="LiveId" clId="{2E8265D7-DFE8-4C80-B058-1F4779B95765}" dt="2023-05-03T07:25:54.330" v="263" actId="1076"/>
        <pc:sldMkLst>
          <pc:docMk/>
          <pc:sldMk cId="425039920" sldId="284"/>
        </pc:sldMkLst>
        <pc:spChg chg="mod">
          <ac:chgData name="choprabhavika83@gmail.com" userId="61bef704d5e8fdec" providerId="LiveId" clId="{2E8265D7-DFE8-4C80-B058-1F4779B95765}" dt="2023-05-03T07:25:54.330" v="263" actId="1076"/>
          <ac:spMkLst>
            <pc:docMk/>
            <pc:sldMk cId="425039920" sldId="284"/>
            <ac:spMk id="2" creationId="{99726CF6-22A3-2DFC-3021-A6F660821BC3}"/>
          </ac:spMkLst>
        </pc:spChg>
        <pc:spChg chg="mod">
          <ac:chgData name="choprabhavika83@gmail.com" userId="61bef704d5e8fdec" providerId="LiveId" clId="{2E8265D7-DFE8-4C80-B058-1F4779B95765}" dt="2023-05-03T07:24:06.016" v="248" actId="20577"/>
          <ac:spMkLst>
            <pc:docMk/>
            <pc:sldMk cId="425039920" sldId="284"/>
            <ac:spMk id="3" creationId="{C16ABFE8-7E49-0BDA-C44C-491C7B01BC94}"/>
          </ac:spMkLst>
        </pc:spChg>
        <pc:picChg chg="add mod modCrop">
          <ac:chgData name="choprabhavika83@gmail.com" userId="61bef704d5e8fdec" providerId="LiveId" clId="{2E8265D7-DFE8-4C80-B058-1F4779B95765}" dt="2023-05-03T07:25:01.700" v="257" actId="14100"/>
          <ac:picMkLst>
            <pc:docMk/>
            <pc:sldMk cId="425039920" sldId="284"/>
            <ac:picMk id="5" creationId="{51195A7D-4AB8-5D5E-D7EF-ECB5140FAF87}"/>
          </ac:picMkLst>
        </pc:picChg>
        <pc:picChg chg="add del">
          <ac:chgData name="choprabhavika83@gmail.com" userId="61bef704d5e8fdec" providerId="LiveId" clId="{2E8265D7-DFE8-4C80-B058-1F4779B95765}" dt="2023-05-03T07:25:06.100" v="259" actId="22"/>
          <ac:picMkLst>
            <pc:docMk/>
            <pc:sldMk cId="425039920" sldId="284"/>
            <ac:picMk id="7" creationId="{59471416-AE8C-8706-A9F6-266540B6DE0F}"/>
          </ac:picMkLst>
        </pc:picChg>
      </pc:sldChg>
      <pc:sldChg chg="new del">
        <pc:chgData name="choprabhavika83@gmail.com" userId="61bef704d5e8fdec" providerId="LiveId" clId="{2E8265D7-DFE8-4C80-B058-1F4779B95765}" dt="2023-05-03T07:27:00.203" v="270" actId="2696"/>
        <pc:sldMkLst>
          <pc:docMk/>
          <pc:sldMk cId="93990259" sldId="285"/>
        </pc:sldMkLst>
      </pc:sldChg>
      <pc:sldChg chg="delSp modSp add del mod">
        <pc:chgData name="choprabhavika83@gmail.com" userId="61bef704d5e8fdec" providerId="LiveId" clId="{2E8265D7-DFE8-4C80-B058-1F4779B95765}" dt="2023-05-03T07:27:17.375" v="277" actId="2696"/>
        <pc:sldMkLst>
          <pc:docMk/>
          <pc:sldMk cId="3660515864" sldId="286"/>
        </pc:sldMkLst>
        <pc:spChg chg="del mod">
          <ac:chgData name="choprabhavika83@gmail.com" userId="61bef704d5e8fdec" providerId="LiveId" clId="{2E8265D7-DFE8-4C80-B058-1F4779B95765}" dt="2023-05-03T07:27:11.359" v="275"/>
          <ac:spMkLst>
            <pc:docMk/>
            <pc:sldMk cId="3660515864" sldId="286"/>
            <ac:spMk id="2" creationId="{00000000-0000-0000-0000-000000000000}"/>
          </ac:spMkLst>
        </pc:spChg>
      </pc:sldChg>
      <pc:sldChg chg="modSp new mod">
        <pc:chgData name="choprabhavika83@gmail.com" userId="61bef704d5e8fdec" providerId="LiveId" clId="{2E8265D7-DFE8-4C80-B058-1F4779B95765}" dt="2023-05-03T07:30:41.019" v="291" actId="5793"/>
        <pc:sldMkLst>
          <pc:docMk/>
          <pc:sldMk cId="1211079525" sldId="287"/>
        </pc:sldMkLst>
        <pc:spChg chg="mod">
          <ac:chgData name="choprabhavika83@gmail.com" userId="61bef704d5e8fdec" providerId="LiveId" clId="{2E8265D7-DFE8-4C80-B058-1F4779B95765}" dt="2023-05-03T07:27:29.357" v="279" actId="113"/>
          <ac:spMkLst>
            <pc:docMk/>
            <pc:sldMk cId="1211079525" sldId="287"/>
            <ac:spMk id="2" creationId="{89B7400C-6260-A8E8-F370-EAAA0E25281E}"/>
          </ac:spMkLst>
        </pc:spChg>
        <pc:spChg chg="mod">
          <ac:chgData name="choprabhavika83@gmail.com" userId="61bef704d5e8fdec" providerId="LiveId" clId="{2E8265D7-DFE8-4C80-B058-1F4779B95765}" dt="2023-05-03T07:30:41.019" v="291" actId="5793"/>
          <ac:spMkLst>
            <pc:docMk/>
            <pc:sldMk cId="1211079525" sldId="287"/>
            <ac:spMk id="3" creationId="{4F6D0142-39CA-ED6E-DE79-E275AC6255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5/3/2023</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5/3/2023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CeLu1vSuaTQ" TargetMode="External"/><Relationship Id="rId2" Type="http://schemas.openxmlformats.org/officeDocument/2006/relationships/hyperlink" Target="https://youtu.be/AbmVRYZ_Aw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523768"/>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a:t>
            </a:r>
          </a:p>
          <a:p>
            <a:r>
              <a:rPr lang="en-US" sz="2000" dirty="0">
                <a:latin typeface="Times New Roman" panose="02020603050405020304" pitchFamily="18" charset="0"/>
                <a:cs typeface="Times New Roman" panose="02020603050405020304" pitchFamily="18" charset="0"/>
              </a:rPr>
              <a:t>Bhavika Goyal - 2210990219</a:t>
            </a:r>
          </a:p>
          <a:p>
            <a:r>
              <a:rPr lang="en-US" sz="2000" dirty="0">
                <a:latin typeface="Times New Roman" panose="02020603050405020304" pitchFamily="18" charset="0"/>
                <a:cs typeface="Times New Roman" panose="02020603050405020304" pitchFamily="18" charset="0"/>
              </a:rPr>
              <a:t>Bhavika Arora - 2210990220</a:t>
            </a:r>
          </a:p>
          <a:p>
            <a:r>
              <a:rPr lang="en-US" sz="2000" dirty="0">
                <a:latin typeface="Times New Roman" panose="02020603050405020304" pitchFamily="18" charset="0"/>
                <a:cs typeface="Times New Roman" panose="02020603050405020304" pitchFamily="18" charset="0"/>
              </a:rPr>
              <a:t>Bhavika Chopra - 2210990221</a:t>
            </a:r>
          </a:p>
          <a:p>
            <a:r>
              <a:rPr lang="en-US" sz="2000" dirty="0" err="1">
                <a:latin typeface="Times New Roman" panose="02020603050405020304" pitchFamily="18" charset="0"/>
                <a:cs typeface="Times New Roman" panose="02020603050405020304" pitchFamily="18" charset="0"/>
              </a:rPr>
              <a:t>Bhavleen</a:t>
            </a:r>
            <a:r>
              <a:rPr lang="en-US" sz="2000" dirty="0">
                <a:latin typeface="Times New Roman" panose="02020603050405020304" pitchFamily="18" charset="0"/>
                <a:cs typeface="Times New Roman" panose="02020603050405020304" pitchFamily="18" charset="0"/>
              </a:rPr>
              <a:t> Singh - 2210990222</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Faculty Coordinator: Ms. Preeti Saini </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154E-EF6A-D6A0-50CF-94BC469EAA5A}"/>
              </a:ext>
            </a:extLst>
          </p:cNvPr>
          <p:cNvSpPr>
            <a:spLocks noGrp="1"/>
          </p:cNvSpPr>
          <p:nvPr>
            <p:ph type="title"/>
          </p:nvPr>
        </p:nvSpPr>
        <p:spPr>
          <a:xfrm>
            <a:off x="827584" y="116632"/>
            <a:ext cx="6477000" cy="838200"/>
          </a:xfrm>
        </p:spPr>
        <p:txBody>
          <a:bodyPr/>
          <a:lstStyle/>
          <a:p>
            <a:r>
              <a:rPr lang="en-IN" dirty="0"/>
              <a:t>Project highlights </a:t>
            </a:r>
          </a:p>
        </p:txBody>
      </p:sp>
      <p:pic>
        <p:nvPicPr>
          <p:cNvPr id="5" name="Content Placeholder 4">
            <a:extLst>
              <a:ext uri="{FF2B5EF4-FFF2-40B4-BE49-F238E27FC236}">
                <a16:creationId xmlns:a16="http://schemas.microsoft.com/office/drawing/2014/main" id="{345B8BC3-8F43-567F-9196-EC4835F831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530"/>
          <a:stretch/>
        </p:blipFill>
        <p:spPr>
          <a:xfrm>
            <a:off x="13871" y="1484784"/>
            <a:ext cx="4486121" cy="4525963"/>
          </a:xfrm>
        </p:spPr>
      </p:pic>
      <p:pic>
        <p:nvPicPr>
          <p:cNvPr id="7" name="Picture 6">
            <a:extLst>
              <a:ext uri="{FF2B5EF4-FFF2-40B4-BE49-F238E27FC236}">
                <a16:creationId xmlns:a16="http://schemas.microsoft.com/office/drawing/2014/main" id="{3227C57F-FD27-88CA-E5FA-576764A0C2FC}"/>
              </a:ext>
            </a:extLst>
          </p:cNvPr>
          <p:cNvPicPr>
            <a:picLocks noChangeAspect="1"/>
          </p:cNvPicPr>
          <p:nvPr/>
        </p:nvPicPr>
        <p:blipFill rotWithShape="1">
          <a:blip r:embed="rId3">
            <a:extLst>
              <a:ext uri="{28A0092B-C50C-407E-A947-70E740481C1C}">
                <a14:useLocalDpi xmlns:a14="http://schemas.microsoft.com/office/drawing/2010/main" val="0"/>
              </a:ext>
            </a:extLst>
          </a:blip>
          <a:srcRect r="31802"/>
          <a:stretch/>
        </p:blipFill>
        <p:spPr>
          <a:xfrm>
            <a:off x="4499992" y="1484784"/>
            <a:ext cx="4630137" cy="4525964"/>
          </a:xfrm>
          <a:prstGeom prst="rect">
            <a:avLst/>
          </a:prstGeom>
        </p:spPr>
      </p:pic>
    </p:spTree>
    <p:extLst>
      <p:ext uri="{BB962C8B-B14F-4D97-AF65-F5344CB8AC3E}">
        <p14:creationId xmlns:p14="http://schemas.microsoft.com/office/powerpoint/2010/main" val="3122720096"/>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FC07-1CAE-3328-1944-714F647A0101}"/>
              </a:ext>
            </a:extLst>
          </p:cNvPr>
          <p:cNvSpPr>
            <a:spLocks noGrp="1"/>
          </p:cNvSpPr>
          <p:nvPr>
            <p:ph type="title"/>
          </p:nvPr>
        </p:nvSpPr>
        <p:spPr>
          <a:xfrm>
            <a:off x="827584" y="116632"/>
            <a:ext cx="6477000" cy="838200"/>
          </a:xfrm>
        </p:spPr>
        <p:txBody>
          <a:bodyPr/>
          <a:lstStyle/>
          <a:p>
            <a:r>
              <a:rPr lang="en-IN" dirty="0"/>
              <a:t>Project highlights </a:t>
            </a:r>
          </a:p>
        </p:txBody>
      </p:sp>
      <p:pic>
        <p:nvPicPr>
          <p:cNvPr id="5" name="Content Placeholder 4">
            <a:extLst>
              <a:ext uri="{FF2B5EF4-FFF2-40B4-BE49-F238E27FC236}">
                <a16:creationId xmlns:a16="http://schemas.microsoft.com/office/drawing/2014/main" id="{F344D5C0-25A8-0F8E-6D04-0AE57B256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495" y="1340768"/>
            <a:ext cx="8179009" cy="4896544"/>
          </a:xfrm>
        </p:spPr>
      </p:pic>
    </p:spTree>
    <p:extLst>
      <p:ext uri="{BB962C8B-B14F-4D97-AF65-F5344CB8AC3E}">
        <p14:creationId xmlns:p14="http://schemas.microsoft.com/office/powerpoint/2010/main" val="358766193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6CF6-22A3-2DFC-3021-A6F660821BC3}"/>
              </a:ext>
            </a:extLst>
          </p:cNvPr>
          <p:cNvSpPr>
            <a:spLocks noGrp="1"/>
          </p:cNvSpPr>
          <p:nvPr>
            <p:ph type="title"/>
          </p:nvPr>
        </p:nvSpPr>
        <p:spPr>
          <a:xfrm>
            <a:off x="755576" y="122237"/>
            <a:ext cx="6477000" cy="838200"/>
          </a:xfrm>
        </p:spPr>
        <p:txBody>
          <a:bodyPr/>
          <a:lstStyle/>
          <a:p>
            <a:r>
              <a:rPr lang="en-IN" dirty="0"/>
              <a:t>Project highlights </a:t>
            </a:r>
          </a:p>
        </p:txBody>
      </p:sp>
      <p:sp>
        <p:nvSpPr>
          <p:cNvPr id="3" name="Content Placeholder 2">
            <a:extLst>
              <a:ext uri="{FF2B5EF4-FFF2-40B4-BE49-F238E27FC236}">
                <a16:creationId xmlns:a16="http://schemas.microsoft.com/office/drawing/2014/main" id="{C16ABFE8-7E49-0BDA-C44C-491C7B01BC94}"/>
              </a:ext>
            </a:extLst>
          </p:cNvPr>
          <p:cNvSpPr>
            <a:spLocks noGrp="1"/>
          </p:cNvSpPr>
          <p:nvPr>
            <p:ph idx="1"/>
          </p:nvPr>
        </p:nvSpPr>
        <p:spPr/>
        <p:txBody>
          <a:bodyPr/>
          <a:lstStyle/>
          <a:p>
            <a:pPr marL="0" indent="0">
              <a:buNone/>
            </a:pPr>
            <a:r>
              <a:rPr lang="en-IN" sz="1800" b="1" dirty="0"/>
              <a:t>Output: </a:t>
            </a:r>
          </a:p>
          <a:p>
            <a:pPr marL="0" indent="0">
              <a:buNone/>
            </a:pPr>
            <a:endParaRPr lang="en-IN" sz="1800" b="1" dirty="0"/>
          </a:p>
        </p:txBody>
      </p:sp>
      <p:pic>
        <p:nvPicPr>
          <p:cNvPr id="5" name="Picture 4">
            <a:extLst>
              <a:ext uri="{FF2B5EF4-FFF2-40B4-BE49-F238E27FC236}">
                <a16:creationId xmlns:a16="http://schemas.microsoft.com/office/drawing/2014/main" id="{51195A7D-4AB8-5D5E-D7EF-ECB5140FAF87}"/>
              </a:ext>
            </a:extLst>
          </p:cNvPr>
          <p:cNvPicPr>
            <a:picLocks noChangeAspect="1"/>
          </p:cNvPicPr>
          <p:nvPr/>
        </p:nvPicPr>
        <p:blipFill rotWithShape="1">
          <a:blip r:embed="rId2">
            <a:extLst>
              <a:ext uri="{28A0092B-C50C-407E-A947-70E740481C1C}">
                <a14:useLocalDpi xmlns:a14="http://schemas.microsoft.com/office/drawing/2010/main" val="0"/>
              </a:ext>
            </a:extLst>
          </a:blip>
          <a:srcRect b="9733"/>
          <a:stretch/>
        </p:blipFill>
        <p:spPr>
          <a:xfrm>
            <a:off x="354360" y="1772817"/>
            <a:ext cx="8466112" cy="4669978"/>
          </a:xfrm>
          <a:prstGeom prst="rect">
            <a:avLst/>
          </a:prstGeom>
        </p:spPr>
      </p:pic>
    </p:spTree>
    <p:extLst>
      <p:ext uri="{BB962C8B-B14F-4D97-AF65-F5344CB8AC3E}">
        <p14:creationId xmlns:p14="http://schemas.microsoft.com/office/powerpoint/2010/main" val="425039920"/>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33265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801314"/>
          </a:xfrm>
          <a:prstGeom prst="rect">
            <a:avLst/>
          </a:prstGeom>
        </p:spPr>
        <p:txBody>
          <a:bodyPr wrap="square">
            <a:spAutoFit/>
          </a:bodyPr>
          <a:lstStyle/>
          <a:p>
            <a:r>
              <a:rPr lang="en-US" dirty="0">
                <a:latin typeface="Times New Roman" pitchFamily="18" charset="0"/>
                <a:cs typeface="Times New Roman" pitchFamily="18" charset="0"/>
              </a:rPr>
              <a:t>Key points:</a:t>
            </a:r>
          </a:p>
          <a:p>
            <a:pPr marL="285750" indent="-285750">
              <a:buFont typeface="Arial" panose="020B0604020202020204" pitchFamily="34" charset="0"/>
              <a:buChar char="•"/>
            </a:pPr>
            <a:r>
              <a:rPr lang="en-US" b="0" i="0" dirty="0">
                <a:effectLst/>
                <a:latin typeface="Söhne"/>
              </a:rPr>
              <a:t>Use HTML and CSS to create a visually appealing and easy-to-understand display for the countdown timer. Consider using labels, icons, or other visual cues to indicate which units of time are being displayed.</a:t>
            </a:r>
            <a:r>
              <a:rPr lang="en-US" dirty="0">
                <a:latin typeface="Times New Roman" pitchFamily="18" charset="0"/>
                <a:cs typeface="Times New Roman" pitchFamily="18" charset="0"/>
              </a:rPr>
              <a:t> </a:t>
            </a:r>
          </a:p>
          <a:p>
            <a:pPr marL="285750" indent="-285750">
              <a:buFont typeface="Arial" panose="020B0604020202020204" pitchFamily="34" charset="0"/>
              <a:buChar char="•"/>
            </a:pPr>
            <a:r>
              <a:rPr lang="en-US" b="0" i="0" dirty="0">
                <a:effectLst/>
                <a:latin typeface="Söhne"/>
              </a:rPr>
              <a:t>Use CSS to adjust the appearance and styling of the countdown timer, so that it integrates seamlessly into your website or application. </a:t>
            </a:r>
            <a:endParaRPr lang="en-US" b="0" i="0" dirty="0">
              <a:effectLst/>
              <a:latin typeface="Times New Roman" pitchFamily="18" charset="0"/>
              <a:cs typeface="Times New Roman" pitchFamily="18" charset="0"/>
            </a:endParaRPr>
          </a:p>
          <a:p>
            <a:pPr marL="285750" indent="-285750">
              <a:buFont typeface="Arial" panose="020B0604020202020204" pitchFamily="34" charset="0"/>
              <a:buChar char="•"/>
            </a:pPr>
            <a:r>
              <a:rPr lang="en-US" b="0" i="0" dirty="0">
                <a:effectLst/>
                <a:latin typeface="Söhne"/>
              </a:rPr>
              <a:t>Use JavaScript to periodically check the current time and update the countdown timer display accordingly.</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b="0" i="0" dirty="0">
                <a:effectLst/>
                <a:latin typeface="Söhne"/>
              </a:rPr>
              <a:t>Test the countdown timer in a variety of browsers and devices, and solicit feedback from users to identify any areas for improvement. </a:t>
            </a:r>
          </a:p>
          <a:p>
            <a:endParaRPr lang="en-US" b="0" i="0" dirty="0">
              <a:effectLst/>
              <a:latin typeface="Söhne"/>
            </a:endParaRPr>
          </a:p>
          <a:p>
            <a:r>
              <a:rPr lang="en-US" dirty="0">
                <a:latin typeface="Söhne"/>
                <a:cs typeface="Times New Roman" pitchFamily="18" charset="0"/>
              </a:rPr>
              <a:t>Takeaways:</a:t>
            </a:r>
          </a:p>
          <a:p>
            <a:pPr marL="285750" indent="-285750">
              <a:buFont typeface="Arial" panose="020B0604020202020204" pitchFamily="34" charset="0"/>
              <a:buChar char="•"/>
            </a:pPr>
            <a:r>
              <a:rPr lang="en-US" b="0" i="0" dirty="0">
                <a:effectLst/>
                <a:latin typeface="Söhne"/>
              </a:rPr>
              <a:t>Improved understanding of HTML, CSS, and JavaScript.</a:t>
            </a:r>
          </a:p>
          <a:p>
            <a:pPr marL="285750" indent="-285750">
              <a:buFont typeface="Arial" panose="020B0604020202020204" pitchFamily="34" charset="0"/>
              <a:buChar char="•"/>
            </a:pPr>
            <a:r>
              <a:rPr lang="en-US" b="0" i="0" dirty="0">
                <a:effectLst/>
                <a:latin typeface="Söhne"/>
              </a:rPr>
              <a:t>Enhanced problem-solving and critical thinking skills.</a:t>
            </a:r>
            <a:endParaRPr lang="en-US" dirty="0">
              <a:latin typeface="Söhne"/>
            </a:endParaRPr>
          </a:p>
          <a:p>
            <a:pPr marL="285750" indent="-285750">
              <a:buFont typeface="Arial" panose="020B0604020202020204" pitchFamily="34" charset="0"/>
              <a:buChar char="•"/>
            </a:pPr>
            <a:r>
              <a:rPr lang="en-US" b="0" i="0" dirty="0">
                <a:effectLst/>
                <a:latin typeface="Söhne"/>
              </a:rPr>
              <a:t>Increased creativity and design skills.</a:t>
            </a:r>
          </a:p>
          <a:p>
            <a:pPr marL="285750" indent="-285750">
              <a:buFont typeface="Arial" panose="020B0604020202020204" pitchFamily="34" charset="0"/>
              <a:buChar char="•"/>
            </a:pPr>
            <a:r>
              <a:rPr lang="en-US" b="0" i="0" dirty="0">
                <a:effectLst/>
                <a:latin typeface="Söhne"/>
              </a:rPr>
              <a:t>Improved collaboration and communication skills.</a:t>
            </a:r>
            <a:br>
              <a:rPr lang="en-US" dirty="0">
                <a:latin typeface="Söhne"/>
                <a:cs typeface="Times New Roman" pitchFamily="18" charset="0"/>
              </a:rPr>
            </a:b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400C-6260-A8E8-F370-EAAA0E25281E}"/>
              </a:ext>
            </a:extLst>
          </p:cNvPr>
          <p:cNvSpPr>
            <a:spLocks noGrp="1"/>
          </p:cNvSpPr>
          <p:nvPr>
            <p:ph type="ctrTitle"/>
          </p:nvPr>
        </p:nvSpPr>
        <p:spPr>
          <a:xfrm>
            <a:off x="1115616" y="304800"/>
            <a:ext cx="5486400" cy="914400"/>
          </a:xfrm>
        </p:spPr>
        <p:txBody>
          <a:bodyPr/>
          <a:lstStyle/>
          <a:p>
            <a:r>
              <a:rPr lang="en-US" sz="3200" b="0" dirty="0">
                <a:latin typeface="Times New Roman" pitchFamily="18" charset="0"/>
                <a:cs typeface="Times New Roman" pitchFamily="18" charset="0"/>
              </a:rPr>
              <a:t>References/Links used</a:t>
            </a:r>
            <a:br>
              <a:rPr lang="en-US" sz="3200" dirty="0">
                <a:latin typeface="Times New Roman" pitchFamily="18" charset="0"/>
                <a:cs typeface="Times New Roman" pitchFamily="18" charset="0"/>
              </a:rPr>
            </a:br>
            <a:endParaRPr lang="en-IN" dirty="0"/>
          </a:p>
        </p:txBody>
      </p:sp>
      <p:sp>
        <p:nvSpPr>
          <p:cNvPr id="3" name="Subtitle 2">
            <a:extLst>
              <a:ext uri="{FF2B5EF4-FFF2-40B4-BE49-F238E27FC236}">
                <a16:creationId xmlns:a16="http://schemas.microsoft.com/office/drawing/2014/main" id="{4F6D0142-39CA-ED6E-DE79-E275AC625574}"/>
              </a:ext>
            </a:extLst>
          </p:cNvPr>
          <p:cNvSpPr>
            <a:spLocks noGrp="1"/>
          </p:cNvSpPr>
          <p:nvPr>
            <p:ph type="subTitle" idx="1"/>
          </p:nvPr>
        </p:nvSpPr>
        <p:spPr/>
        <p:txBody>
          <a:bodyPr/>
          <a:lstStyle/>
          <a:p>
            <a:pPr marL="457200" indent="-457200" algn="l">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https://youtu.be/AbmVRYZ_AwE</a:t>
            </a:r>
            <a:endParaRPr lang="en-IN" sz="18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https://youtu.be/CeLu1vSuaTQ</a:t>
            </a:r>
            <a:endParaRPr lang="en-IN" sz="1800" dirty="0">
              <a:solidFill>
                <a:schemeClr val="tx1"/>
              </a:solidFill>
              <a:latin typeface="Times New Roman" panose="02020603050405020304" pitchFamily="18" charset="0"/>
              <a:cs typeface="Times New Roman" panose="02020603050405020304" pitchFamily="18" charset="0"/>
            </a:endParaRPr>
          </a:p>
          <a:p>
            <a:pPr algn="l"/>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079525"/>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33265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Table of Contents</a:t>
            </a:r>
            <a:endParaRPr lang="en-US" dirty="0">
              <a:latin typeface="Times New Roman" pitchFamily="18" charset="0"/>
              <a:cs typeface="Times New Roman" pitchFamily="18" charset="0"/>
            </a:endParaRPr>
          </a:p>
        </p:txBody>
      </p:sp>
      <p:sp>
        <p:nvSpPr>
          <p:cNvPr id="3" name="TextBox 2"/>
          <p:cNvSpPr txBox="1"/>
          <p:nvPr/>
        </p:nvSpPr>
        <p:spPr>
          <a:xfrm>
            <a:off x="323528" y="980728"/>
            <a:ext cx="6912768" cy="2862322"/>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Introduction</a:t>
            </a:r>
          </a:p>
          <a:p>
            <a:pPr>
              <a:buFont typeface="Arial" pitchFamily="34" charset="0"/>
              <a:buChar char="•"/>
            </a:pPr>
            <a:r>
              <a:rPr lang="en-US" dirty="0">
                <a:latin typeface="Times New Roman" pitchFamily="18" charset="0"/>
                <a:cs typeface="Times New Roman" pitchFamily="18" charset="0"/>
              </a:rPr>
              <a:t>Problem Statement</a:t>
            </a:r>
          </a:p>
          <a:p>
            <a:pPr>
              <a:buFont typeface="Arial" pitchFamily="34" charset="0"/>
              <a:buChar char="•"/>
            </a:pPr>
            <a:r>
              <a:rPr lang="en-US" dirty="0">
                <a:latin typeface="Times New Roman" pitchFamily="18" charset="0"/>
                <a:cs typeface="Times New Roman" pitchFamily="18" charset="0"/>
              </a:rPr>
              <a:t>Technical Details</a:t>
            </a:r>
          </a:p>
          <a:p>
            <a:pPr>
              <a:buFont typeface="Arial" pitchFamily="34" charset="0"/>
              <a:buChar char="•"/>
            </a:pPr>
            <a:r>
              <a:rPr lang="en-US" dirty="0">
                <a:latin typeface="Times New Roman" pitchFamily="18" charset="0"/>
                <a:cs typeface="Times New Roman" pitchFamily="18" charset="0"/>
              </a:rPr>
              <a:t>Key Features </a:t>
            </a:r>
          </a:p>
          <a:p>
            <a:pPr>
              <a:buFont typeface="Arial" pitchFamily="34" charset="0"/>
              <a:buChar char="•"/>
            </a:pPr>
            <a:r>
              <a:rPr lang="en-US" dirty="0">
                <a:latin typeface="Times New Roman" pitchFamily="18" charset="0"/>
                <a:cs typeface="Times New Roman" pitchFamily="18" charset="0"/>
              </a:rPr>
              <a:t>Project Highlights</a:t>
            </a:r>
          </a:p>
          <a:p>
            <a:pPr>
              <a:buFont typeface="Arial" pitchFamily="34" charset="0"/>
              <a:buChar char="•"/>
            </a:pPr>
            <a:r>
              <a:rPr lang="en-US" dirty="0">
                <a:latin typeface="Times New Roman" pitchFamily="18" charset="0"/>
                <a:cs typeface="Times New Roman" pitchFamily="18" charset="0"/>
              </a:rPr>
              <a:t>Bonus Feature(optional)</a:t>
            </a:r>
          </a:p>
          <a:p>
            <a:pPr>
              <a:buFont typeface="Arial" pitchFamily="34" charset="0"/>
              <a:buChar char="•"/>
            </a:pPr>
            <a:r>
              <a:rPr lang="en-US" dirty="0">
                <a:latin typeface="Times New Roman" pitchFamily="18" charset="0"/>
                <a:cs typeface="Times New Roman" pitchFamily="18" charset="0"/>
              </a:rPr>
              <a:t>Conclusion</a:t>
            </a:r>
          </a:p>
          <a:p>
            <a:pPr>
              <a:buFont typeface="Arial" pitchFamily="34" charset="0"/>
              <a:buChar char="•"/>
            </a:pPr>
            <a:r>
              <a:rPr lang="en-US" dirty="0">
                <a:latin typeface="Times New Roman" pitchFamily="18" charset="0"/>
                <a:cs typeface="Times New Roman" pitchFamily="18" charset="0"/>
              </a:rPr>
              <a:t>References/Links used</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179512" y="862304"/>
            <a:ext cx="8856984" cy="6740307"/>
          </a:xfrm>
          <a:prstGeom prst="rect">
            <a:avLst/>
          </a:prstGeom>
        </p:spPr>
        <p:txBody>
          <a:bodyPr wrap="square">
            <a:spAutoFit/>
          </a:bodyPr>
          <a:lstStyle/>
          <a:p>
            <a:pPr algn="ctr"/>
            <a:r>
              <a:rPr lang="en-US" dirty="0">
                <a:latin typeface="Times New Roman" pitchFamily="18" charset="0"/>
                <a:cs typeface="Times New Roman" pitchFamily="18" charset="0"/>
              </a:rPr>
              <a:t>Countdown Timer</a:t>
            </a:r>
          </a:p>
          <a:p>
            <a:r>
              <a:rPr lang="en-US" dirty="0">
                <a:latin typeface="Times New Roman" pitchFamily="18" charset="0"/>
                <a:cs typeface="Times New Roman" pitchFamily="18" charset="0"/>
              </a:rPr>
              <a:t>Team members’ :</a:t>
            </a:r>
          </a:p>
          <a:p>
            <a:r>
              <a:rPr lang="en-US" dirty="0">
                <a:latin typeface="Times New Roman" pitchFamily="18" charset="0"/>
                <a:cs typeface="Times New Roman" pitchFamily="18" charset="0"/>
              </a:rPr>
              <a:t>Bhavika Goyal - 2210990219</a:t>
            </a:r>
          </a:p>
          <a:p>
            <a:r>
              <a:rPr lang="en-US" dirty="0">
                <a:latin typeface="Times New Roman" pitchFamily="18" charset="0"/>
                <a:cs typeface="Times New Roman" pitchFamily="18" charset="0"/>
              </a:rPr>
              <a:t>Bhavika Arora - 2210990220</a:t>
            </a:r>
          </a:p>
          <a:p>
            <a:r>
              <a:rPr lang="en-US" dirty="0">
                <a:latin typeface="Times New Roman" pitchFamily="18" charset="0"/>
                <a:cs typeface="Times New Roman" pitchFamily="18" charset="0"/>
              </a:rPr>
              <a:t>Bhavika Chopra - 2210990221</a:t>
            </a:r>
          </a:p>
          <a:p>
            <a:r>
              <a:rPr lang="en-US" dirty="0" err="1">
                <a:latin typeface="Times New Roman" panose="02020603050405020304" pitchFamily="18" charset="0"/>
                <a:cs typeface="Times New Roman" panose="02020603050405020304" pitchFamily="18" charset="0"/>
              </a:rPr>
              <a:t>Bhavleen</a:t>
            </a:r>
            <a:r>
              <a:rPr lang="en-US" dirty="0">
                <a:latin typeface="Times New Roman" panose="02020603050405020304" pitchFamily="18" charset="0"/>
                <a:cs typeface="Times New Roman" panose="02020603050405020304" pitchFamily="18" charset="0"/>
              </a:rPr>
              <a:t> Singh – 2210990222</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Purpose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countdown timer project in HTML typically involves creating a digital clock that counts down from a specified time interval to zero. The purpose of this project could vary, but it is often used to create a sense of urgency or to provide a visual cue for an upcoming event or deadline.</a:t>
            </a:r>
          </a:p>
          <a:p>
            <a:r>
              <a:rPr lang="en-US" u="sng" dirty="0">
                <a:latin typeface="Times New Roman" panose="02020603050405020304" pitchFamily="18" charset="0"/>
                <a:cs typeface="Times New Roman" panose="02020603050405020304" pitchFamily="18" charset="0"/>
              </a:rPr>
              <a:t>Goals: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a functional and accurate timer. It should be able to accurately count down from the specified time interval to zero and trigger an event or message when the time is up.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Customizing the design. It can be styled to fit the aesthetic of the website or application it is being used on. This may involve choosing the font, color scheme, and overall layout of the timer.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Adding interactivity. Depending on the requirements, the timer can be made interactive by allowing users to pause, restart or set a new time interval.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33265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2585323"/>
          </a:xfrm>
          <a:prstGeom prst="rect">
            <a:avLst/>
          </a:prstGeom>
        </p:spPr>
        <p:txBody>
          <a:bodyPr wrap="square">
            <a:spAutoFit/>
          </a:bodyPr>
          <a:lstStyle/>
          <a:p>
            <a:pPr algn="just"/>
            <a:r>
              <a:rPr lang="en-US" dirty="0">
                <a:latin typeface="Times New Roman" pitchFamily="18" charset="0"/>
                <a:cs typeface="Times New Roman" pitchFamily="18" charset="0"/>
              </a:rPr>
              <a:t>The problem that this HTML project on a countdown timer aims to solve is to provide a clear and accurate way for users to track the time remaining until a specific event or deadline. By creating a visually appealing and responsive countdown timer, the project aims to make it easy for users to see at a glance how much time is left, without having to perform any calculations or consult an external source. Additionally, by allowing users to specify the end date and time themselves, the project aims to provide a customizable tool that can be used for a wide range of purposes, from tracking the time until a product launch to counting down to a personal event like a birthday or wedding.</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33265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524315"/>
          </a:xfrm>
          <a:prstGeom prst="rect">
            <a:avLst/>
          </a:prstGeom>
        </p:spPr>
        <p:txBody>
          <a:bodyPr wrap="square">
            <a:spAutoFit/>
          </a:bodyPr>
          <a:lstStyle/>
          <a:p>
            <a:pPr marL="285750" indent="-285750" algn="l">
              <a:buFont typeface="Arial" panose="020B0604020202020204" pitchFamily="34" charset="0"/>
              <a:buChar char="•"/>
            </a:pPr>
            <a:r>
              <a:rPr lang="en-US" b="1" i="0" u="sng" dirty="0">
                <a:solidFill>
                  <a:srgbClr val="374151"/>
                </a:solidFill>
                <a:effectLst/>
                <a:latin typeface="Times New Roman" panose="02020603050405020304" pitchFamily="18" charset="0"/>
                <a:cs typeface="Times New Roman" panose="02020603050405020304" pitchFamily="18" charset="0"/>
              </a:rPr>
              <a:t>HTML:</a:t>
            </a:r>
            <a:r>
              <a:rPr lang="en-US" b="0" i="0" dirty="0">
                <a:solidFill>
                  <a:srgbClr val="374151"/>
                </a:solidFill>
                <a:effectLst/>
                <a:latin typeface="Times New Roman" panose="02020603050405020304" pitchFamily="18" charset="0"/>
                <a:cs typeface="Times New Roman" panose="02020603050405020304" pitchFamily="18" charset="0"/>
              </a:rPr>
              <a:t> The basic structure of the word counter HTML project is built using HTML. HTML is a markup language used to create web pages.</a:t>
            </a:r>
          </a:p>
          <a:p>
            <a:pPr algn="l"/>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u="sng" dirty="0">
                <a:solidFill>
                  <a:srgbClr val="374151"/>
                </a:solidFill>
                <a:effectLst/>
                <a:latin typeface="Times New Roman" panose="02020603050405020304" pitchFamily="18" charset="0"/>
                <a:cs typeface="Times New Roman" panose="02020603050405020304" pitchFamily="18" charset="0"/>
              </a:rPr>
              <a:t>CSS:</a:t>
            </a:r>
            <a:r>
              <a:rPr lang="en-US" b="0" i="0" dirty="0">
                <a:solidFill>
                  <a:srgbClr val="374151"/>
                </a:solidFill>
                <a:effectLst/>
                <a:latin typeface="Times New Roman" panose="02020603050405020304" pitchFamily="18" charset="0"/>
                <a:cs typeface="Times New Roman" panose="02020603050405020304" pitchFamily="18" charset="0"/>
              </a:rPr>
              <a:t> CSS is used to style the HTML elements of the word counter HTML project. It is used to define the appearance of the web page, including font size, color, and layout.</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u="sng" dirty="0">
                <a:solidFill>
                  <a:srgbClr val="374151"/>
                </a:solidFill>
                <a:effectLst/>
                <a:latin typeface="Times New Roman" panose="02020603050405020304" pitchFamily="18" charset="0"/>
                <a:cs typeface="Times New Roman" panose="02020603050405020304" pitchFamily="18" charset="0"/>
              </a:rPr>
              <a:t>JavaScript:</a:t>
            </a:r>
            <a:r>
              <a:rPr lang="en-US" b="0" i="0" dirty="0">
                <a:solidFill>
                  <a:srgbClr val="374151"/>
                </a:solidFill>
                <a:effectLst/>
                <a:latin typeface="Times New Roman" panose="02020603050405020304" pitchFamily="18" charset="0"/>
                <a:cs typeface="Times New Roman" panose="02020603050405020304" pitchFamily="18" charset="0"/>
              </a:rPr>
              <a:t> JavaScript is used to provide interactivity and functionality to the word counter HTML project. It is used to count the number of words entered into the text area, update the word count in real-time, and perform other functions like resetting the word count.</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u="sng" dirty="0">
                <a:solidFill>
                  <a:srgbClr val="374151"/>
                </a:solidFill>
                <a:effectLst/>
                <a:latin typeface="Times New Roman" panose="02020603050405020304" pitchFamily="18" charset="0"/>
                <a:cs typeface="Times New Roman" panose="02020603050405020304" pitchFamily="18" charset="0"/>
              </a:rPr>
              <a:t>Regular Expressions:</a:t>
            </a:r>
            <a:r>
              <a:rPr lang="en-US" b="0" i="0" dirty="0">
                <a:solidFill>
                  <a:srgbClr val="374151"/>
                </a:solidFill>
                <a:effectLst/>
                <a:latin typeface="Times New Roman" panose="02020603050405020304" pitchFamily="18" charset="0"/>
                <a:cs typeface="Times New Roman" panose="02020603050405020304" pitchFamily="18" charset="0"/>
              </a:rPr>
              <a:t> Regular expressions are used to split the text entered into the text area into individual words. Regular expressions provide a powerful way to match patterns in text.</a:t>
            </a:r>
          </a:p>
          <a:p>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369331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itchFamily="18" charset="0"/>
                <a:cs typeface="Times New Roman" pitchFamily="18" charset="0"/>
              </a:rPr>
              <a:t>The countdown timer is displayed in a clear and visually appealing format, such as "Days : Hours : Minutes : Seconds". The display is easy to read and understandable, and includes labels or icons to indicate which units of time are being displayed.</a:t>
            </a:r>
          </a:p>
          <a:p>
            <a:pPr marL="285750" indent="-285750">
              <a:buFont typeface="Arial" panose="020B0604020202020204" pitchFamily="34" charset="0"/>
              <a:buChar char="•"/>
            </a:pPr>
            <a:r>
              <a:rPr lang="en-US" dirty="0">
                <a:latin typeface="Times New Roman" pitchFamily="18" charset="0"/>
                <a:cs typeface="Times New Roman" pitchFamily="18" charset="0"/>
              </a:rPr>
              <a:t>The countdown timer is customizable in terms of its appearance and styling, so that it can be integrated into a wide range of websites and applications. This can be achieved using CSS, which can be used to adjust the color, size, and positioning of the timer display.</a:t>
            </a:r>
          </a:p>
          <a:p>
            <a:pPr marL="285750" indent="-285750">
              <a:buFont typeface="Arial" panose="020B0604020202020204" pitchFamily="34" charset="0"/>
              <a:buChar char="•"/>
            </a:pPr>
            <a:r>
              <a:rPr lang="en-US" dirty="0">
                <a:latin typeface="Times New Roman" pitchFamily="18" charset="0"/>
                <a:cs typeface="Times New Roman" pitchFamily="18" charset="0"/>
              </a:rPr>
              <a:t>The countdown timer is updated in real-time, without requiring the page to be refreshed. This can be achieved using JavaScript, which can periodically check the current time and update the timer display accordingly.</a:t>
            </a:r>
          </a:p>
          <a:p>
            <a:pPr marL="285750" indent="-285750">
              <a:buFont typeface="Arial" panose="020B0604020202020204" pitchFamily="34" charset="0"/>
              <a:buChar char="•"/>
            </a:pPr>
            <a:r>
              <a:rPr lang="en-US" dirty="0">
                <a:latin typeface="Times New Roman" pitchFamily="18" charset="0"/>
                <a:cs typeface="Times New Roman" pitchFamily="18" charset="0"/>
              </a:rPr>
              <a:t>The countdown timer is designed to work well on both desktop and mobile devices, with a responsive layout that adjusts to different screen sizes and orientations.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1354217"/>
          </a:xfrm>
          <a:prstGeom prst="rect">
            <a:avLst/>
          </a:prstGeom>
        </p:spPr>
        <p:txBody>
          <a:bodyPr wrap="square">
            <a:spAutoFit/>
          </a:bodyPr>
          <a:lstStyle/>
          <a:p>
            <a:r>
              <a:rPr lang="en-US" b="1" u="sng" dirty="0">
                <a:latin typeface="Times New Roman" pitchFamily="18" charset="0"/>
                <a:cs typeface="Times New Roman" pitchFamily="18" charset="0"/>
              </a:rPr>
              <a:t>Html code:</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325ADCFC-5BCA-BBE7-F076-DC02ECED7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3"/>
            <a:ext cx="7776864" cy="5112569"/>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16E1-E60F-ED53-2735-4E181A09D84C}"/>
              </a:ext>
            </a:extLst>
          </p:cNvPr>
          <p:cNvSpPr>
            <a:spLocks noGrp="1"/>
          </p:cNvSpPr>
          <p:nvPr>
            <p:ph type="title"/>
          </p:nvPr>
        </p:nvSpPr>
        <p:spPr>
          <a:xfrm>
            <a:off x="755576" y="116632"/>
            <a:ext cx="6477000" cy="838200"/>
          </a:xfrm>
        </p:spPr>
        <p:txBody>
          <a:bodyPr/>
          <a:lstStyle/>
          <a:p>
            <a:r>
              <a:rPr lang="en-IN" dirty="0"/>
              <a:t>Project highlights </a:t>
            </a:r>
          </a:p>
        </p:txBody>
      </p:sp>
      <p:pic>
        <p:nvPicPr>
          <p:cNvPr id="5" name="Content Placeholder 4">
            <a:extLst>
              <a:ext uri="{FF2B5EF4-FFF2-40B4-BE49-F238E27FC236}">
                <a16:creationId xmlns:a16="http://schemas.microsoft.com/office/drawing/2014/main" id="{73AE7B03-8D7B-64CF-2B5F-09D07B140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540" y="1052736"/>
            <a:ext cx="8280920" cy="5472608"/>
          </a:xfrm>
        </p:spPr>
      </p:pic>
    </p:spTree>
    <p:extLst>
      <p:ext uri="{BB962C8B-B14F-4D97-AF65-F5344CB8AC3E}">
        <p14:creationId xmlns:p14="http://schemas.microsoft.com/office/powerpoint/2010/main" val="316759681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B70-B30E-886E-EC8E-FA911FF22458}"/>
              </a:ext>
            </a:extLst>
          </p:cNvPr>
          <p:cNvSpPr>
            <a:spLocks noGrp="1"/>
          </p:cNvSpPr>
          <p:nvPr>
            <p:ph type="title"/>
          </p:nvPr>
        </p:nvSpPr>
        <p:spPr>
          <a:xfrm>
            <a:off x="899592" y="122237"/>
            <a:ext cx="6477000" cy="838200"/>
          </a:xfrm>
        </p:spPr>
        <p:txBody>
          <a:bodyPr/>
          <a:lstStyle/>
          <a:p>
            <a:r>
              <a:rPr lang="en-IN" dirty="0"/>
              <a:t>Project highlights </a:t>
            </a:r>
          </a:p>
        </p:txBody>
      </p:sp>
      <p:sp>
        <p:nvSpPr>
          <p:cNvPr id="3" name="Content Placeholder 2">
            <a:extLst>
              <a:ext uri="{FF2B5EF4-FFF2-40B4-BE49-F238E27FC236}">
                <a16:creationId xmlns:a16="http://schemas.microsoft.com/office/drawing/2014/main" id="{A0095B3A-0C6C-8DBF-D82F-48A2FD963945}"/>
              </a:ext>
            </a:extLst>
          </p:cNvPr>
          <p:cNvSpPr>
            <a:spLocks noGrp="1"/>
          </p:cNvSpPr>
          <p:nvPr>
            <p:ph idx="1"/>
          </p:nvPr>
        </p:nvSpPr>
        <p:spPr>
          <a:xfrm>
            <a:off x="457200" y="908720"/>
            <a:ext cx="8229600" cy="4988843"/>
          </a:xfrm>
        </p:spPr>
        <p:txBody>
          <a:bodyPr/>
          <a:lstStyle/>
          <a:p>
            <a:pPr marL="0" indent="0">
              <a:buNone/>
            </a:pPr>
            <a:r>
              <a:rPr lang="en-IN" sz="1800" b="1" dirty="0"/>
              <a:t>CSS code:</a:t>
            </a:r>
          </a:p>
          <a:p>
            <a:pPr marL="0" indent="0">
              <a:buNone/>
            </a:pPr>
            <a:endParaRPr lang="en-IN" dirty="0"/>
          </a:p>
        </p:txBody>
      </p:sp>
      <p:pic>
        <p:nvPicPr>
          <p:cNvPr id="5" name="Picture 4">
            <a:extLst>
              <a:ext uri="{FF2B5EF4-FFF2-40B4-BE49-F238E27FC236}">
                <a16:creationId xmlns:a16="http://schemas.microsoft.com/office/drawing/2014/main" id="{CEF9F3BD-4856-4E5B-1459-ECE356CE7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84" y="1268760"/>
            <a:ext cx="8003232" cy="5325470"/>
          </a:xfrm>
          <a:prstGeom prst="rect">
            <a:avLst/>
          </a:prstGeom>
        </p:spPr>
      </p:pic>
    </p:spTree>
    <p:extLst>
      <p:ext uri="{BB962C8B-B14F-4D97-AF65-F5344CB8AC3E}">
        <p14:creationId xmlns:p14="http://schemas.microsoft.com/office/powerpoint/2010/main" val="147170552"/>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2039</TotalTime>
  <Words>877</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 </vt:lpstr>
      <vt:lpstr>Project highlights </vt:lpstr>
      <vt:lpstr>Project highlights </vt:lpstr>
      <vt:lpstr>Project highlights </vt:lpstr>
      <vt:lpstr>Project highlights </vt:lpstr>
      <vt:lpstr>PowerPoint Presentation</vt:lpstr>
      <vt:lpstr>References/Links used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choprabhavika83@gmail.com</cp:lastModifiedBy>
  <cp:revision>34</cp:revision>
  <dcterms:created xsi:type="dcterms:W3CDTF">2022-12-12T14:14:34Z</dcterms:created>
  <dcterms:modified xsi:type="dcterms:W3CDTF">2023-05-03T07:30:50Z</dcterms:modified>
</cp:coreProperties>
</file>