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95" r:id="rId3"/>
    <p:sldId id="297" r:id="rId4"/>
    <p:sldId id="298" r:id="rId5"/>
    <p:sldId id="299" r:id="rId6"/>
    <p:sldId id="300" r:id="rId7"/>
    <p:sldId id="301" r:id="rId8"/>
    <p:sldId id="302" r:id="rId9"/>
    <p:sldId id="303" r:id="rId10"/>
    <p:sldId id="296" r:id="rId11"/>
    <p:sldId id="294"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93E86-4AF0-48FC-8146-0BC84FBADF07}" v="58" dt="2024-03-18T10:20:30.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2"/>
    <p:restoredTop sz="96608"/>
  </p:normalViewPr>
  <p:slideViewPr>
    <p:cSldViewPr snapToGrid="0">
      <p:cViewPr>
        <p:scale>
          <a:sx n="88" d="100"/>
          <a:sy n="88" d="100"/>
        </p:scale>
        <p:origin x="619" y="-1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p ." userId="61bef704d5e8fdec" providerId="LiveId" clId="{1A693E86-4AF0-48FC-8146-0BC84FBADF07}"/>
    <pc:docChg chg="undo custSel addSld modSld">
      <pc:chgData name="hp ." userId="61bef704d5e8fdec" providerId="LiveId" clId="{1A693E86-4AF0-48FC-8146-0BC84FBADF07}" dt="2024-03-18T10:19:50.858" v="394" actId="207"/>
      <pc:docMkLst>
        <pc:docMk/>
      </pc:docMkLst>
      <pc:sldChg chg="modSp mod">
        <pc:chgData name="hp ." userId="61bef704d5e8fdec" providerId="LiveId" clId="{1A693E86-4AF0-48FC-8146-0BC84FBADF07}" dt="2024-03-18T09:41:52.965" v="55" actId="20577"/>
        <pc:sldMkLst>
          <pc:docMk/>
          <pc:sldMk cId="0" sldId="256"/>
        </pc:sldMkLst>
        <pc:spChg chg="mod">
          <ac:chgData name="hp ." userId="61bef704d5e8fdec" providerId="LiveId" clId="{1A693E86-4AF0-48FC-8146-0BC84FBADF07}" dt="2024-03-18T09:41:52.965" v="55" actId="20577"/>
          <ac:spMkLst>
            <pc:docMk/>
            <pc:sldMk cId="0" sldId="256"/>
            <ac:spMk id="48" creationId="{00000000-0000-0000-0000-000000000000}"/>
          </ac:spMkLst>
        </pc:spChg>
      </pc:sldChg>
      <pc:sldChg chg="modSp mod">
        <pc:chgData name="hp ." userId="61bef704d5e8fdec" providerId="LiveId" clId="{1A693E86-4AF0-48FC-8146-0BC84FBADF07}" dt="2024-03-18T09:43:13.499" v="87"/>
        <pc:sldMkLst>
          <pc:docMk/>
          <pc:sldMk cId="1412154194" sldId="295"/>
        </pc:sldMkLst>
        <pc:spChg chg="mod">
          <ac:chgData name="hp ." userId="61bef704d5e8fdec" providerId="LiveId" clId="{1A693E86-4AF0-48FC-8146-0BC84FBADF07}" dt="2024-03-18T09:43:13.499" v="87"/>
          <ac:spMkLst>
            <pc:docMk/>
            <pc:sldMk cId="1412154194" sldId="295"/>
            <ac:spMk id="3" creationId="{2957E920-7261-4D19-3C89-29F5B83BF4C1}"/>
          </ac:spMkLst>
        </pc:spChg>
      </pc:sldChg>
      <pc:sldChg chg="modSp mod">
        <pc:chgData name="hp ." userId="61bef704d5e8fdec" providerId="LiveId" clId="{1A693E86-4AF0-48FC-8146-0BC84FBADF07}" dt="2024-03-18T10:19:50.858" v="394" actId="207"/>
        <pc:sldMkLst>
          <pc:docMk/>
          <pc:sldMk cId="159505980" sldId="296"/>
        </pc:sldMkLst>
        <pc:spChg chg="mod">
          <ac:chgData name="hp ." userId="61bef704d5e8fdec" providerId="LiveId" clId="{1A693E86-4AF0-48FC-8146-0BC84FBADF07}" dt="2024-03-18T10:19:50.858" v="394" actId="207"/>
          <ac:spMkLst>
            <pc:docMk/>
            <pc:sldMk cId="159505980" sldId="296"/>
            <ac:spMk id="3" creationId="{616E510B-384A-087D-3383-E6C99F5584BA}"/>
          </ac:spMkLst>
        </pc:spChg>
      </pc:sldChg>
      <pc:sldChg chg="modSp new mod setBg">
        <pc:chgData name="hp ." userId="61bef704d5e8fdec" providerId="LiveId" clId="{1A693E86-4AF0-48FC-8146-0BC84FBADF07}" dt="2024-03-18T10:07:08.834" v="360"/>
        <pc:sldMkLst>
          <pc:docMk/>
          <pc:sldMk cId="1317256447" sldId="297"/>
        </pc:sldMkLst>
        <pc:spChg chg="mod">
          <ac:chgData name="hp ." userId="61bef704d5e8fdec" providerId="LiveId" clId="{1A693E86-4AF0-48FC-8146-0BC84FBADF07}" dt="2024-03-18T09:42:42.710" v="66" actId="20577"/>
          <ac:spMkLst>
            <pc:docMk/>
            <pc:sldMk cId="1317256447" sldId="297"/>
            <ac:spMk id="2" creationId="{E16ACD94-8B39-251F-8529-B425AEF46B54}"/>
          </ac:spMkLst>
        </pc:spChg>
        <pc:spChg chg="mod">
          <ac:chgData name="hp ." userId="61bef704d5e8fdec" providerId="LiveId" clId="{1A693E86-4AF0-48FC-8146-0BC84FBADF07}" dt="2024-03-18T09:46:58.597" v="112" actId="255"/>
          <ac:spMkLst>
            <pc:docMk/>
            <pc:sldMk cId="1317256447" sldId="297"/>
            <ac:spMk id="3" creationId="{13489986-85EA-61E6-31C3-577A6476F163}"/>
          </ac:spMkLst>
        </pc:spChg>
      </pc:sldChg>
      <pc:sldChg chg="modSp new mod setBg">
        <pc:chgData name="hp ." userId="61bef704d5e8fdec" providerId="LiveId" clId="{1A693E86-4AF0-48FC-8146-0BC84FBADF07}" dt="2024-03-18T10:09:39.092" v="367"/>
        <pc:sldMkLst>
          <pc:docMk/>
          <pc:sldMk cId="3768268433" sldId="298"/>
        </pc:sldMkLst>
        <pc:spChg chg="mod">
          <ac:chgData name="hp ." userId="61bef704d5e8fdec" providerId="LiveId" clId="{1A693E86-4AF0-48FC-8146-0BC84FBADF07}" dt="2024-03-18T09:42:54.665" v="68" actId="20577"/>
          <ac:spMkLst>
            <pc:docMk/>
            <pc:sldMk cId="3768268433" sldId="298"/>
            <ac:spMk id="2" creationId="{1FBC3A73-0D71-D394-AB39-3C3F8E0141AF}"/>
          </ac:spMkLst>
        </pc:spChg>
        <pc:spChg chg="mod">
          <ac:chgData name="hp ." userId="61bef704d5e8fdec" providerId="LiveId" clId="{1A693E86-4AF0-48FC-8146-0BC84FBADF07}" dt="2024-03-18T09:52:02.869" v="150" actId="255"/>
          <ac:spMkLst>
            <pc:docMk/>
            <pc:sldMk cId="3768268433" sldId="298"/>
            <ac:spMk id="3" creationId="{DA847702-3EA4-0B60-F2A7-6FD605B4D16B}"/>
          </ac:spMkLst>
        </pc:spChg>
      </pc:sldChg>
      <pc:sldChg chg="modSp new mod setBg">
        <pc:chgData name="hp ." userId="61bef704d5e8fdec" providerId="LiveId" clId="{1A693E86-4AF0-48FC-8146-0BC84FBADF07}" dt="2024-03-18T10:11:31.738" v="370"/>
        <pc:sldMkLst>
          <pc:docMk/>
          <pc:sldMk cId="4292246958" sldId="299"/>
        </pc:sldMkLst>
        <pc:spChg chg="mod">
          <ac:chgData name="hp ." userId="61bef704d5e8fdec" providerId="LiveId" clId="{1A693E86-4AF0-48FC-8146-0BC84FBADF07}" dt="2024-03-18T09:43:04.064" v="85" actId="20577"/>
          <ac:spMkLst>
            <pc:docMk/>
            <pc:sldMk cId="4292246958" sldId="299"/>
            <ac:spMk id="2" creationId="{E64016D4-C9A9-8551-6114-68AD9DEA4BE5}"/>
          </ac:spMkLst>
        </pc:spChg>
        <pc:spChg chg="mod">
          <ac:chgData name="hp ." userId="61bef704d5e8fdec" providerId="LiveId" clId="{1A693E86-4AF0-48FC-8146-0BC84FBADF07}" dt="2024-03-18T09:54:01.169" v="156" actId="20577"/>
          <ac:spMkLst>
            <pc:docMk/>
            <pc:sldMk cId="4292246958" sldId="299"/>
            <ac:spMk id="3" creationId="{F0289979-4676-DF05-5142-E0E549171889}"/>
          </ac:spMkLst>
        </pc:spChg>
      </pc:sldChg>
      <pc:sldChg chg="modSp new mod setBg">
        <pc:chgData name="hp ." userId="61bef704d5e8fdec" providerId="LiveId" clId="{1A693E86-4AF0-48FC-8146-0BC84FBADF07}" dt="2024-03-18T10:14:25.577" v="375"/>
        <pc:sldMkLst>
          <pc:docMk/>
          <pc:sldMk cId="2181395382" sldId="300"/>
        </pc:sldMkLst>
        <pc:spChg chg="mod">
          <ac:chgData name="hp ." userId="61bef704d5e8fdec" providerId="LiveId" clId="{1A693E86-4AF0-48FC-8146-0BC84FBADF07}" dt="2024-03-18T09:43:38.876" v="90" actId="20577"/>
          <ac:spMkLst>
            <pc:docMk/>
            <pc:sldMk cId="2181395382" sldId="300"/>
            <ac:spMk id="2" creationId="{70CD584C-0385-8B4D-C9EA-8D3813617B43}"/>
          </ac:spMkLst>
        </pc:spChg>
        <pc:spChg chg="mod">
          <ac:chgData name="hp ." userId="61bef704d5e8fdec" providerId="LiveId" clId="{1A693E86-4AF0-48FC-8146-0BC84FBADF07}" dt="2024-03-18T09:57:33.912" v="218" actId="1076"/>
          <ac:spMkLst>
            <pc:docMk/>
            <pc:sldMk cId="2181395382" sldId="300"/>
            <ac:spMk id="3" creationId="{4C9A8520-0AB7-9925-1389-100C95545799}"/>
          </ac:spMkLst>
        </pc:spChg>
      </pc:sldChg>
      <pc:sldChg chg="addSp delSp modSp new mod">
        <pc:chgData name="hp ." userId="61bef704d5e8fdec" providerId="LiveId" clId="{1A693E86-4AF0-48FC-8146-0BC84FBADF07}" dt="2024-03-18T10:01:51.665" v="235" actId="14100"/>
        <pc:sldMkLst>
          <pc:docMk/>
          <pc:sldMk cId="3203565898" sldId="301"/>
        </pc:sldMkLst>
        <pc:spChg chg="mod">
          <ac:chgData name="hp ." userId="61bef704d5e8fdec" providerId="LiveId" clId="{1A693E86-4AF0-48FC-8146-0BC84FBADF07}" dt="2024-03-18T09:43:59.226" v="93" actId="20577"/>
          <ac:spMkLst>
            <pc:docMk/>
            <pc:sldMk cId="3203565898" sldId="301"/>
            <ac:spMk id="2" creationId="{BF325991-FC81-1DA0-4F69-839D015BC8F5}"/>
          </ac:spMkLst>
        </pc:spChg>
        <pc:picChg chg="add del mod">
          <ac:chgData name="hp ." userId="61bef704d5e8fdec" providerId="LiveId" clId="{1A693E86-4AF0-48FC-8146-0BC84FBADF07}" dt="2024-03-18T10:01:07.207" v="227" actId="21"/>
          <ac:picMkLst>
            <pc:docMk/>
            <pc:sldMk cId="3203565898" sldId="301"/>
            <ac:picMk id="7" creationId="{98526BBA-D886-9F83-1F91-B0607589DF5F}"/>
          </ac:picMkLst>
        </pc:picChg>
        <pc:picChg chg="add mod modCrop">
          <ac:chgData name="hp ." userId="61bef704d5e8fdec" providerId="LiveId" clId="{1A693E86-4AF0-48FC-8146-0BC84FBADF07}" dt="2024-03-18T10:01:51.665" v="235" actId="14100"/>
          <ac:picMkLst>
            <pc:docMk/>
            <pc:sldMk cId="3203565898" sldId="301"/>
            <ac:picMk id="9" creationId="{CA9A12A8-87FA-AF41-7B5C-BB587CB43515}"/>
          </ac:picMkLst>
        </pc:picChg>
      </pc:sldChg>
      <pc:sldChg chg="addSp delSp modSp new mod">
        <pc:chgData name="hp ." userId="61bef704d5e8fdec" providerId="LiveId" clId="{1A693E86-4AF0-48FC-8146-0BC84FBADF07}" dt="2024-03-18T10:00:46.425" v="225" actId="21"/>
        <pc:sldMkLst>
          <pc:docMk/>
          <pc:sldMk cId="684376383" sldId="302"/>
        </pc:sldMkLst>
        <pc:spChg chg="mod">
          <ac:chgData name="hp ." userId="61bef704d5e8fdec" providerId="LiveId" clId="{1A693E86-4AF0-48FC-8146-0BC84FBADF07}" dt="2024-03-18T09:44:19.639" v="95"/>
          <ac:spMkLst>
            <pc:docMk/>
            <pc:sldMk cId="684376383" sldId="302"/>
            <ac:spMk id="2" creationId="{05BFBCD3-BD47-4148-3BCD-53F7EDD13ADC}"/>
          </ac:spMkLst>
        </pc:spChg>
        <pc:spChg chg="del">
          <ac:chgData name="hp ." userId="61bef704d5e8fdec" providerId="LiveId" clId="{1A693E86-4AF0-48FC-8146-0BC84FBADF07}" dt="2024-03-18T10:00:46.425" v="225" actId="21"/>
          <ac:spMkLst>
            <pc:docMk/>
            <pc:sldMk cId="684376383" sldId="302"/>
            <ac:spMk id="3" creationId="{2CC83168-101A-DCAB-8699-DD964C09FD83}"/>
          </ac:spMkLst>
        </pc:spChg>
        <pc:picChg chg="add mod">
          <ac:chgData name="hp ." userId="61bef704d5e8fdec" providerId="LiveId" clId="{1A693E86-4AF0-48FC-8146-0BC84FBADF07}" dt="2024-03-18T10:00:39.915" v="224" actId="14100"/>
          <ac:picMkLst>
            <pc:docMk/>
            <pc:sldMk cId="684376383" sldId="302"/>
            <ac:picMk id="7" creationId="{AA1209A2-96BB-B262-5262-B3AF8C41DDDC}"/>
          </ac:picMkLst>
        </pc:picChg>
      </pc:sldChg>
      <pc:sldChg chg="modSp new mod setBg">
        <pc:chgData name="hp ." userId="61bef704d5e8fdec" providerId="LiveId" clId="{1A693E86-4AF0-48FC-8146-0BC84FBADF07}" dt="2024-03-18T10:18:10.234" v="382"/>
        <pc:sldMkLst>
          <pc:docMk/>
          <pc:sldMk cId="3084172712" sldId="303"/>
        </pc:sldMkLst>
        <pc:spChg chg="mod">
          <ac:chgData name="hp ." userId="61bef704d5e8fdec" providerId="LiveId" clId="{1A693E86-4AF0-48FC-8146-0BC84FBADF07}" dt="2024-03-18T09:44:34.678" v="98" actId="20577"/>
          <ac:spMkLst>
            <pc:docMk/>
            <pc:sldMk cId="3084172712" sldId="303"/>
            <ac:spMk id="2" creationId="{92130FCD-4D24-CA2C-C12C-411267FD5474}"/>
          </ac:spMkLst>
        </pc:spChg>
        <pc:spChg chg="mod">
          <ac:chgData name="hp ." userId="61bef704d5e8fdec" providerId="LiveId" clId="{1A693E86-4AF0-48FC-8146-0BC84FBADF07}" dt="2024-03-18T10:03:41.404" v="243" actId="5793"/>
          <ac:spMkLst>
            <pc:docMk/>
            <pc:sldMk cId="3084172712" sldId="303"/>
            <ac:spMk id="3" creationId="{95B52D69-783E-E874-7F2D-3E32E95B76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xfuel.com/en/search?q=script" TargetMode="External"/><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hyperlink" Target="http://www.githu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room-business-meet-modern-boardroom-interior-lights-executive-wallpaper-azxwz/crop"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tefanospezia.altervista.org/desired-average/"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video/photo-of-professor-writing-on-white-board-6929057/" TargetMode="External"/><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4000" b="0" i="0" dirty="0">
                <a:solidFill>
                  <a:srgbClr val="ECECEC"/>
                </a:solidFill>
                <a:effectLst/>
                <a:latin typeface="Calibri" panose="020F0502020204030204" pitchFamily="34" charset="0"/>
              </a:rPr>
              <a:t>"</a:t>
            </a:r>
            <a:r>
              <a:rPr lang="en-IN" sz="40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Student Marks Management System</a:t>
            </a:r>
            <a:r>
              <a:rPr lang="en-IN" sz="4000" b="0" i="0" dirty="0">
                <a:solidFill>
                  <a:srgbClr val="ECECEC"/>
                </a:solidFill>
                <a:effectLst/>
                <a:latin typeface="Calibri" panose="020F0502020204030204" pitchFamily="34" charset="0"/>
              </a:rPr>
              <a:t>" </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dirty="0"/>
              <a:t>Submitted by:</a:t>
            </a:r>
          </a:p>
          <a:p>
            <a:pPr marL="0" marR="0" lvl="0" indent="0" algn="ctr" rtl="0">
              <a:spcBef>
                <a:spcPts val="0"/>
              </a:spcBef>
              <a:spcAft>
                <a:spcPts val="0"/>
              </a:spcAft>
              <a:buNone/>
            </a:pPr>
            <a:r>
              <a:rPr lang="en-IN" sz="3200" dirty="0"/>
              <a:t>Bhavika Chopra-2210990221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0" y="838200"/>
            <a:ext cx="9144000" cy="5883275"/>
          </a:xfrm>
          <a:blipFill dpi="0" rotWithShape="1">
            <a:blip r:embed="rId2">
              <a:alphaModFix amt="69000"/>
              <a:extLst>
                <a:ext uri="{837473B0-CC2E-450A-ABE3-18F120FF3D39}">
                  <a1611:picAttrSrcUrl xmlns:a1611="http://schemas.microsoft.com/office/drawing/2016/11/main" r:id="rId3"/>
                </a:ext>
              </a:extLst>
            </a:blip>
            <a:srcRect/>
            <a:stretch>
              <a:fillRect/>
            </a:stretch>
          </a:blipFill>
        </p:spPr>
        <p:txBody>
          <a:bodyPr/>
          <a:lstStyle/>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[1] Stack Overflow, https://stackoverflow.com/, Accessed on March 4, 2024.</a:t>
            </a:r>
          </a:p>
          <a:p>
            <a:pPr marL="114300" indent="0">
              <a:buNone/>
            </a:pPr>
            <a:r>
              <a:rPr lang="en-IN" sz="2000" dirty="0">
                <a:latin typeface="Times New Roman" panose="02020603050405020304" pitchFamily="18" charset="0"/>
                <a:cs typeface="Times New Roman" panose="02020603050405020304" pitchFamily="18" charset="0"/>
              </a:rPr>
              <a:t>[2] Git hub: </a:t>
            </a:r>
            <a:r>
              <a:rPr lang="en-IN" sz="2000" dirty="0">
                <a:latin typeface="Times New Roman" panose="02020603050405020304" pitchFamily="18" charset="0"/>
                <a:cs typeface="Times New Roman" panose="02020603050405020304" pitchFamily="18" charset="0"/>
                <a:hlinkClick r:id="rId4"/>
              </a:rPr>
              <a:t>www.github.com</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rPr>
              <a:t>[3] geek for geek : www.geekforgeek.com</a:t>
            </a:r>
          </a:p>
          <a:p>
            <a:pPr marL="114300" indent="0">
              <a:buNone/>
            </a:pPr>
            <a:r>
              <a:rPr lang="en-IN" sz="2000" dirty="0">
                <a:latin typeface="Times New Roman" panose="02020603050405020304" pitchFamily="18" charset="0"/>
                <a:cs typeface="Times New Roman" panose="02020603050405020304" pitchFamily="18" charset="0"/>
              </a:rPr>
              <a:t>[4]W3schools</a:t>
            </a: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5950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Problem statement</a:t>
            </a:r>
          </a:p>
          <a:p>
            <a:r>
              <a:rPr lang="en-IN" dirty="0"/>
              <a:t>Methodology, Approach &amp; Techniques</a:t>
            </a:r>
          </a:p>
          <a:p>
            <a:r>
              <a:rPr lang="en-IN" dirty="0"/>
              <a:t>Source Code (screenshots)</a:t>
            </a:r>
          </a:p>
          <a:p>
            <a:r>
              <a:rPr lang="en-IN" dirty="0"/>
              <a:t>Result </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extLst>
              <a:ext uri="{837473B0-CC2E-450A-ABE3-18F120FF3D39}">
                <a1611:picAttrSrcUrl xmlns:a1611="http://schemas.microsoft.com/office/drawing/2016/11/main" r:id="rId3"/>
              </a:ext>
            </a:extLst>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CD94-8B39-251F-8529-B425AEF46B54}"/>
              </a:ext>
            </a:extLst>
          </p:cNvPr>
          <p:cNvSpPr>
            <a:spLocks noGrp="1"/>
          </p:cNvSpPr>
          <p:nvPr>
            <p:ph type="title"/>
          </p:nvPr>
        </p:nvSpPr>
        <p:spPr/>
        <p:txBody>
          <a:bodyPr/>
          <a:lstStyle/>
          <a:p>
            <a:br>
              <a:rPr lang="en-IN" dirty="0"/>
            </a:br>
            <a:r>
              <a:rPr lang="en-IN" dirty="0"/>
              <a:t>Objective</a:t>
            </a:r>
            <a:br>
              <a:rPr lang="en-IN" dirty="0"/>
            </a:br>
            <a:endParaRPr lang="en-IN" dirty="0"/>
          </a:p>
        </p:txBody>
      </p:sp>
      <p:sp>
        <p:nvSpPr>
          <p:cNvPr id="3" name="Text Placeholder 2">
            <a:extLst>
              <a:ext uri="{FF2B5EF4-FFF2-40B4-BE49-F238E27FC236}">
                <a16:creationId xmlns:a16="http://schemas.microsoft.com/office/drawing/2014/main" id="{13489986-85EA-61E6-31C3-577A6476F163}"/>
              </a:ext>
            </a:extLst>
          </p:cNvPr>
          <p:cNvSpPr>
            <a:spLocks noGrp="1"/>
          </p:cNvSpPr>
          <p:nvPr>
            <p:ph type="body" idx="1"/>
          </p:nvPr>
        </p:nvSpPr>
        <p:spPr/>
        <p:txBody>
          <a:bodyPr/>
          <a:lstStyle/>
          <a:p>
            <a:pPr marL="114300" indent="0" algn="just">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develop a user-friendly program that allows users to input and store marks for students in different subjects, calculate their average marks, and store this information in a file. This project aims to provide a convenient tool for educators or administrators to efficiently manage and track students' academic performance</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0C4A18EE-AC9A-5B3D-90BF-D09823505AF3}"/>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1768000-F4A9-31E3-3EDC-0C2E81208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31725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3A73-0D71-D394-AB39-3C3F8E0141AF}"/>
              </a:ext>
            </a:extLst>
          </p:cNvPr>
          <p:cNvSpPr>
            <a:spLocks noGrp="1"/>
          </p:cNvSpPr>
          <p:nvPr>
            <p:ph type="title"/>
          </p:nvPr>
        </p:nvSpPr>
        <p:spPr/>
        <p:txBody>
          <a:bodyPr/>
          <a:lstStyle/>
          <a:p>
            <a:br>
              <a:rPr lang="en-IN" dirty="0"/>
            </a:br>
            <a:r>
              <a:rPr lang="en-IN" dirty="0"/>
              <a:t>Introduction</a:t>
            </a:r>
            <a:br>
              <a:rPr lang="en-IN" dirty="0"/>
            </a:br>
            <a:endParaRPr lang="en-IN" dirty="0"/>
          </a:p>
        </p:txBody>
      </p:sp>
      <p:sp>
        <p:nvSpPr>
          <p:cNvPr id="3" name="Text Placeholder 2">
            <a:extLst>
              <a:ext uri="{FF2B5EF4-FFF2-40B4-BE49-F238E27FC236}">
                <a16:creationId xmlns:a16="http://schemas.microsoft.com/office/drawing/2014/main" id="{DA847702-3EA4-0B60-F2A7-6FD605B4D16B}"/>
              </a:ext>
            </a:extLst>
          </p:cNvPr>
          <p:cNvSpPr>
            <a:spLocks noGrp="1"/>
          </p:cNvSpPr>
          <p:nvPr>
            <p:ph type="body" idx="1"/>
          </p:nvPr>
        </p:nvSpPr>
        <p:spPr>
          <a:xfrm>
            <a:off x="169818" y="953589"/>
            <a:ext cx="8229600" cy="4646022"/>
          </a:xfrm>
        </p:spPr>
        <p:txBody>
          <a:bodyPr/>
          <a:lstStyle/>
          <a:p>
            <a:pPr algn="just"/>
            <a:r>
              <a:rPr lang="en-US" sz="2400" dirty="0"/>
              <a:t>The "Student Marks Management System" automates the process of recording and managing students' academic performance.</a:t>
            </a:r>
          </a:p>
          <a:p>
            <a:pPr algn="just"/>
            <a:r>
              <a:rPr lang="en-US" sz="2400" dirty="0"/>
              <a:t> Users can input marks for individual students in subjects </a:t>
            </a:r>
          </a:p>
          <a:p>
            <a:pPr algn="just"/>
            <a:r>
              <a:rPr lang="en-US" sz="2400" dirty="0"/>
              <a:t> The system calculates the average score for each student, providing a comprehensive overview of their academic performance.</a:t>
            </a:r>
          </a:p>
          <a:p>
            <a:pPr algn="just"/>
            <a:r>
              <a:rPr lang="en-US" sz="2400" dirty="0"/>
              <a:t> Data is stored in a file named "student_marks.txt", ensuring easy access and facilitating data management and analysis.</a:t>
            </a:r>
          </a:p>
          <a:p>
            <a:pPr algn="just"/>
            <a:r>
              <a:rPr lang="en-US" sz="2400" dirty="0"/>
              <a:t> By streamlining the mark recording process, the system enhances educators' ability to monitor students' progress, identify trends, and make data-driven decisions to support student success.</a:t>
            </a:r>
            <a:endParaRPr lang="en-IN" sz="2400" dirty="0"/>
          </a:p>
        </p:txBody>
      </p:sp>
      <p:sp>
        <p:nvSpPr>
          <p:cNvPr id="4" name="Date Placeholder 3">
            <a:extLst>
              <a:ext uri="{FF2B5EF4-FFF2-40B4-BE49-F238E27FC236}">
                <a16:creationId xmlns:a16="http://schemas.microsoft.com/office/drawing/2014/main" id="{99D699B2-3671-F6F1-44DB-6A18445D4CB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D4DFFC6-0D4F-D376-A613-AA3C862538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76826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16D4-C9A9-8551-6114-68AD9DEA4BE5}"/>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F0289979-4676-DF05-5142-E0E549171889}"/>
              </a:ext>
            </a:extLst>
          </p:cNvPr>
          <p:cNvSpPr>
            <a:spLocks noGrp="1"/>
          </p:cNvSpPr>
          <p:nvPr>
            <p:ph type="body" idx="1"/>
          </p:nvPr>
        </p:nvSpPr>
        <p:spPr/>
        <p:txBody>
          <a:bodyPr/>
          <a:lstStyle/>
          <a:p>
            <a:pPr marL="114300" indent="0" algn="just">
              <a:buNone/>
            </a:pPr>
            <a:r>
              <a:rPr lang="en-US" sz="2400" b="0" i="0" dirty="0">
                <a:solidFill>
                  <a:schemeClr val="tx1"/>
                </a:solidFill>
                <a:effectLst/>
                <a:latin typeface="Calibri" panose="020F0502020204030204" pitchFamily="34" charset="0"/>
              </a:rPr>
              <a:t>How can educational institutions efficiently manage and track students' academic performance, considering the challenges associated with manual recording of marks and data management? Specifically, how can a system be developed to automate the process of recording marks for individual students across various subjects, calculate average scores, and maintain a centralized repository for easy access and analysis? </a:t>
            </a:r>
            <a:endParaRPr lang="en-IN" sz="2400" dirty="0">
              <a:solidFill>
                <a:schemeClr val="tx1"/>
              </a:solidFill>
            </a:endParaRPr>
          </a:p>
        </p:txBody>
      </p:sp>
      <p:sp>
        <p:nvSpPr>
          <p:cNvPr id="4" name="Date Placeholder 3">
            <a:extLst>
              <a:ext uri="{FF2B5EF4-FFF2-40B4-BE49-F238E27FC236}">
                <a16:creationId xmlns:a16="http://schemas.microsoft.com/office/drawing/2014/main" id="{6675D31A-7C93-B40C-66D0-A0731A2F6BC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B922CC1-D430-D77A-8A60-546EEF6D4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29224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extLst>
              <a:ext uri="{837473B0-CC2E-450A-ABE3-18F120FF3D39}">
                <a1611:picAttrSrcUrl xmlns:a1611="http://schemas.microsoft.com/office/drawing/2016/11/main" r:id="rId3"/>
              </a:ext>
            </a:extLst>
          </a:blip>
          <a:srcRect/>
          <a:stretch>
            <a:fillRect t="-22000" b="-2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584C-0385-8B4D-C9EA-8D3813617B43}"/>
              </a:ext>
            </a:extLst>
          </p:cNvPr>
          <p:cNvSpPr>
            <a:spLocks noGrp="1"/>
          </p:cNvSpPr>
          <p:nvPr>
            <p:ph type="title"/>
          </p:nvPr>
        </p:nvSpPr>
        <p:spPr/>
        <p:txBody>
          <a:bodyPr/>
          <a:lstStyle/>
          <a:p>
            <a:br>
              <a:rPr lang="en-IN" dirty="0"/>
            </a:br>
            <a:r>
              <a:rPr lang="en-IN" dirty="0"/>
              <a:t>Methodology, Approach &amp; Techniques</a:t>
            </a:r>
            <a:br>
              <a:rPr lang="en-IN" dirty="0"/>
            </a:br>
            <a:endParaRPr lang="en-IN" dirty="0"/>
          </a:p>
        </p:txBody>
      </p:sp>
      <p:sp>
        <p:nvSpPr>
          <p:cNvPr id="3" name="Text Placeholder 2">
            <a:extLst>
              <a:ext uri="{FF2B5EF4-FFF2-40B4-BE49-F238E27FC236}">
                <a16:creationId xmlns:a16="http://schemas.microsoft.com/office/drawing/2014/main" id="{4C9A8520-0AB7-9925-1389-100C95545799}"/>
              </a:ext>
            </a:extLst>
          </p:cNvPr>
          <p:cNvSpPr>
            <a:spLocks noGrp="1"/>
          </p:cNvSpPr>
          <p:nvPr>
            <p:ph type="body" idx="1"/>
          </p:nvPr>
        </p:nvSpPr>
        <p:spPr>
          <a:xfrm>
            <a:off x="230778" y="1166018"/>
            <a:ext cx="8229600" cy="4525963"/>
          </a:xfrm>
        </p:spPr>
        <p:txBody>
          <a:bodyPr/>
          <a:lstStyle/>
          <a:p>
            <a:pPr algn="just"/>
            <a:r>
              <a:rPr lang="en-US" sz="2000" dirty="0"/>
              <a:t>System Design: Develop a robust system architecture with intuitive interfaces for mark input, average score calculation, and data storage, ensuring scalability, reliability, and user-friendliness.</a:t>
            </a:r>
          </a:p>
          <a:p>
            <a:pPr algn="just"/>
            <a:r>
              <a:rPr lang="en-US" sz="2000" dirty="0"/>
              <a:t>Algorithm Implementation: Implement efficient algorithms for calculating average scores and performing other necessary computations, optimizing for speed and accuracy to handle varying dataset sizes.</a:t>
            </a:r>
          </a:p>
          <a:p>
            <a:pPr algn="just"/>
            <a:r>
              <a:rPr lang="en-US" sz="2000" dirty="0"/>
              <a:t>Data Management: Utilize suitable data structures and database technologies to manage student marks data securely, ensuring integrity, accessibility, and scalability for efficient data retrieval and storage.</a:t>
            </a:r>
          </a:p>
          <a:p>
            <a:pPr algn="just"/>
            <a:r>
              <a:rPr lang="en-US" sz="2000" dirty="0"/>
              <a:t>Testing and Validation: Conduct thorough testing to identify and rectify software bugs and errors, validating against user requirements to ensure the system meets specified objectives and functions reliably.</a:t>
            </a:r>
            <a:endParaRPr lang="en-IN" sz="2000" dirty="0"/>
          </a:p>
        </p:txBody>
      </p:sp>
      <p:sp>
        <p:nvSpPr>
          <p:cNvPr id="4" name="Date Placeholder 3">
            <a:extLst>
              <a:ext uri="{FF2B5EF4-FFF2-40B4-BE49-F238E27FC236}">
                <a16:creationId xmlns:a16="http://schemas.microsoft.com/office/drawing/2014/main" id="{62253728-673D-00AA-3A62-F45C8F5C419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C7190B3-9E39-4CD9-EC98-65A8C45CA4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18139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5991-FC81-1DA0-4F69-839D015BC8F5}"/>
              </a:ext>
            </a:extLst>
          </p:cNvPr>
          <p:cNvSpPr>
            <a:spLocks noGrp="1"/>
          </p:cNvSpPr>
          <p:nvPr>
            <p:ph type="title"/>
          </p:nvPr>
        </p:nvSpPr>
        <p:spPr/>
        <p:txBody>
          <a:bodyPr/>
          <a:lstStyle/>
          <a:p>
            <a:br>
              <a:rPr lang="en-IN" dirty="0"/>
            </a:br>
            <a:r>
              <a:rPr lang="en-IN" dirty="0"/>
              <a:t>Source Code (screenshots)</a:t>
            </a:r>
            <a:br>
              <a:rPr lang="en-IN" dirty="0"/>
            </a:br>
            <a:endParaRPr lang="en-IN" dirty="0"/>
          </a:p>
        </p:txBody>
      </p:sp>
      <p:sp>
        <p:nvSpPr>
          <p:cNvPr id="3" name="Text Placeholder 2">
            <a:extLst>
              <a:ext uri="{FF2B5EF4-FFF2-40B4-BE49-F238E27FC236}">
                <a16:creationId xmlns:a16="http://schemas.microsoft.com/office/drawing/2014/main" id="{6DF4AF55-9F8D-ADF7-5F37-5535395BB141}"/>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BE8F4143-3CEE-0BC3-0EC1-162139F6247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26A095C-BCAD-841A-F237-4A8EE16904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CA9A12A8-87FA-AF41-7B5C-BB587CB43515}"/>
              </a:ext>
            </a:extLst>
          </p:cNvPr>
          <p:cNvPicPr>
            <a:picLocks noChangeAspect="1"/>
          </p:cNvPicPr>
          <p:nvPr/>
        </p:nvPicPr>
        <p:blipFill rotWithShape="1">
          <a:blip r:embed="rId2"/>
          <a:srcRect l="16762" t="8549" r="8190" b="7799"/>
          <a:stretch/>
        </p:blipFill>
        <p:spPr>
          <a:xfrm>
            <a:off x="457200" y="1371600"/>
            <a:ext cx="8229600" cy="4525963"/>
          </a:xfrm>
          <a:prstGeom prst="rect">
            <a:avLst/>
          </a:prstGeom>
        </p:spPr>
      </p:pic>
    </p:spTree>
    <p:extLst>
      <p:ext uri="{BB962C8B-B14F-4D97-AF65-F5344CB8AC3E}">
        <p14:creationId xmlns:p14="http://schemas.microsoft.com/office/powerpoint/2010/main" val="320356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BCD3-BD47-4148-3BCD-53F7EDD13ADC}"/>
              </a:ext>
            </a:extLst>
          </p:cNvPr>
          <p:cNvSpPr>
            <a:spLocks noGrp="1"/>
          </p:cNvSpPr>
          <p:nvPr>
            <p:ph type="title"/>
          </p:nvPr>
        </p:nvSpPr>
        <p:spPr/>
        <p:txBody>
          <a:bodyPr/>
          <a:lstStyle/>
          <a:p>
            <a:r>
              <a:rPr lang="en-IN" dirty="0"/>
              <a:t>Result</a:t>
            </a:r>
          </a:p>
        </p:txBody>
      </p:sp>
      <p:sp>
        <p:nvSpPr>
          <p:cNvPr id="4" name="Date Placeholder 3">
            <a:extLst>
              <a:ext uri="{FF2B5EF4-FFF2-40B4-BE49-F238E27FC236}">
                <a16:creationId xmlns:a16="http://schemas.microsoft.com/office/drawing/2014/main" id="{EB5491C4-0CCB-D538-7513-0088D86368D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1B5C3F6-E091-F02D-8591-6BD3348CB6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AA1209A2-96BB-B262-5262-B3AF8C41DDDC}"/>
              </a:ext>
            </a:extLst>
          </p:cNvPr>
          <p:cNvPicPr>
            <a:picLocks noChangeAspect="1"/>
          </p:cNvPicPr>
          <p:nvPr/>
        </p:nvPicPr>
        <p:blipFill>
          <a:blip r:embed="rId2"/>
          <a:stretch>
            <a:fillRect/>
          </a:stretch>
        </p:blipFill>
        <p:spPr>
          <a:xfrm>
            <a:off x="1261057" y="2046514"/>
            <a:ext cx="6872749" cy="2995749"/>
          </a:xfrm>
          <a:prstGeom prst="rect">
            <a:avLst/>
          </a:prstGeom>
        </p:spPr>
      </p:pic>
    </p:spTree>
    <p:extLst>
      <p:ext uri="{BB962C8B-B14F-4D97-AF65-F5344CB8AC3E}">
        <p14:creationId xmlns:p14="http://schemas.microsoft.com/office/powerpoint/2010/main" val="68437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0FCD-4D24-CA2C-C12C-411267FD5474}"/>
              </a:ext>
            </a:extLst>
          </p:cNvPr>
          <p:cNvSpPr>
            <a:spLocks noGrp="1"/>
          </p:cNvSpPr>
          <p:nvPr>
            <p:ph type="title"/>
          </p:nvPr>
        </p:nvSpPr>
        <p:spPr/>
        <p:txBody>
          <a:bodyPr/>
          <a:lstStyle/>
          <a:p>
            <a:br>
              <a:rPr lang="en-IN" dirty="0"/>
            </a:br>
            <a:r>
              <a:rPr lang="en-IN" dirty="0"/>
              <a:t>Conclusion</a:t>
            </a:r>
            <a:br>
              <a:rPr lang="en-IN" dirty="0"/>
            </a:br>
            <a:endParaRPr lang="en-IN" dirty="0"/>
          </a:p>
        </p:txBody>
      </p:sp>
      <p:sp>
        <p:nvSpPr>
          <p:cNvPr id="3" name="Text Placeholder 2">
            <a:extLst>
              <a:ext uri="{FF2B5EF4-FFF2-40B4-BE49-F238E27FC236}">
                <a16:creationId xmlns:a16="http://schemas.microsoft.com/office/drawing/2014/main" id="{95B52D69-783E-E874-7F2D-3E32E95B768E}"/>
              </a:ext>
            </a:extLst>
          </p:cNvPr>
          <p:cNvSpPr>
            <a:spLocks noGrp="1"/>
          </p:cNvSpPr>
          <p:nvPr>
            <p:ph type="body" idx="1"/>
          </p:nvPr>
        </p:nvSpPr>
        <p:spPr/>
        <p:txBody>
          <a:bodyPr/>
          <a:lstStyle/>
          <a:p>
            <a:pPr algn="just"/>
            <a:r>
              <a:rPr lang="en-US" sz="2000" dirty="0"/>
              <a:t>In summary, the development of a "Student Marks Management System" addresses the challenges faced by educational institutions in efficiently managing and monitoring students' academic performance. Through thorough requirement analysis and systematic system design, the system offers intuitive interfaces for inputting marks, calculating averages, and storing data securely. </a:t>
            </a:r>
          </a:p>
          <a:p>
            <a:pPr marL="114300" indent="0" algn="just">
              <a:buNone/>
            </a:pPr>
            <a:endParaRPr lang="en-US" sz="2000" dirty="0"/>
          </a:p>
          <a:p>
            <a:pPr algn="just"/>
            <a:r>
              <a:rPr lang="en-US" sz="2000" dirty="0"/>
              <a:t>Overall, the implementation of the "Student Marks Management System" represents a significant step towards modernizing academic management practices, enabling educational institutions to leverage technology to optimize student performance tracking and support mechanisms.</a:t>
            </a:r>
            <a:endParaRPr lang="en-IN" sz="2000" dirty="0"/>
          </a:p>
        </p:txBody>
      </p:sp>
      <p:sp>
        <p:nvSpPr>
          <p:cNvPr id="4" name="Date Placeholder 3">
            <a:extLst>
              <a:ext uri="{FF2B5EF4-FFF2-40B4-BE49-F238E27FC236}">
                <a16:creationId xmlns:a16="http://schemas.microsoft.com/office/drawing/2014/main" id="{02AA6877-1944-D101-73E2-3079D91000F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823EA51-78ED-2FCF-761C-2BA460A373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0841727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561</Words>
  <Application>Microsoft Office PowerPoint</Application>
  <PresentationFormat>On-screen Show (4:3)</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Candara</vt:lpstr>
      <vt:lpstr>Arial</vt:lpstr>
      <vt:lpstr>Calibri</vt:lpstr>
      <vt:lpstr>Office Theme</vt:lpstr>
      <vt:lpstr>PowerPoint Presentation</vt:lpstr>
      <vt:lpstr>Index</vt:lpstr>
      <vt:lpstr> Objective </vt:lpstr>
      <vt:lpstr> Introduction </vt:lpstr>
      <vt:lpstr>Problem statement</vt:lpstr>
      <vt:lpstr> Methodology, Approach &amp; Techniques </vt:lpstr>
      <vt:lpstr> Source Code (screenshots) </vt:lpstr>
      <vt:lpstr>Result</vt:lpstr>
      <vt:lpstr> Conclusion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 .</cp:lastModifiedBy>
  <cp:revision>64</cp:revision>
  <dcterms:created xsi:type="dcterms:W3CDTF">2010-04-09T07:36:15Z</dcterms:created>
  <dcterms:modified xsi:type="dcterms:W3CDTF">2024-03-18T10:20:35Z</dcterms:modified>
</cp:coreProperties>
</file>