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Slab"/>
      <p:regular r:id="rId11"/>
      <p:bold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0f458a351_0_1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0f458a351_0_1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0f458a351_0_1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0f458a351_0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0f458a351_0_10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0f458a351_0_1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0f458a351_0_1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0f458a351_0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0f458a4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0f458a4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3" name="Google Shape;13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" name="Google Shape;14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8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" name="Google Shape;28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 amt="56000"/>
          </a:blip>
          <a:stretch>
            <a:fillRect/>
          </a:stretch>
        </p:blipFill>
        <p:spPr>
          <a:xfrm>
            <a:off x="2810250" y="543225"/>
            <a:ext cx="3926100" cy="39261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4294967295" type="ctrTitle"/>
          </p:nvPr>
        </p:nvSpPr>
        <p:spPr>
          <a:xfrm>
            <a:off x="817325" y="1427850"/>
            <a:ext cx="7250700" cy="15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6"/>
                </a:solidFill>
              </a:rPr>
              <a:t>Rakshati Nisarga</a:t>
            </a:r>
            <a:endParaRPr b="1" sz="6000"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Smart waste collection system</a:t>
            </a:r>
            <a:endParaRPr sz="2400"/>
          </a:p>
        </p:txBody>
      </p:sp>
      <p:sp>
        <p:nvSpPr>
          <p:cNvPr id="65" name="Google Shape;65;p13"/>
          <p:cNvSpPr txBox="1"/>
          <p:nvPr>
            <p:ph idx="4294967295" type="subTitle"/>
          </p:nvPr>
        </p:nvSpPr>
        <p:spPr>
          <a:xfrm>
            <a:off x="3066700" y="3232225"/>
            <a:ext cx="3192000" cy="14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Bhavika Motiramani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Muskan Asrani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Sanjana Ahuja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" name="Google Shape;66;p13"/>
          <p:cNvSpPr txBox="1"/>
          <p:nvPr>
            <p:ph idx="4294967295" type="subTitle"/>
          </p:nvPr>
        </p:nvSpPr>
        <p:spPr>
          <a:xfrm>
            <a:off x="1170875" y="189100"/>
            <a:ext cx="65436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Vivekanand Education Society’s Institute of Technology, Computer Department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50" y="142875"/>
            <a:ext cx="1204075" cy="12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4475" y="105900"/>
            <a:ext cx="1278026" cy="127802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7589388" y="4703725"/>
            <a:ext cx="15282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 March 2020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538425" y="2885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Abstract.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62750" y="974625"/>
            <a:ext cx="9144000" cy="46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Rakshati Nisarga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 a smart phone based application which aims at saving the environment by providing a platform where people can connect with firms which facilitate recycling of electronic waste.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Users need to register and verify themselves so as to ensure that only legit people are able to use the system.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After that the request will be processed and a team will be dispatched to collect the waste and product and send it safely to the company.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Users can also keep a track of the status of the product.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Once the product has reached the company successfully, the user will receive a voucher from that company via the application.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7589388" y="4703725"/>
            <a:ext cx="15282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 March 2020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22875" y="-563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Architecture/Diagram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7589388" y="4703725"/>
            <a:ext cx="15282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 March 2020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100" y="629800"/>
            <a:ext cx="6483151" cy="45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87900" y="1289100"/>
            <a:ext cx="8368200" cy="34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Front End:</a:t>
            </a:r>
            <a:endParaRPr b="1" i="1" u="sng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XML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Back End:</a:t>
            </a:r>
            <a:endParaRPr b="1" i="1" u="sng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Firebase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7589388" y="4703725"/>
            <a:ext cx="15282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 March 2020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environment is ours to save, not God but us.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