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67" r:id="rId3"/>
    <p:sldId id="268" r:id="rId4"/>
    <p:sldId id="269" r:id="rId5"/>
    <p:sldId id="270" r:id="rId6"/>
    <p:sldId id="276" r:id="rId7"/>
    <p:sldId id="273" r:id="rId8"/>
    <p:sldId id="275" r:id="rId9"/>
    <p:sldId id="274" r:id="rId10"/>
    <p:sldId id="272" r:id="rId11"/>
    <p:sldId id="271"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LjKrBI1WA/10t69UkwdmYhNCI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865" autoAdjust="0"/>
  </p:normalViewPr>
  <p:slideViewPr>
    <p:cSldViewPr snapToGrid="0">
      <p:cViewPr>
        <p:scale>
          <a:sx n="100" d="100"/>
          <a:sy n="100" d="100"/>
        </p:scale>
        <p:origin x="234" y="-1080"/>
      </p:cViewPr>
      <p:guideLst>
        <p:guide pos="3840"/>
        <p:guide orient="horz" pos="216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nba.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tats.nba.c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1: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Good evening Everyone, </a:t>
            </a:r>
            <a:endParaRPr dirty="0"/>
          </a:p>
          <a:p>
            <a:pPr marL="0" lvl="0" indent="0" algn="l" rtl="0">
              <a:lnSpc>
                <a:spcPct val="100000"/>
              </a:lnSpc>
              <a:spcBef>
                <a:spcPts val="0"/>
              </a:spcBef>
              <a:spcAft>
                <a:spcPts val="0"/>
              </a:spcAft>
              <a:buSzPts val="1400"/>
              <a:buNone/>
            </a:pPr>
            <a:endParaRPr lang="en-CA" dirty="0"/>
          </a:p>
          <a:p>
            <a:pPr marL="0" lvl="0" indent="0" algn="l" rtl="0">
              <a:lnSpc>
                <a:spcPct val="100000"/>
              </a:lnSpc>
              <a:spcBef>
                <a:spcPts val="0"/>
              </a:spcBef>
              <a:spcAft>
                <a:spcPts val="0"/>
              </a:spcAft>
              <a:buSzPts val="1400"/>
              <a:buNone/>
            </a:pPr>
            <a:r>
              <a:rPr lang="en-US" dirty="0"/>
              <a:t>Today we are going to present our Interim Progress Report</a:t>
            </a:r>
            <a:endParaRPr dirty="0"/>
          </a:p>
          <a:p>
            <a:pPr marL="0" lvl="0" indent="0" algn="l" rtl="0">
              <a:lnSpc>
                <a:spcPct val="100000"/>
              </a:lnSpc>
              <a:spcBef>
                <a:spcPts val="0"/>
              </a:spcBef>
              <a:spcAft>
                <a:spcPts val="0"/>
              </a:spcAft>
              <a:buSzPts val="1400"/>
              <a:buNone/>
            </a:pPr>
            <a:r>
              <a:rPr lang="en-US" dirty="0"/>
              <a:t>Our group consists of [Pick an order “</a:t>
            </a:r>
            <a:r>
              <a:rPr lang="en-US" dirty="0" err="1"/>
              <a:t>Bhavika</a:t>
            </a:r>
            <a:r>
              <a:rPr lang="en-US" dirty="0"/>
              <a:t>, Cindy, Dennis”] and myself.</a:t>
            </a:r>
            <a:endParaRPr dirty="0"/>
          </a:p>
          <a:p>
            <a:pPr marL="0" lvl="0" indent="0" algn="l" rtl="0">
              <a:lnSpc>
                <a:spcPct val="100000"/>
              </a:lnSpc>
              <a:spcBef>
                <a:spcPts val="0"/>
              </a:spcBef>
              <a:spcAft>
                <a:spcPts val="0"/>
              </a:spcAft>
              <a:buSzPts val="1400"/>
              <a:buNone/>
            </a:pPr>
            <a:endParaRPr lang="en-CA"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a:solidFill>
                  <a:schemeClr val="dk1"/>
                </a:solidFill>
                <a:latin typeface="Arial"/>
                <a:ea typeface="Arial"/>
                <a:cs typeface="Arial"/>
                <a:sym typeface="Arial"/>
              </a:rPr>
              <a:t>[NEXT SLIDE] </a:t>
            </a:r>
            <a:endParaRPr lang="en-US" dirty="0"/>
          </a:p>
          <a:p>
            <a:pPr marL="0" lvl="0" indent="0" algn="l" rtl="0">
              <a:lnSpc>
                <a:spcPct val="100000"/>
              </a:lnSpc>
              <a:spcBef>
                <a:spcPts val="0"/>
              </a:spcBef>
              <a:spcAft>
                <a:spcPts val="0"/>
              </a:spcAft>
              <a:buSzPts val="1400"/>
              <a:buNone/>
            </a:pPr>
            <a:endParaRPr dirty="0"/>
          </a:p>
        </p:txBody>
      </p:sp>
      <p:sp>
        <p:nvSpPr>
          <p:cNvPr id="650" name="Google Shape;65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6" name="Google Shape;656;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200"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endParaRPr lang="en-CA" sz="1200" b="1"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r>
              <a:rPr lang="en-CA" sz="1200" b="1" dirty="0">
                <a:solidFill>
                  <a:srgbClr val="2D2E2D"/>
                </a:solidFill>
              </a:rPr>
              <a:t>[NEXT 0x – key statement for animation] </a:t>
            </a:r>
          </a:p>
          <a:p>
            <a:pPr marL="0" marR="0" lvl="0" indent="0" algn="l" rtl="0">
              <a:lnSpc>
                <a:spcPct val="100000"/>
              </a:lnSpc>
              <a:spcBef>
                <a:spcPts val="0"/>
              </a:spcBef>
              <a:spcAft>
                <a:spcPts val="0"/>
              </a:spcAft>
              <a:buClr>
                <a:srgbClr val="000000"/>
              </a:buClr>
              <a:buSzPts val="1400"/>
              <a:buFont typeface="Arial"/>
              <a:buNone/>
            </a:pPr>
            <a:r>
              <a:rPr lang="en-US" sz="1200" dirty="0">
                <a:solidFill>
                  <a:srgbClr val="2D2E2D"/>
                </a:solidFill>
              </a:rPr>
              <a:t>[Speaker’s talking points on the current slide item]</a:t>
            </a: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200" dirty="0">
              <a:solidFill>
                <a:srgbClr val="2D2E2D"/>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a:solidFill>
                  <a:schemeClr val="dk1"/>
                </a:solidFill>
                <a:latin typeface="Arial"/>
                <a:ea typeface="Arial"/>
                <a:cs typeface="Arial"/>
                <a:sym typeface="Arial"/>
              </a:rPr>
              <a:t>[NEXT SLIDE] </a:t>
            </a:r>
            <a:endParaRPr lang="en-US" dirty="0"/>
          </a:p>
          <a:p>
            <a:pPr marL="0" lvl="0" indent="0" algn="l" rtl="0">
              <a:lnSpc>
                <a:spcPct val="100000"/>
              </a:lnSpc>
              <a:spcBef>
                <a:spcPts val="0"/>
              </a:spcBef>
              <a:spcAft>
                <a:spcPts val="0"/>
              </a:spcAft>
              <a:buSzPts val="1400"/>
              <a:buNone/>
            </a:pPr>
            <a:endParaRPr dirty="0"/>
          </a:p>
        </p:txBody>
      </p:sp>
      <p:sp>
        <p:nvSpPr>
          <p:cNvPr id="657" name="Google Shape;65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808753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6" name="Google Shape;656;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a:r>
              <a:rPr lang="en-US" sz="1200" b="1" i="0" u="none" strike="noStrike" cap="none" dirty="0">
                <a:solidFill>
                  <a:schemeClr val="dk1"/>
                </a:solidFill>
                <a:effectLst/>
                <a:latin typeface="Arial"/>
                <a:ea typeface="Arial"/>
                <a:cs typeface="Arial"/>
                <a:sym typeface="Arial"/>
              </a:rPr>
              <a:t>[name to take over,]</a:t>
            </a:r>
            <a:endParaRPr lang="en-US" sz="1200" b="0" i="0" u="none" strike="noStrike" cap="none" dirty="0">
              <a:solidFill>
                <a:schemeClr val="dk1"/>
              </a:solidFill>
              <a:effectLst/>
              <a:latin typeface="Arial"/>
              <a:ea typeface="Arial"/>
              <a:cs typeface="Arial"/>
              <a:sym typeface="Arial"/>
            </a:endParaRPr>
          </a:p>
          <a:p>
            <a:pPr marL="0"/>
            <a:r>
              <a:rPr lang="en-US" sz="1200" b="0" i="0" u="none" strike="noStrike" cap="none" dirty="0">
                <a:solidFill>
                  <a:schemeClr val="dk1"/>
                </a:solidFill>
                <a:effectLst/>
                <a:latin typeface="Arial"/>
                <a:ea typeface="Arial"/>
                <a:cs typeface="Arial"/>
                <a:sym typeface="Arial"/>
              </a:rPr>
              <a:t>Thank you, </a:t>
            </a:r>
            <a:r>
              <a:rPr lang="en-US" sz="1200" b="1" i="0" u="none" strike="noStrike" cap="none" dirty="0">
                <a:solidFill>
                  <a:schemeClr val="dk1"/>
                </a:solidFill>
                <a:effectLst/>
                <a:latin typeface="Arial"/>
                <a:ea typeface="Arial"/>
                <a:cs typeface="Arial"/>
                <a:sym typeface="Arial"/>
              </a:rPr>
              <a:t>[Insert name]</a:t>
            </a:r>
            <a:r>
              <a:rPr lang="en-US" sz="1200" b="0" i="0" u="none" strike="noStrike" cap="none" dirty="0">
                <a:solidFill>
                  <a:schemeClr val="dk1"/>
                </a:solidFill>
                <a:effectLst/>
                <a:latin typeface="Arial"/>
                <a:ea typeface="Arial"/>
                <a:cs typeface="Arial"/>
                <a:sym typeface="Arial"/>
              </a:rPr>
              <a:t>. Hello all, this is </a:t>
            </a:r>
            <a:r>
              <a:rPr lang="en-US" sz="1200" b="1" i="0" u="none" strike="noStrike" cap="none" dirty="0">
                <a:solidFill>
                  <a:schemeClr val="dk1"/>
                </a:solidFill>
                <a:effectLst/>
                <a:latin typeface="Arial"/>
                <a:ea typeface="Arial"/>
                <a:cs typeface="Arial"/>
                <a:sym typeface="Arial"/>
              </a:rPr>
              <a:t>[Insert name]</a:t>
            </a:r>
            <a:r>
              <a:rPr lang="en-US" sz="1200" b="0" i="0" u="none" strike="noStrike" cap="none" dirty="0">
                <a:solidFill>
                  <a:schemeClr val="dk1"/>
                </a:solidFill>
                <a:effectLst/>
                <a:latin typeface="Arial"/>
                <a:ea typeface="Arial"/>
                <a:cs typeface="Arial"/>
                <a:sym typeface="Arial"/>
              </a:rPr>
              <a:t>. I will continue to talk about </a:t>
            </a:r>
            <a:r>
              <a:rPr lang="en-US" sz="1200" b="1" i="0" u="none" strike="noStrike" cap="none" dirty="0">
                <a:solidFill>
                  <a:schemeClr val="dk1"/>
                </a:solidFill>
                <a:effectLst/>
                <a:latin typeface="Arial"/>
                <a:ea typeface="Arial"/>
                <a:cs typeface="Arial"/>
                <a:sym typeface="Arial"/>
              </a:rPr>
              <a:t>[Insert next subject]</a:t>
            </a:r>
            <a:r>
              <a:rPr lang="en-US" sz="1200" b="0" i="0" u="none" strike="noStrike" cap="none" dirty="0">
                <a:solidFill>
                  <a:schemeClr val="dk1"/>
                </a:solidFill>
                <a:effectLst/>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dirty="0"/>
              <a:t>Thank</a:t>
            </a:r>
            <a:r>
              <a:rPr lang="en-CA" baseline="0" dirty="0"/>
              <a:t> you </a:t>
            </a:r>
            <a:r>
              <a:rPr lang="en-US" sz="1200" b="1" i="0" u="none" strike="noStrike" cap="none" dirty="0">
                <a:solidFill>
                  <a:schemeClr val="dk1"/>
                </a:solidFill>
                <a:effectLst/>
                <a:latin typeface="Arial"/>
                <a:ea typeface="Arial"/>
                <a:cs typeface="Arial"/>
                <a:sym typeface="Arial"/>
              </a:rPr>
              <a:t>[Insert name]</a:t>
            </a:r>
            <a:r>
              <a:rPr lang="en-CA" baseline="0" dirty="0"/>
              <a:t>. I will continue on to the next part of </a:t>
            </a:r>
            <a:r>
              <a:rPr lang="en-US" sz="1200" b="1" i="0" u="none" strike="noStrike" cap="none" dirty="0">
                <a:solidFill>
                  <a:schemeClr val="dk1"/>
                </a:solidFill>
                <a:effectLst/>
                <a:latin typeface="Arial"/>
                <a:ea typeface="Arial"/>
                <a:cs typeface="Arial"/>
                <a:sym typeface="Arial"/>
              </a:rPr>
              <a:t>[Insert next subject]</a:t>
            </a:r>
            <a:r>
              <a:rPr lang="en-CA" baseline="0" dirty="0"/>
              <a:t>.</a:t>
            </a:r>
            <a:endParaRPr lang="en-US" dirty="0"/>
          </a:p>
          <a:p>
            <a:pPr marL="0" marR="0" lvl="0" indent="0" algn="l" rtl="0">
              <a:lnSpc>
                <a:spcPct val="100000"/>
              </a:lnSpc>
              <a:spcBef>
                <a:spcPts val="0"/>
              </a:spcBef>
              <a:spcAft>
                <a:spcPts val="0"/>
              </a:spcAft>
              <a:buClr>
                <a:srgbClr val="000000"/>
              </a:buClr>
              <a:buSzPts val="1400"/>
              <a:buFont typeface="Arial"/>
              <a:buNone/>
            </a:pPr>
            <a:endParaRPr lang="en-US" sz="1200"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endParaRPr lang="en-CA" sz="1200" b="1"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r>
              <a:rPr lang="en-CA" sz="1200" b="1" dirty="0">
                <a:solidFill>
                  <a:srgbClr val="2D2E2D"/>
                </a:solidFill>
              </a:rPr>
              <a:t>[NEXT 0x – key statement for animation] </a:t>
            </a:r>
          </a:p>
          <a:p>
            <a:pPr marL="0" marR="0" lvl="0" indent="0" algn="l" rtl="0">
              <a:lnSpc>
                <a:spcPct val="100000"/>
              </a:lnSpc>
              <a:spcBef>
                <a:spcPts val="0"/>
              </a:spcBef>
              <a:spcAft>
                <a:spcPts val="0"/>
              </a:spcAft>
              <a:buClr>
                <a:srgbClr val="000000"/>
              </a:buClr>
              <a:buSzPts val="1400"/>
              <a:buFont typeface="Arial"/>
              <a:buNone/>
            </a:pPr>
            <a:r>
              <a:rPr lang="en-US" sz="1200" dirty="0">
                <a:solidFill>
                  <a:srgbClr val="2D2E2D"/>
                </a:solidFill>
              </a:rPr>
              <a:t>[Speaker’s talking points on the current slide item]</a:t>
            </a: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en-US" sz="1200"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r>
              <a:rPr lang="en-US" sz="1200" b="1" dirty="0">
                <a:solidFill>
                  <a:srgbClr val="2D2E2D"/>
                </a:solidFill>
              </a:rPr>
              <a:t>[Next speak handoff statement]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dirty="0"/>
              <a:t>Now I shall</a:t>
            </a:r>
            <a:r>
              <a:rPr lang="en-CA" baseline="0" dirty="0"/>
              <a:t> hand off to </a:t>
            </a:r>
            <a:r>
              <a:rPr lang="en-US" sz="1200" b="1" i="0" u="none" strike="noStrike" cap="none" dirty="0">
                <a:solidFill>
                  <a:schemeClr val="dk1"/>
                </a:solidFill>
                <a:effectLst/>
                <a:latin typeface="Arial"/>
                <a:ea typeface="Arial"/>
                <a:cs typeface="Arial"/>
                <a:sym typeface="Arial"/>
              </a:rPr>
              <a:t>[Insert name]</a:t>
            </a:r>
            <a:endParaRPr lang="en-CA" b="1" baseline="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a:solidFill>
                  <a:schemeClr val="dk1"/>
                </a:solidFill>
                <a:latin typeface="Arial"/>
                <a:ea typeface="Arial"/>
                <a:cs typeface="Arial"/>
                <a:sym typeface="Arial"/>
              </a:rPr>
              <a:t>[NEXT SLIDE] </a:t>
            </a:r>
            <a:endParaRPr lang="en-US" dirty="0"/>
          </a:p>
          <a:p>
            <a:pPr marL="0" lvl="0" indent="0" algn="l" rtl="0">
              <a:lnSpc>
                <a:spcPct val="100000"/>
              </a:lnSpc>
              <a:spcBef>
                <a:spcPts val="0"/>
              </a:spcBef>
              <a:spcAft>
                <a:spcPts val="0"/>
              </a:spcAft>
              <a:buSzPts val="1400"/>
              <a:buNone/>
            </a:pPr>
            <a:endParaRPr dirty="0"/>
          </a:p>
        </p:txBody>
      </p:sp>
      <p:sp>
        <p:nvSpPr>
          <p:cNvPr id="657" name="Google Shape;65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4286822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9: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CA" dirty="0"/>
              <a:t>This concludes</a:t>
            </a:r>
            <a:r>
              <a:rPr lang="en-CA" baseline="0" dirty="0"/>
              <a:t> our interim progress presentation. </a:t>
            </a:r>
          </a:p>
          <a:p>
            <a:pPr marL="0" lvl="0" indent="0" algn="l" rtl="0">
              <a:lnSpc>
                <a:spcPct val="100000"/>
              </a:lnSpc>
              <a:spcBef>
                <a:spcPts val="0"/>
              </a:spcBef>
              <a:spcAft>
                <a:spcPts val="0"/>
              </a:spcAft>
              <a:buSzPts val="1400"/>
              <a:buNone/>
            </a:pPr>
            <a:endParaRPr lang="en-CA" baseline="0" dirty="0"/>
          </a:p>
          <a:p>
            <a:pPr marL="0" lvl="0" indent="0" algn="l" rtl="0">
              <a:lnSpc>
                <a:spcPct val="100000"/>
              </a:lnSpc>
              <a:spcBef>
                <a:spcPts val="0"/>
              </a:spcBef>
              <a:spcAft>
                <a:spcPts val="0"/>
              </a:spcAft>
              <a:buSzPts val="1400"/>
              <a:buNone/>
            </a:pPr>
            <a:r>
              <a:rPr lang="en-CA" baseline="0" dirty="0"/>
              <a:t>Are there any questions? </a:t>
            </a:r>
            <a:endParaRPr dirty="0"/>
          </a:p>
        </p:txBody>
      </p:sp>
      <p:sp>
        <p:nvSpPr>
          <p:cNvPr id="746" name="Google Shape;7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6" name="Google Shape;656;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200" dirty="0">
              <a:solidFill>
                <a:srgbClr val="2D2E2D"/>
              </a:solidFill>
            </a:endParaRPr>
          </a:p>
          <a:p>
            <a:pPr marL="0" marR="0" lvl="0" indent="-228600" algn="l" defTabSz="914400" rtl="0" eaLnBrk="1" fontAlgn="auto" latinLnBrk="0" hangingPunct="1">
              <a:lnSpc>
                <a:spcPct val="107000"/>
              </a:lnSpc>
              <a:spcBef>
                <a:spcPts val="0"/>
              </a:spcBef>
              <a:spcAft>
                <a:spcPts val="0"/>
              </a:spcAft>
              <a:buClr>
                <a:srgbClr val="000000"/>
              </a:buClr>
              <a:buSzPts val="1400"/>
              <a:buFont typeface="Arial"/>
              <a:buNone/>
              <a:tabLst/>
              <a:defRPr/>
            </a:pPr>
            <a:r>
              <a:rPr lang="en-CA" sz="1200" b="1" dirty="0">
                <a:solidFill>
                  <a:srgbClr val="2D2E2D"/>
                </a:solidFill>
              </a:rPr>
              <a:t>[NEXT 01 – Raptors] </a:t>
            </a:r>
          </a:p>
          <a:p>
            <a:pPr marL="0" marR="0">
              <a:lnSpc>
                <a:spcPct val="107000"/>
              </a:lnSpc>
              <a:spcBef>
                <a:spcPts val="0"/>
              </a:spcBef>
              <a:spcAft>
                <a:spcPts val="0"/>
              </a:spcAft>
            </a:pPr>
            <a:r>
              <a:rPr lang="en-CA" sz="1200" dirty="0">
                <a:effectLst/>
                <a:latin typeface="Arial" panose="020B0604020202020204" pitchFamily="34" charset="0"/>
                <a:ea typeface="Times New Roman" panose="02020603050405020304" pitchFamily="18" charset="0"/>
                <a:cs typeface="Times New Roman" panose="02020603050405020304" pitchFamily="18" charset="0"/>
              </a:rPr>
              <a:t>The Toronto Raptors are an NBA championship team with a $2.5 billion market capitalization. Key players added in 2019 contributed to critical wins during the season and championship playoff run. The team has been in decline since being crowned 2019 NBA champions.</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CA" sz="1200" dirty="0">
                <a:effectLst/>
                <a:latin typeface="Arial" panose="020B0604020202020204" pitchFamily="34" charset="0"/>
                <a:ea typeface="Times New Roman" panose="02020603050405020304" pitchFamily="18" charset="0"/>
                <a:cs typeface="Times New Roman" panose="02020603050405020304" pitchFamily="18" charset="0"/>
              </a:rPr>
              <a:t> </a:t>
            </a:r>
          </a:p>
          <a:p>
            <a:pPr marL="0" marR="0" lvl="0" indent="-228600" algn="l" defTabSz="914400" rtl="0" eaLnBrk="1" fontAlgn="auto" latinLnBrk="0" hangingPunct="1">
              <a:lnSpc>
                <a:spcPct val="107000"/>
              </a:lnSpc>
              <a:spcBef>
                <a:spcPts val="0"/>
              </a:spcBef>
              <a:spcAft>
                <a:spcPts val="0"/>
              </a:spcAft>
              <a:buClr>
                <a:srgbClr val="000000"/>
              </a:buClr>
              <a:buSzPts val="1400"/>
              <a:buFont typeface="Arial"/>
              <a:buNone/>
              <a:tabLst/>
              <a:defRPr/>
            </a:pPr>
            <a:r>
              <a:rPr lang="en-CA" sz="1200" b="1" dirty="0">
                <a:solidFill>
                  <a:srgbClr val="2D2E2D"/>
                </a:solidFill>
              </a:rPr>
              <a:t>[NEXT 02 – GM] </a:t>
            </a:r>
          </a:p>
          <a:p>
            <a:pPr marL="0" marR="0">
              <a:lnSpc>
                <a:spcPct val="107000"/>
              </a:lnSpc>
              <a:spcBef>
                <a:spcPts val="0"/>
              </a:spcBef>
              <a:spcAft>
                <a:spcPts val="0"/>
              </a:spcAft>
            </a:pPr>
            <a:r>
              <a:rPr lang="en-CA" sz="1200" dirty="0">
                <a:effectLst/>
                <a:latin typeface="Arial" panose="020B0604020202020204" pitchFamily="34" charset="0"/>
                <a:ea typeface="Times New Roman" panose="02020603050405020304" pitchFamily="18" charset="0"/>
                <a:cs typeface="Times New Roman" panose="02020603050405020304" pitchFamily="18" charset="0"/>
              </a:rPr>
              <a:t>The team’s General Manager (GM) and owners are seeking recommendations on improving the team’s chances at another championship run while preserving the team’s long-term future. The recommendations will be in the form of marginal/minor improvements to the player roster. The stakeholders intend to either maintain or improve on the number of wins during the regular season and more importantly during the playoffs. </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CA" sz="12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CA" sz="1200" dirty="0">
                <a:effectLst/>
                <a:latin typeface="Arial" panose="020B0604020202020204" pitchFamily="34" charset="0"/>
                <a:ea typeface="Times New Roman" panose="02020603050405020304" pitchFamily="18" charset="0"/>
                <a:cs typeface="Times New Roman" panose="02020603050405020304" pitchFamily="18" charset="0"/>
              </a:rPr>
              <a:t>The organization wants to retain a public interest in the team while improving the team’s performance without rebuilding the entire team. A spot in the NBA finals while maintaining the number of regular-season wins would be ideal. </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lang="en-CA" sz="1200" b="1" dirty="0">
              <a:solidFill>
                <a:srgbClr val="2D2E2D"/>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a:solidFill>
                  <a:schemeClr val="dk1"/>
                </a:solidFill>
                <a:latin typeface="Arial"/>
                <a:ea typeface="Arial"/>
                <a:cs typeface="Arial"/>
                <a:sym typeface="Arial"/>
              </a:rPr>
              <a:t>[NEXT SLIDE] </a:t>
            </a:r>
            <a:endParaRPr lang="en-US" dirty="0"/>
          </a:p>
          <a:p>
            <a:pPr marL="0" lvl="0" indent="0" algn="l" rtl="0">
              <a:lnSpc>
                <a:spcPct val="100000"/>
              </a:lnSpc>
              <a:spcBef>
                <a:spcPts val="0"/>
              </a:spcBef>
              <a:spcAft>
                <a:spcPts val="0"/>
              </a:spcAft>
              <a:buSzPts val="1400"/>
              <a:buNone/>
            </a:pPr>
            <a:endParaRPr dirty="0"/>
          </a:p>
        </p:txBody>
      </p:sp>
      <p:sp>
        <p:nvSpPr>
          <p:cNvPr id="657" name="Google Shape;65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6309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6" name="Google Shape;656;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a:spcBef>
                <a:spcPts val="0"/>
              </a:spcBef>
              <a:spcAft>
                <a:spcPts val="0"/>
              </a:spcAft>
            </a:pPr>
            <a:r>
              <a:rPr lang="en-CA" sz="1800" dirty="0">
                <a:effectLst/>
                <a:latin typeface="Arial" panose="020B0604020202020204" pitchFamily="34" charset="0"/>
                <a:ea typeface="Calibri" panose="020F0502020204030204" pitchFamily="34" charset="0"/>
                <a:cs typeface="Times New Roman" panose="02020603050405020304" pitchFamily="18" charset="0"/>
              </a:rPr>
              <a:t>To attain the requirements outlined by the management, we are looking to determine what features affect team wins/losses and predict how this can be improved/reduced through changes in the team’s roster.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800" b="1" dirty="0">
                <a:solidFill>
                  <a:srgbClr val="2D2E2D"/>
                </a:solidFill>
              </a:rPr>
              <a:t>[NEXT 01 – Primary Objective] </a:t>
            </a:r>
          </a:p>
          <a:p>
            <a:pPr marL="0" marR="0">
              <a:lnSpc>
                <a:spcPct val="107000"/>
              </a:lnSpc>
              <a:spcBef>
                <a:spcPts val="0"/>
              </a:spcBef>
              <a:spcAft>
                <a:spcPts val="0"/>
              </a:spcAft>
            </a:pPr>
            <a:r>
              <a:rPr lang="en-CA" sz="1800" dirty="0">
                <a:effectLst/>
                <a:latin typeface="Arial" panose="020B0604020202020204" pitchFamily="34" charset="0"/>
                <a:ea typeface="Calibri" panose="020F0502020204030204" pitchFamily="34" charset="0"/>
                <a:cs typeface="Times New Roman" panose="02020603050405020304" pitchFamily="18" charset="0"/>
              </a:rPr>
              <a:t>The primary objective of this analysis is to determine which features are important to the Toronto Raptors team to produce more wins in the regular season and the playoffs. </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228600" algn="l" defTabSz="914400" rtl="0" eaLnBrk="1" fontAlgn="auto" latinLnBrk="0" hangingPunct="1">
              <a:lnSpc>
                <a:spcPct val="107000"/>
              </a:lnSpc>
              <a:spcBef>
                <a:spcPts val="0"/>
              </a:spcBef>
              <a:spcAft>
                <a:spcPts val="0"/>
              </a:spcAft>
              <a:buClr>
                <a:srgbClr val="000000"/>
              </a:buClr>
              <a:buSzPts val="1400"/>
              <a:buFont typeface="Arial"/>
              <a:buNone/>
              <a:tabLst/>
              <a:defRPr/>
            </a:pPr>
            <a:r>
              <a:rPr lang="en-CA" sz="1800" b="1" dirty="0">
                <a:solidFill>
                  <a:srgbClr val="2D2E2D"/>
                </a:solidFill>
              </a:rPr>
              <a:t>[NEXT 02 - Secondary Objective] </a:t>
            </a:r>
          </a:p>
          <a:p>
            <a:pPr marL="0" marR="0">
              <a:lnSpc>
                <a:spcPct val="107000"/>
              </a:lnSpc>
              <a:spcBef>
                <a:spcPts val="0"/>
              </a:spcBef>
              <a:spcAft>
                <a:spcPts val="0"/>
              </a:spcAft>
            </a:pPr>
            <a:r>
              <a:rPr lang="en-CA" sz="1800" dirty="0">
                <a:effectLst/>
                <a:latin typeface="Arial" panose="020B0604020202020204" pitchFamily="34" charset="0"/>
                <a:ea typeface="Calibri" panose="020F0502020204030204" pitchFamily="34" charset="0"/>
                <a:cs typeface="Times New Roman" panose="02020603050405020304" pitchFamily="18" charset="0"/>
              </a:rPr>
              <a:t>The secondary objective is to review team players’ performance-to-cost effectiveness.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CA"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228600" algn="l" defTabSz="914400" rtl="0" eaLnBrk="1" fontAlgn="auto" latinLnBrk="0" hangingPunct="1">
              <a:lnSpc>
                <a:spcPct val="107000"/>
              </a:lnSpc>
              <a:spcBef>
                <a:spcPts val="0"/>
              </a:spcBef>
              <a:spcAft>
                <a:spcPts val="0"/>
              </a:spcAft>
              <a:buClr>
                <a:srgbClr val="000000"/>
              </a:buClr>
              <a:buSzPts val="1400"/>
              <a:buFont typeface="Arial"/>
              <a:buNone/>
              <a:tabLst/>
              <a:defRPr/>
            </a:pPr>
            <a:r>
              <a:rPr lang="en-CA" sz="1800" b="1" dirty="0">
                <a:solidFill>
                  <a:srgbClr val="2D2E2D"/>
                </a:solidFill>
              </a:rPr>
              <a:t>[NEXT 03 – Data scop] </a:t>
            </a:r>
          </a:p>
          <a:p>
            <a:pPr marL="0" marR="0">
              <a:lnSpc>
                <a:spcPct val="107000"/>
              </a:lnSpc>
              <a:spcBef>
                <a:spcPts val="0"/>
              </a:spcBef>
              <a:spcAft>
                <a:spcPts val="0"/>
              </a:spcAft>
            </a:pPr>
            <a:r>
              <a:rPr lang="en-CA" sz="1800" dirty="0">
                <a:effectLst/>
                <a:latin typeface="Arial" panose="020B0604020202020204" pitchFamily="34" charset="0"/>
                <a:ea typeface="Calibri" panose="020F0502020204030204" pitchFamily="34" charset="0"/>
                <a:cs typeface="Times New Roman" panose="02020603050405020304" pitchFamily="18" charset="0"/>
              </a:rPr>
              <a:t>The scope of this analysis will be to focus on the historical player data from 2005 to 2020 as this closely represent the players of the current era. The performance baseline of the team and players will be established using the data for The Toronto Raptors 2019-2020 season. These statistics will be used to indicate performance features for the team and the individual players.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200" dirty="0">
              <a:solidFill>
                <a:srgbClr val="2D2E2D"/>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a:solidFill>
                  <a:schemeClr val="dk1"/>
                </a:solidFill>
                <a:latin typeface="Arial"/>
                <a:ea typeface="Arial"/>
                <a:cs typeface="Arial"/>
                <a:sym typeface="Arial"/>
              </a:rPr>
              <a:t>[NEXT SLIDE] </a:t>
            </a:r>
            <a:endParaRPr lang="en-US" dirty="0"/>
          </a:p>
          <a:p>
            <a:pPr marL="0" lvl="0" indent="0" algn="l" rtl="0">
              <a:lnSpc>
                <a:spcPct val="100000"/>
              </a:lnSpc>
              <a:spcBef>
                <a:spcPts val="0"/>
              </a:spcBef>
              <a:spcAft>
                <a:spcPts val="0"/>
              </a:spcAft>
              <a:buSzPts val="1400"/>
              <a:buNone/>
            </a:pPr>
            <a:endParaRPr dirty="0"/>
          </a:p>
        </p:txBody>
      </p:sp>
      <p:sp>
        <p:nvSpPr>
          <p:cNvPr id="657" name="Google Shape;65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654384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6" name="Google Shape;656;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800" dirty="0">
                <a:effectLst/>
                <a:latin typeface="Arial" panose="020B0604020202020204" pitchFamily="34" charset="0"/>
                <a:ea typeface="Calibri" panose="020F0502020204030204" pitchFamily="34" charset="0"/>
                <a:cs typeface="Times New Roman" panose="02020603050405020304" pitchFamily="18" charset="0"/>
              </a:rPr>
              <a:t>The data for this analysis is hosted by </a:t>
            </a:r>
            <a:r>
              <a:rPr lang="en-CA"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nba.com</a:t>
            </a:r>
            <a:r>
              <a:rPr lang="en-CA" sz="1800" dirty="0">
                <a:effectLst/>
                <a:latin typeface="Arial" panose="020B0604020202020204" pitchFamily="34" charset="0"/>
                <a:ea typeface="Calibri" panose="020F0502020204030204" pitchFamily="34" charset="0"/>
                <a:cs typeface="Times New Roman" panose="02020603050405020304" pitchFamily="18" charset="0"/>
              </a:rPr>
              <a:t>; It is made available via webservices through </a:t>
            </a:r>
            <a:r>
              <a:rPr lang="en-CA"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4"/>
              </a:rPr>
              <a:t>stats.nba.com</a:t>
            </a:r>
            <a:r>
              <a:rPr lang="en-CA"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CA"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CA"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800" b="1" dirty="0">
                <a:solidFill>
                  <a:srgbClr val="2D2E2D"/>
                </a:solidFill>
              </a:rPr>
              <a:t>[NEXT 01 – API]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800" dirty="0" err="1">
                <a:effectLst/>
                <a:latin typeface="Arial" panose="020B0604020202020204" pitchFamily="34" charset="0"/>
                <a:ea typeface="Calibri" panose="020F0502020204030204" pitchFamily="34" charset="0"/>
                <a:cs typeface="Times New Roman" panose="02020603050405020304" pitchFamily="18" charset="0"/>
              </a:rPr>
              <a:t>nba_api</a:t>
            </a:r>
            <a:r>
              <a:rPr lang="en-CA" sz="1800" dirty="0">
                <a:effectLst/>
                <a:latin typeface="Arial" panose="020B0604020202020204" pitchFamily="34" charset="0"/>
                <a:ea typeface="Calibri" panose="020F0502020204030204" pitchFamily="34" charset="0"/>
                <a:cs typeface="Times New Roman" panose="02020603050405020304" pitchFamily="18" charset="0"/>
              </a:rPr>
              <a:t> is an open access API client library for Python developed by </a:t>
            </a:r>
            <a:r>
              <a:rPr lang="en-CA" sz="1800" dirty="0" err="1">
                <a:effectLst/>
                <a:latin typeface="Arial" panose="020B0604020202020204" pitchFamily="34" charset="0"/>
                <a:ea typeface="Calibri" panose="020F0502020204030204" pitchFamily="34" charset="0"/>
                <a:cs typeface="Times New Roman" panose="02020603050405020304" pitchFamily="18" charset="0"/>
              </a:rPr>
              <a:t>Swar</a:t>
            </a:r>
            <a:r>
              <a:rPr lang="en-CA" sz="1800" dirty="0">
                <a:effectLst/>
                <a:latin typeface="Arial" panose="020B0604020202020204" pitchFamily="34" charset="0"/>
                <a:ea typeface="Calibri" panose="020F0502020204030204" pitchFamily="34" charset="0"/>
                <a:cs typeface="Times New Roman" panose="02020603050405020304" pitchFamily="18" charset="0"/>
              </a:rPr>
              <a:t> Patel. There are more than 250 endpoints (the method to request information through the API) available.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CA"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800" b="1" dirty="0">
                <a:solidFill>
                  <a:srgbClr val="2D2E2D"/>
                </a:solidFill>
              </a:rPr>
              <a:t>[NEXT 02 – Player stats table]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800" dirty="0">
                <a:effectLst/>
                <a:latin typeface="Arial" panose="020B0604020202020204" pitchFamily="34" charset="0"/>
                <a:ea typeface="Calibri" panose="020F0502020204030204" pitchFamily="34" charset="0"/>
                <a:cs typeface="Times New Roman" panose="02020603050405020304" pitchFamily="18" charset="0"/>
              </a:rPr>
              <a:t>We use </a:t>
            </a:r>
            <a:r>
              <a:rPr lang="en-CA" sz="1800" dirty="0" err="1">
                <a:effectLst/>
                <a:latin typeface="Arial" panose="020B0604020202020204" pitchFamily="34" charset="0"/>
                <a:ea typeface="Calibri" panose="020F0502020204030204" pitchFamily="34" charset="0"/>
                <a:cs typeface="Times New Roman" panose="02020603050405020304" pitchFamily="18" charset="0"/>
              </a:rPr>
              <a:t>playergamelogs</a:t>
            </a:r>
            <a:r>
              <a:rPr lang="en-CA" sz="1800" dirty="0">
                <a:effectLst/>
                <a:latin typeface="Arial" panose="020B0604020202020204" pitchFamily="34" charset="0"/>
                <a:ea typeface="Calibri" panose="020F0502020204030204" pitchFamily="34" charset="0"/>
                <a:cs typeface="Times New Roman" panose="02020603050405020304" pitchFamily="18" charset="0"/>
              </a:rPr>
              <a:t> to pull out player statistics by game as see in the table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lang="en-US" sz="1200" dirty="0">
              <a:solidFill>
                <a:srgbClr val="2D2E2D"/>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200" b="1" dirty="0">
                <a:solidFill>
                  <a:srgbClr val="2D2E2D"/>
                </a:solidFill>
              </a:rPr>
              <a:t>[NEXT 03 – Player salaries]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200" b="0" dirty="0">
                <a:solidFill>
                  <a:srgbClr val="2D2E2D"/>
                </a:solidFill>
              </a:rPr>
              <a:t>We pulled player salary data from various sites and</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chemeClr val="dk1"/>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200" b="1" dirty="0">
                <a:solidFill>
                  <a:srgbClr val="2D2E2D"/>
                </a:solidFill>
              </a:rPr>
              <a:t>[NEXT 04 – Player salaries table] </a:t>
            </a:r>
          </a:p>
          <a:p>
            <a:pPr marL="0" marR="0" lvl="0" indent="0" algn="l" rtl="0">
              <a:lnSpc>
                <a:spcPct val="100000"/>
              </a:lnSpc>
              <a:spcBef>
                <a:spcPts val="0"/>
              </a:spcBef>
              <a:spcAft>
                <a:spcPts val="0"/>
              </a:spcAft>
              <a:buClr>
                <a:srgbClr val="000000"/>
              </a:buClr>
              <a:buSzPts val="1400"/>
              <a:buFont typeface="Arial"/>
              <a:buNone/>
            </a:pPr>
            <a:r>
              <a:rPr lang="en-CA" sz="1200" b="0" dirty="0">
                <a:solidFill>
                  <a:srgbClr val="2D2E2D"/>
                </a:solidFill>
              </a:rPr>
              <a:t>merged it together to produce a salary dataset. </a:t>
            </a:r>
            <a:endParaRPr lang="en-US"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chemeClr val="dk1"/>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200" b="1" dirty="0">
                <a:solidFill>
                  <a:srgbClr val="2D2E2D"/>
                </a:solidFill>
              </a:rPr>
              <a:t>[NEXT 05 – Player salaries historical] </a:t>
            </a:r>
          </a:p>
          <a:p>
            <a:pPr marL="0" marR="0" lvl="0" indent="0" algn="l" rtl="0">
              <a:lnSpc>
                <a:spcPct val="100000"/>
              </a:lnSpc>
              <a:spcBef>
                <a:spcPts val="0"/>
              </a:spcBef>
              <a:spcAft>
                <a:spcPts val="0"/>
              </a:spcAft>
              <a:buClr>
                <a:srgbClr val="000000"/>
              </a:buClr>
              <a:buSzPts val="1400"/>
              <a:buFont typeface="Arial"/>
              <a:buNone/>
            </a:pPr>
            <a:r>
              <a:rPr lang="en-CA" sz="1200" b="0" dirty="0">
                <a:solidFill>
                  <a:srgbClr val="2D2E2D"/>
                </a:solidFill>
              </a:rPr>
              <a:t>both historical contracts from ESPN and</a:t>
            </a:r>
          </a:p>
          <a:p>
            <a:pPr marL="0" marR="0" lvl="0" indent="0" algn="l" rtl="0">
              <a:lnSpc>
                <a:spcPct val="100000"/>
              </a:lnSpc>
              <a:spcBef>
                <a:spcPts val="0"/>
              </a:spcBef>
              <a:spcAft>
                <a:spcPts val="0"/>
              </a:spcAft>
              <a:buClr>
                <a:srgbClr val="000000"/>
              </a:buClr>
              <a:buSzPts val="1400"/>
              <a:buFont typeface="Arial"/>
              <a:buNone/>
            </a:pPr>
            <a:endParaRPr lang="en-CA" sz="1200" b="0" dirty="0">
              <a:solidFill>
                <a:srgbClr val="2D2E2D"/>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200" b="1" dirty="0">
                <a:solidFill>
                  <a:srgbClr val="2D2E2D"/>
                </a:solidFill>
              </a:rPr>
              <a:t>[NEXT 06 – Player salaries current]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200" b="0" dirty="0">
                <a:solidFill>
                  <a:srgbClr val="2D2E2D"/>
                </a:solidFill>
              </a:rPr>
              <a:t>current contracts </a:t>
            </a:r>
            <a:endParaRPr lang="en-US" sz="1200"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endParaRPr lang="en-US" sz="1200" dirty="0">
              <a:solidFill>
                <a:srgbClr val="2D2E2D"/>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200" b="1" dirty="0">
                <a:solidFill>
                  <a:srgbClr val="2D2E2D"/>
                </a:solidFill>
              </a:rPr>
              <a:t>[Just pause for a couple of seconds] </a:t>
            </a:r>
          </a:p>
          <a:p>
            <a:pPr marL="0" marR="0" lvl="0" indent="0" algn="l" rtl="0">
              <a:lnSpc>
                <a:spcPct val="100000"/>
              </a:lnSpc>
              <a:spcBef>
                <a:spcPts val="0"/>
              </a:spcBef>
              <a:spcAft>
                <a:spcPts val="0"/>
              </a:spcAft>
              <a:buClr>
                <a:srgbClr val="000000"/>
              </a:buClr>
              <a:buSzPts val="1400"/>
              <a:buFont typeface="Arial"/>
              <a:buNone/>
            </a:pPr>
            <a:endParaRPr sz="1200" dirty="0">
              <a:solidFill>
                <a:srgbClr val="2D2E2D"/>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a:solidFill>
                  <a:schemeClr val="dk1"/>
                </a:solidFill>
                <a:latin typeface="Arial"/>
                <a:ea typeface="Arial"/>
                <a:cs typeface="Arial"/>
                <a:sym typeface="Arial"/>
              </a:rPr>
              <a:t>[NEXT SLIDE] </a:t>
            </a:r>
            <a:endParaRPr lang="en-US" dirty="0"/>
          </a:p>
          <a:p>
            <a:pPr marL="0" lvl="0" indent="0" algn="l" rtl="0">
              <a:lnSpc>
                <a:spcPct val="100000"/>
              </a:lnSpc>
              <a:spcBef>
                <a:spcPts val="0"/>
              </a:spcBef>
              <a:spcAft>
                <a:spcPts val="0"/>
              </a:spcAft>
              <a:buSzPts val="1400"/>
              <a:buNone/>
            </a:pPr>
            <a:endParaRPr dirty="0"/>
          </a:p>
        </p:txBody>
      </p:sp>
      <p:sp>
        <p:nvSpPr>
          <p:cNvPr id="657" name="Google Shape;65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144504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6" name="Google Shape;656;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CA" sz="1800" dirty="0">
                <a:effectLst/>
                <a:latin typeface="Arial" panose="020B0604020202020204" pitchFamily="34" charset="0"/>
                <a:ea typeface="Calibri" panose="020F0502020204030204" pitchFamily="34" charset="0"/>
                <a:cs typeface="Times New Roman" panose="02020603050405020304" pitchFamily="18" charset="0"/>
              </a:rPr>
              <a:t>The overall implementation will be in 5 phases with a deliverable provided at the end of each phase. Completion of the final report is targeted for Apr 15</a:t>
            </a:r>
            <a:r>
              <a:rPr lang="en-CA" sz="1800" baseline="30000" dirty="0">
                <a:effectLst/>
                <a:latin typeface="Arial" panose="020B0604020202020204" pitchFamily="34" charset="0"/>
                <a:ea typeface="Calibri" panose="020F0502020204030204" pitchFamily="34" charset="0"/>
                <a:cs typeface="Times New Roman" panose="02020603050405020304" pitchFamily="18" charset="0"/>
              </a:rPr>
              <a:t>th</a:t>
            </a:r>
            <a:r>
              <a:rPr lang="en-CA" sz="1800" dirty="0">
                <a:effectLst/>
                <a:latin typeface="Arial" panose="020B0604020202020204" pitchFamily="34" charset="0"/>
                <a:ea typeface="Calibri" panose="020F0502020204030204" pitchFamily="34" charset="0"/>
                <a:cs typeface="Times New Roman" panose="02020603050405020304" pitchFamily="18" charset="0"/>
              </a:rPr>
              <a:t> along with a presentation to summarizing the recommendations outlined in the report.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lang="en-US" sz="1200"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endParaRPr lang="en-CA" sz="1200" b="1"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r>
              <a:rPr lang="en-CA" sz="1200" b="1" dirty="0">
                <a:solidFill>
                  <a:srgbClr val="2D2E2D"/>
                </a:solidFill>
              </a:rPr>
              <a:t>[NEXT 0x – key statement for animation] </a:t>
            </a:r>
          </a:p>
          <a:p>
            <a:pPr marL="0" marR="0" lvl="0" indent="0" algn="l" rtl="0">
              <a:lnSpc>
                <a:spcPct val="100000"/>
              </a:lnSpc>
              <a:spcBef>
                <a:spcPts val="0"/>
              </a:spcBef>
              <a:spcAft>
                <a:spcPts val="0"/>
              </a:spcAft>
              <a:buClr>
                <a:srgbClr val="000000"/>
              </a:buClr>
              <a:buSzPts val="1400"/>
              <a:buFont typeface="Arial"/>
              <a:buNone/>
            </a:pPr>
            <a:r>
              <a:rPr lang="en-US" sz="1200" dirty="0">
                <a:solidFill>
                  <a:srgbClr val="2D2E2D"/>
                </a:solidFill>
              </a:rPr>
              <a:t>[Speaker’s talking points on the current slide item]</a:t>
            </a: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200" dirty="0">
              <a:solidFill>
                <a:srgbClr val="2D2E2D"/>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a:solidFill>
                  <a:schemeClr val="dk1"/>
                </a:solidFill>
                <a:latin typeface="Arial"/>
                <a:ea typeface="Arial"/>
                <a:cs typeface="Arial"/>
                <a:sym typeface="Arial"/>
              </a:rPr>
              <a:t>[NEXT SLIDE] </a:t>
            </a:r>
            <a:endParaRPr lang="en-US" dirty="0"/>
          </a:p>
          <a:p>
            <a:pPr marL="0" lvl="0" indent="0" algn="l" rtl="0">
              <a:lnSpc>
                <a:spcPct val="100000"/>
              </a:lnSpc>
              <a:spcBef>
                <a:spcPts val="0"/>
              </a:spcBef>
              <a:spcAft>
                <a:spcPts val="0"/>
              </a:spcAft>
              <a:buSzPts val="1400"/>
              <a:buNone/>
            </a:pPr>
            <a:endParaRPr dirty="0"/>
          </a:p>
        </p:txBody>
      </p:sp>
      <p:sp>
        <p:nvSpPr>
          <p:cNvPr id="657" name="Google Shape;65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292983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6" name="Google Shape;656;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200"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endParaRPr lang="en-CA" sz="1200" b="1"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r>
              <a:rPr lang="en-CA" sz="1200" b="1" dirty="0">
                <a:solidFill>
                  <a:srgbClr val="2D2E2D"/>
                </a:solidFill>
              </a:rPr>
              <a:t>[NEXT 0x – key statement for animation] </a:t>
            </a:r>
          </a:p>
          <a:p>
            <a:pPr marL="0" marR="0" lvl="0" indent="0" algn="l" rtl="0">
              <a:lnSpc>
                <a:spcPct val="100000"/>
              </a:lnSpc>
              <a:spcBef>
                <a:spcPts val="0"/>
              </a:spcBef>
              <a:spcAft>
                <a:spcPts val="0"/>
              </a:spcAft>
              <a:buClr>
                <a:srgbClr val="000000"/>
              </a:buClr>
              <a:buSzPts val="1400"/>
              <a:buFont typeface="Arial"/>
              <a:buNone/>
            </a:pPr>
            <a:r>
              <a:rPr lang="en-US" sz="1200" dirty="0">
                <a:solidFill>
                  <a:srgbClr val="2D2E2D"/>
                </a:solidFill>
              </a:rPr>
              <a:t>[Speaker’s talking points on the current slide item]</a:t>
            </a: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200" dirty="0">
              <a:solidFill>
                <a:srgbClr val="2D2E2D"/>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a:solidFill>
                  <a:schemeClr val="dk1"/>
                </a:solidFill>
                <a:latin typeface="Arial"/>
                <a:ea typeface="Arial"/>
                <a:cs typeface="Arial"/>
                <a:sym typeface="Arial"/>
              </a:rPr>
              <a:t>[NEXT SLIDE] </a:t>
            </a:r>
            <a:endParaRPr lang="en-US" dirty="0"/>
          </a:p>
          <a:p>
            <a:pPr marL="0" lvl="0" indent="0" algn="l" rtl="0">
              <a:lnSpc>
                <a:spcPct val="100000"/>
              </a:lnSpc>
              <a:spcBef>
                <a:spcPts val="0"/>
              </a:spcBef>
              <a:spcAft>
                <a:spcPts val="0"/>
              </a:spcAft>
              <a:buSzPts val="1400"/>
              <a:buNone/>
            </a:pPr>
            <a:endParaRPr dirty="0"/>
          </a:p>
        </p:txBody>
      </p:sp>
      <p:sp>
        <p:nvSpPr>
          <p:cNvPr id="657" name="Google Shape;65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207041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6" name="Google Shape;656;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200"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endParaRPr lang="en-CA" sz="1200" b="1"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r>
              <a:rPr lang="en-CA" sz="1200" b="1" dirty="0">
                <a:solidFill>
                  <a:srgbClr val="2D2E2D"/>
                </a:solidFill>
              </a:rPr>
              <a:t>[NEXT 0x – key statement for animation] </a:t>
            </a:r>
          </a:p>
          <a:p>
            <a:pPr marL="0" marR="0" lvl="0" indent="0" algn="l" rtl="0">
              <a:lnSpc>
                <a:spcPct val="100000"/>
              </a:lnSpc>
              <a:spcBef>
                <a:spcPts val="0"/>
              </a:spcBef>
              <a:spcAft>
                <a:spcPts val="0"/>
              </a:spcAft>
              <a:buClr>
                <a:srgbClr val="000000"/>
              </a:buClr>
              <a:buSzPts val="1400"/>
              <a:buFont typeface="Arial"/>
              <a:buNone/>
            </a:pPr>
            <a:r>
              <a:rPr lang="en-US" sz="1200" dirty="0">
                <a:solidFill>
                  <a:srgbClr val="2D2E2D"/>
                </a:solidFill>
              </a:rPr>
              <a:t>[Speaker’s talking points on the current slide item]</a:t>
            </a: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200" dirty="0">
              <a:solidFill>
                <a:srgbClr val="2D2E2D"/>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a:solidFill>
                  <a:schemeClr val="dk1"/>
                </a:solidFill>
                <a:latin typeface="Arial"/>
                <a:ea typeface="Arial"/>
                <a:cs typeface="Arial"/>
                <a:sym typeface="Arial"/>
              </a:rPr>
              <a:t>[NEXT SLIDE] </a:t>
            </a:r>
            <a:endParaRPr lang="en-US" dirty="0"/>
          </a:p>
          <a:p>
            <a:pPr marL="0" lvl="0" indent="0" algn="l" rtl="0">
              <a:lnSpc>
                <a:spcPct val="100000"/>
              </a:lnSpc>
              <a:spcBef>
                <a:spcPts val="0"/>
              </a:spcBef>
              <a:spcAft>
                <a:spcPts val="0"/>
              </a:spcAft>
              <a:buSzPts val="1400"/>
              <a:buNone/>
            </a:pPr>
            <a:endParaRPr dirty="0"/>
          </a:p>
        </p:txBody>
      </p:sp>
      <p:sp>
        <p:nvSpPr>
          <p:cNvPr id="657" name="Google Shape;65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95140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6" name="Google Shape;656;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200"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endParaRPr lang="en-CA" sz="1200" b="1"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r>
              <a:rPr lang="en-CA" sz="1200" b="1" dirty="0">
                <a:solidFill>
                  <a:srgbClr val="2D2E2D"/>
                </a:solidFill>
              </a:rPr>
              <a:t>[NEXT 0x – key statement for animation] </a:t>
            </a:r>
          </a:p>
          <a:p>
            <a:pPr marL="0" marR="0" lvl="0" indent="0" algn="l" rtl="0">
              <a:lnSpc>
                <a:spcPct val="100000"/>
              </a:lnSpc>
              <a:spcBef>
                <a:spcPts val="0"/>
              </a:spcBef>
              <a:spcAft>
                <a:spcPts val="0"/>
              </a:spcAft>
              <a:buClr>
                <a:srgbClr val="000000"/>
              </a:buClr>
              <a:buSzPts val="1400"/>
              <a:buFont typeface="Arial"/>
              <a:buNone/>
            </a:pPr>
            <a:r>
              <a:rPr lang="en-US" sz="1200" dirty="0">
                <a:solidFill>
                  <a:srgbClr val="2D2E2D"/>
                </a:solidFill>
              </a:rPr>
              <a:t>[Speaker’s talking points on the current slide item]</a:t>
            </a: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200" dirty="0">
              <a:solidFill>
                <a:srgbClr val="2D2E2D"/>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a:solidFill>
                  <a:schemeClr val="dk1"/>
                </a:solidFill>
                <a:latin typeface="Arial"/>
                <a:ea typeface="Arial"/>
                <a:cs typeface="Arial"/>
                <a:sym typeface="Arial"/>
              </a:rPr>
              <a:t>[NEXT SLIDE] </a:t>
            </a:r>
            <a:endParaRPr lang="en-US" dirty="0"/>
          </a:p>
          <a:p>
            <a:pPr marL="0" lvl="0" indent="0" algn="l" rtl="0">
              <a:lnSpc>
                <a:spcPct val="100000"/>
              </a:lnSpc>
              <a:spcBef>
                <a:spcPts val="0"/>
              </a:spcBef>
              <a:spcAft>
                <a:spcPts val="0"/>
              </a:spcAft>
              <a:buSzPts val="1400"/>
              <a:buNone/>
            </a:pPr>
            <a:endParaRPr dirty="0"/>
          </a:p>
        </p:txBody>
      </p:sp>
      <p:sp>
        <p:nvSpPr>
          <p:cNvPr id="657" name="Google Shape;65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855941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6" name="Google Shape;656;p2: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US" sz="1200"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endParaRPr lang="en-CA" sz="1200" b="1" dirty="0">
              <a:solidFill>
                <a:srgbClr val="2D2E2D"/>
              </a:solidFill>
            </a:endParaRPr>
          </a:p>
          <a:p>
            <a:pPr marL="0" marR="0" lvl="0" indent="0" algn="l" rtl="0">
              <a:lnSpc>
                <a:spcPct val="100000"/>
              </a:lnSpc>
              <a:spcBef>
                <a:spcPts val="0"/>
              </a:spcBef>
              <a:spcAft>
                <a:spcPts val="0"/>
              </a:spcAft>
              <a:buClr>
                <a:srgbClr val="000000"/>
              </a:buClr>
              <a:buSzPts val="1400"/>
              <a:buFont typeface="Arial"/>
              <a:buNone/>
            </a:pPr>
            <a:r>
              <a:rPr lang="en-CA" sz="1200" b="1" dirty="0">
                <a:solidFill>
                  <a:srgbClr val="2D2E2D"/>
                </a:solidFill>
              </a:rPr>
              <a:t>[NEXT 0x – key statement for animation] </a:t>
            </a:r>
          </a:p>
          <a:p>
            <a:pPr marL="0" marR="0" lvl="0" indent="0" algn="l" rtl="0">
              <a:lnSpc>
                <a:spcPct val="100000"/>
              </a:lnSpc>
              <a:spcBef>
                <a:spcPts val="0"/>
              </a:spcBef>
              <a:spcAft>
                <a:spcPts val="0"/>
              </a:spcAft>
              <a:buClr>
                <a:srgbClr val="000000"/>
              </a:buClr>
              <a:buSzPts val="1400"/>
              <a:buFont typeface="Arial"/>
              <a:buNone/>
            </a:pPr>
            <a:r>
              <a:rPr lang="en-US" sz="1200" dirty="0">
                <a:solidFill>
                  <a:srgbClr val="2D2E2D"/>
                </a:solidFill>
              </a:rPr>
              <a:t>[Speaker’s talking points on the current slide item]</a:t>
            </a: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200" dirty="0">
              <a:solidFill>
                <a:srgbClr val="2D2E2D"/>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0" u="none" strike="noStrike" cap="none" dirty="0">
                <a:solidFill>
                  <a:schemeClr val="dk1"/>
                </a:solidFill>
                <a:latin typeface="Arial"/>
                <a:ea typeface="Arial"/>
                <a:cs typeface="Arial"/>
                <a:sym typeface="Arial"/>
              </a:rPr>
              <a:t>[NEXT SLIDE] </a:t>
            </a:r>
            <a:endParaRPr lang="en-US" dirty="0"/>
          </a:p>
          <a:p>
            <a:pPr marL="0" lvl="0" indent="0" algn="l" rtl="0">
              <a:lnSpc>
                <a:spcPct val="100000"/>
              </a:lnSpc>
              <a:spcBef>
                <a:spcPts val="0"/>
              </a:spcBef>
              <a:spcAft>
                <a:spcPts val="0"/>
              </a:spcAft>
              <a:buSzPts val="1400"/>
              <a:buNone/>
            </a:pPr>
            <a:endParaRPr dirty="0"/>
          </a:p>
        </p:txBody>
      </p:sp>
      <p:sp>
        <p:nvSpPr>
          <p:cNvPr id="657" name="Google Shape;65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4014526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9"/>
        <p:cNvGrpSpPr/>
        <p:nvPr/>
      </p:nvGrpSpPr>
      <p:grpSpPr>
        <a:xfrm>
          <a:off x="0" y="0"/>
          <a:ext cx="0" cy="0"/>
          <a:chOff x="0" y="0"/>
          <a:chExt cx="0" cy="0"/>
        </a:xfrm>
      </p:grpSpPr>
      <p:grpSp>
        <p:nvGrpSpPr>
          <p:cNvPr id="120" name="Google Shape;120;p11"/>
          <p:cNvGrpSpPr/>
          <p:nvPr/>
        </p:nvGrpSpPr>
        <p:grpSpPr>
          <a:xfrm>
            <a:off x="-1" y="0"/>
            <a:ext cx="12192002" cy="6858000"/>
            <a:chOff x="-1" y="0"/>
            <a:chExt cx="12192002" cy="6858000"/>
          </a:xfrm>
        </p:grpSpPr>
        <p:cxnSp>
          <p:nvCxnSpPr>
            <p:cNvPr id="121" name="Google Shape;121;p11"/>
            <p:cNvCxnSpPr/>
            <p:nvPr/>
          </p:nvCxnSpPr>
          <p:spPr>
            <a:xfrm>
              <a:off x="610194"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22" name="Google Shape;122;p11"/>
            <p:cNvCxnSpPr/>
            <p:nvPr/>
          </p:nvCxnSpPr>
          <p:spPr>
            <a:xfrm>
              <a:off x="1829332"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23" name="Google Shape;123;p11"/>
            <p:cNvCxnSpPr/>
            <p:nvPr/>
          </p:nvCxnSpPr>
          <p:spPr>
            <a:xfrm>
              <a:off x="3048470"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24" name="Google Shape;124;p11"/>
            <p:cNvCxnSpPr/>
            <p:nvPr/>
          </p:nvCxnSpPr>
          <p:spPr>
            <a:xfrm>
              <a:off x="4267608"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25" name="Google Shape;125;p11"/>
            <p:cNvCxnSpPr/>
            <p:nvPr/>
          </p:nvCxnSpPr>
          <p:spPr>
            <a:xfrm>
              <a:off x="5486746"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26" name="Google Shape;126;p11"/>
            <p:cNvCxnSpPr/>
            <p:nvPr/>
          </p:nvCxnSpPr>
          <p:spPr>
            <a:xfrm>
              <a:off x="6705884"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27" name="Google Shape;127;p11"/>
            <p:cNvCxnSpPr/>
            <p:nvPr/>
          </p:nvCxnSpPr>
          <p:spPr>
            <a:xfrm>
              <a:off x="7925022"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28" name="Google Shape;128;p11"/>
            <p:cNvCxnSpPr/>
            <p:nvPr/>
          </p:nvCxnSpPr>
          <p:spPr>
            <a:xfrm>
              <a:off x="9144160"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29" name="Google Shape;129;p11"/>
            <p:cNvCxnSpPr/>
            <p:nvPr/>
          </p:nvCxnSpPr>
          <p:spPr>
            <a:xfrm>
              <a:off x="10363298"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30" name="Google Shape;130;p11"/>
            <p:cNvCxnSpPr/>
            <p:nvPr/>
          </p:nvCxnSpPr>
          <p:spPr>
            <a:xfrm>
              <a:off x="11582436"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31" name="Google Shape;131;p11"/>
            <p:cNvCxnSpPr/>
            <p:nvPr/>
          </p:nvCxnSpPr>
          <p:spPr>
            <a:xfrm>
              <a:off x="2819" y="386485"/>
              <a:ext cx="12188952" cy="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32" name="Google Shape;132;p11"/>
            <p:cNvCxnSpPr/>
            <p:nvPr/>
          </p:nvCxnSpPr>
          <p:spPr>
            <a:xfrm>
              <a:off x="2819" y="1611181"/>
              <a:ext cx="12188952" cy="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33" name="Google Shape;133;p11"/>
            <p:cNvCxnSpPr/>
            <p:nvPr/>
          </p:nvCxnSpPr>
          <p:spPr>
            <a:xfrm>
              <a:off x="2819" y="2835877"/>
              <a:ext cx="12188952" cy="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34" name="Google Shape;134;p11"/>
            <p:cNvCxnSpPr/>
            <p:nvPr/>
          </p:nvCxnSpPr>
          <p:spPr>
            <a:xfrm>
              <a:off x="2819" y="4060573"/>
              <a:ext cx="12188952" cy="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35" name="Google Shape;135;p11"/>
            <p:cNvCxnSpPr/>
            <p:nvPr/>
          </p:nvCxnSpPr>
          <p:spPr>
            <a:xfrm>
              <a:off x="2819" y="5285269"/>
              <a:ext cx="12188952" cy="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36" name="Google Shape;136;p11"/>
            <p:cNvCxnSpPr/>
            <p:nvPr/>
          </p:nvCxnSpPr>
          <p:spPr>
            <a:xfrm>
              <a:off x="2819" y="6509965"/>
              <a:ext cx="12188952" cy="0"/>
            </a:xfrm>
            <a:prstGeom prst="straightConnector1">
              <a:avLst/>
            </a:prstGeom>
            <a:noFill/>
            <a:ln w="9525" cap="flat" cmpd="sng">
              <a:solidFill>
                <a:srgbClr val="D8D8D8">
                  <a:alpha val="33333"/>
                </a:srgbClr>
              </a:solidFill>
              <a:prstDash val="solid"/>
              <a:miter lim="800000"/>
              <a:headEnd type="none" w="sm" len="sm"/>
              <a:tailEnd type="none" w="sm" len="sm"/>
            </a:ln>
          </p:spPr>
        </p:cxnSp>
        <p:grpSp>
          <p:nvGrpSpPr>
            <p:cNvPr id="137" name="Google Shape;137;p11"/>
            <p:cNvGrpSpPr/>
            <p:nvPr/>
          </p:nvGrpSpPr>
          <p:grpSpPr>
            <a:xfrm>
              <a:off x="-1" y="0"/>
              <a:ext cx="12192001" cy="6858000"/>
              <a:chOff x="-1" y="0"/>
              <a:chExt cx="12192001" cy="6858000"/>
            </a:xfrm>
          </p:grpSpPr>
          <p:cxnSp>
            <p:nvCxnSpPr>
              <p:cNvPr id="138" name="Google Shape;138;p11"/>
              <p:cNvCxnSpPr/>
              <p:nvPr/>
            </p:nvCxnSpPr>
            <p:spPr>
              <a:xfrm>
                <a:off x="225425"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39" name="Google Shape;139;p11"/>
              <p:cNvCxnSpPr/>
              <p:nvPr/>
            </p:nvCxnSpPr>
            <p:spPr>
              <a:xfrm>
                <a:off x="1449154"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40" name="Google Shape;140;p11"/>
              <p:cNvCxnSpPr/>
              <p:nvPr/>
            </p:nvCxnSpPr>
            <p:spPr>
              <a:xfrm>
                <a:off x="2665982"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41" name="Google Shape;141;p11"/>
              <p:cNvCxnSpPr/>
              <p:nvPr/>
            </p:nvCxnSpPr>
            <p:spPr>
              <a:xfrm>
                <a:off x="3885119"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42" name="Google Shape;142;p11"/>
              <p:cNvCxnSpPr/>
              <p:nvPr/>
            </p:nvCxnSpPr>
            <p:spPr>
              <a:xfrm>
                <a:off x="5106502"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grpSp>
            <p:nvGrpSpPr>
              <p:cNvPr id="143" name="Google Shape;143;p11"/>
              <p:cNvGrpSpPr/>
              <p:nvPr/>
            </p:nvGrpSpPr>
            <p:grpSpPr>
              <a:xfrm>
                <a:off x="6327885" y="0"/>
                <a:ext cx="5864115" cy="5898673"/>
                <a:chOff x="6327885" y="0"/>
                <a:chExt cx="5864115" cy="5898673"/>
              </a:xfrm>
            </p:grpSpPr>
            <p:cxnSp>
              <p:nvCxnSpPr>
                <p:cNvPr id="144" name="Google Shape;144;p11"/>
                <p:cNvCxnSpPr/>
                <p:nvPr/>
              </p:nvCxnSpPr>
              <p:spPr>
                <a:xfrm>
                  <a:off x="6327885" y="0"/>
                  <a:ext cx="5864115" cy="5898673"/>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45" name="Google Shape;145;p11"/>
                <p:cNvCxnSpPr/>
                <p:nvPr/>
              </p:nvCxnSpPr>
              <p:spPr>
                <a:xfrm>
                  <a:off x="7549268" y="0"/>
                  <a:ext cx="4642732" cy="4672425"/>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46" name="Google Shape;146;p11"/>
                <p:cNvCxnSpPr/>
                <p:nvPr/>
              </p:nvCxnSpPr>
              <p:spPr>
                <a:xfrm>
                  <a:off x="8772997" y="0"/>
                  <a:ext cx="3419003" cy="3456749"/>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47" name="Google Shape;147;p11"/>
                <p:cNvCxnSpPr/>
                <p:nvPr/>
              </p:nvCxnSpPr>
              <p:spPr>
                <a:xfrm>
                  <a:off x="9982200" y="0"/>
                  <a:ext cx="2209800" cy="2226469"/>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48" name="Google Shape;148;p11"/>
                <p:cNvCxnSpPr/>
                <p:nvPr/>
              </p:nvCxnSpPr>
              <p:spPr>
                <a:xfrm>
                  <a:off x="11199019" y="0"/>
                  <a:ext cx="992981" cy="1002506"/>
                </a:xfrm>
                <a:prstGeom prst="straightConnector1">
                  <a:avLst/>
                </a:prstGeom>
                <a:noFill/>
                <a:ln w="9525" cap="flat" cmpd="sng">
                  <a:solidFill>
                    <a:srgbClr val="D8D8D8">
                      <a:alpha val="33333"/>
                    </a:srgbClr>
                  </a:solidFill>
                  <a:prstDash val="solid"/>
                  <a:miter lim="800000"/>
                  <a:headEnd type="none" w="sm" len="sm"/>
                  <a:tailEnd type="none" w="sm" len="sm"/>
                </a:ln>
              </p:spPr>
            </p:cxnSp>
          </p:grpSp>
          <p:cxnSp>
            <p:nvCxnSpPr>
              <p:cNvPr id="149" name="Google Shape;149;p11"/>
              <p:cNvCxnSpPr/>
              <p:nvPr/>
            </p:nvCxnSpPr>
            <p:spPr>
              <a:xfrm rot="10800000">
                <a:off x="-1" y="1012053"/>
                <a:ext cx="5828811" cy="5845945"/>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50" name="Google Shape;150;p11"/>
              <p:cNvCxnSpPr/>
              <p:nvPr/>
            </p:nvCxnSpPr>
            <p:spPr>
              <a:xfrm rot="10800000">
                <a:off x="-1" y="2227340"/>
                <a:ext cx="4614781" cy="4630658"/>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51" name="Google Shape;151;p11"/>
              <p:cNvCxnSpPr/>
              <p:nvPr/>
            </p:nvCxnSpPr>
            <p:spPr>
              <a:xfrm rot="10800000">
                <a:off x="-1" y="3432149"/>
                <a:ext cx="3398419" cy="3425849"/>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52" name="Google Shape;152;p11"/>
              <p:cNvCxnSpPr/>
              <p:nvPr/>
            </p:nvCxnSpPr>
            <p:spPr>
              <a:xfrm rot="10800000">
                <a:off x="-1" y="4651431"/>
                <a:ext cx="2196496" cy="2206567"/>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53" name="Google Shape;153;p11"/>
              <p:cNvCxnSpPr/>
              <p:nvPr/>
            </p:nvCxnSpPr>
            <p:spPr>
              <a:xfrm rot="10800000">
                <a:off x="-1" y="5864453"/>
                <a:ext cx="987003" cy="993545"/>
              </a:xfrm>
              <a:prstGeom prst="straightConnector1">
                <a:avLst/>
              </a:prstGeom>
              <a:noFill/>
              <a:ln w="9525" cap="flat" cmpd="sng">
                <a:solidFill>
                  <a:srgbClr val="D8D8D8">
                    <a:alpha val="33333"/>
                  </a:srgbClr>
                </a:solidFill>
                <a:prstDash val="solid"/>
                <a:miter lim="800000"/>
                <a:headEnd type="none" w="sm" len="sm"/>
                <a:tailEnd type="none" w="sm" len="sm"/>
              </a:ln>
            </p:spPr>
          </p:cxnSp>
        </p:grpSp>
        <p:grpSp>
          <p:nvGrpSpPr>
            <p:cNvPr id="154" name="Google Shape;154;p11"/>
            <p:cNvGrpSpPr/>
            <p:nvPr/>
          </p:nvGrpSpPr>
          <p:grpSpPr>
            <a:xfrm flipH="1">
              <a:off x="0" y="0"/>
              <a:ext cx="12192001" cy="6858000"/>
              <a:chOff x="-1" y="0"/>
              <a:chExt cx="12192001" cy="6858000"/>
            </a:xfrm>
          </p:grpSpPr>
          <p:cxnSp>
            <p:nvCxnSpPr>
              <p:cNvPr id="155" name="Google Shape;155;p11"/>
              <p:cNvCxnSpPr/>
              <p:nvPr/>
            </p:nvCxnSpPr>
            <p:spPr>
              <a:xfrm>
                <a:off x="225425"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56" name="Google Shape;156;p11"/>
              <p:cNvCxnSpPr/>
              <p:nvPr/>
            </p:nvCxnSpPr>
            <p:spPr>
              <a:xfrm>
                <a:off x="1449154"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57" name="Google Shape;157;p11"/>
              <p:cNvCxnSpPr/>
              <p:nvPr/>
            </p:nvCxnSpPr>
            <p:spPr>
              <a:xfrm>
                <a:off x="2665982"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58" name="Google Shape;158;p11"/>
              <p:cNvCxnSpPr/>
              <p:nvPr/>
            </p:nvCxnSpPr>
            <p:spPr>
              <a:xfrm>
                <a:off x="3885119"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59" name="Google Shape;159;p11"/>
              <p:cNvCxnSpPr/>
              <p:nvPr/>
            </p:nvCxnSpPr>
            <p:spPr>
              <a:xfrm>
                <a:off x="5150644"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grpSp>
            <p:nvGrpSpPr>
              <p:cNvPr id="160" name="Google Shape;160;p11"/>
              <p:cNvGrpSpPr/>
              <p:nvPr/>
            </p:nvGrpSpPr>
            <p:grpSpPr>
              <a:xfrm>
                <a:off x="6327885" y="0"/>
                <a:ext cx="5864115" cy="5898673"/>
                <a:chOff x="6327885" y="0"/>
                <a:chExt cx="5864115" cy="5898673"/>
              </a:xfrm>
            </p:grpSpPr>
            <p:cxnSp>
              <p:nvCxnSpPr>
                <p:cNvPr id="161" name="Google Shape;161;p11"/>
                <p:cNvCxnSpPr/>
                <p:nvPr/>
              </p:nvCxnSpPr>
              <p:spPr>
                <a:xfrm>
                  <a:off x="6327885" y="0"/>
                  <a:ext cx="5864115" cy="5898673"/>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62" name="Google Shape;162;p11"/>
                <p:cNvCxnSpPr/>
                <p:nvPr/>
              </p:nvCxnSpPr>
              <p:spPr>
                <a:xfrm>
                  <a:off x="7549268" y="0"/>
                  <a:ext cx="4642732" cy="4672425"/>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63" name="Google Shape;163;p11"/>
                <p:cNvCxnSpPr/>
                <p:nvPr/>
              </p:nvCxnSpPr>
              <p:spPr>
                <a:xfrm>
                  <a:off x="8772997" y="0"/>
                  <a:ext cx="3419003" cy="3456749"/>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64" name="Google Shape;164;p11"/>
                <p:cNvCxnSpPr/>
                <p:nvPr/>
              </p:nvCxnSpPr>
              <p:spPr>
                <a:xfrm>
                  <a:off x="9982200" y="0"/>
                  <a:ext cx="2209800" cy="2226469"/>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65" name="Google Shape;165;p11"/>
                <p:cNvCxnSpPr/>
                <p:nvPr/>
              </p:nvCxnSpPr>
              <p:spPr>
                <a:xfrm>
                  <a:off x="11199019" y="0"/>
                  <a:ext cx="992981" cy="1002506"/>
                </a:xfrm>
                <a:prstGeom prst="straightConnector1">
                  <a:avLst/>
                </a:prstGeom>
                <a:noFill/>
                <a:ln w="9525" cap="flat" cmpd="sng">
                  <a:solidFill>
                    <a:srgbClr val="D8D8D8">
                      <a:alpha val="33333"/>
                    </a:srgbClr>
                  </a:solidFill>
                  <a:prstDash val="solid"/>
                  <a:miter lim="800000"/>
                  <a:headEnd type="none" w="sm" len="sm"/>
                  <a:tailEnd type="none" w="sm" len="sm"/>
                </a:ln>
              </p:spPr>
            </p:cxnSp>
          </p:grpSp>
          <p:cxnSp>
            <p:nvCxnSpPr>
              <p:cNvPr id="166" name="Google Shape;166;p11"/>
              <p:cNvCxnSpPr/>
              <p:nvPr/>
            </p:nvCxnSpPr>
            <p:spPr>
              <a:xfrm rot="10800000">
                <a:off x="-1" y="1012053"/>
                <a:ext cx="5828811" cy="5845945"/>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67" name="Google Shape;167;p11"/>
              <p:cNvCxnSpPr/>
              <p:nvPr/>
            </p:nvCxnSpPr>
            <p:spPr>
              <a:xfrm rot="10800000">
                <a:off x="-1" y="2227340"/>
                <a:ext cx="4614781" cy="4630658"/>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68" name="Google Shape;168;p11"/>
              <p:cNvCxnSpPr/>
              <p:nvPr/>
            </p:nvCxnSpPr>
            <p:spPr>
              <a:xfrm rot="10800000">
                <a:off x="-1" y="3432149"/>
                <a:ext cx="3398419" cy="3425849"/>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69" name="Google Shape;169;p11"/>
              <p:cNvCxnSpPr/>
              <p:nvPr/>
            </p:nvCxnSpPr>
            <p:spPr>
              <a:xfrm rot="10800000">
                <a:off x="-1" y="4651431"/>
                <a:ext cx="2196496" cy="2206567"/>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70" name="Google Shape;170;p11"/>
              <p:cNvCxnSpPr/>
              <p:nvPr/>
            </p:nvCxnSpPr>
            <p:spPr>
              <a:xfrm rot="10800000">
                <a:off x="-1" y="5864453"/>
                <a:ext cx="987003" cy="993545"/>
              </a:xfrm>
              <a:prstGeom prst="straightConnector1">
                <a:avLst/>
              </a:prstGeom>
              <a:noFill/>
              <a:ln w="9525" cap="flat" cmpd="sng">
                <a:solidFill>
                  <a:srgbClr val="D8D8D8">
                    <a:alpha val="33333"/>
                  </a:srgbClr>
                </a:solidFill>
                <a:prstDash val="solid"/>
                <a:miter lim="800000"/>
                <a:headEnd type="none" w="sm" len="sm"/>
                <a:tailEnd type="none" w="sm" len="sm"/>
              </a:ln>
            </p:spPr>
          </p:cxnSp>
        </p:grpSp>
      </p:grpSp>
      <p:sp>
        <p:nvSpPr>
          <p:cNvPr id="171" name="Google Shape;171;p11"/>
          <p:cNvSpPr txBox="1">
            <a:spLocks noGrp="1"/>
          </p:cNvSpPr>
          <p:nvPr>
            <p:ph type="ctrTitle"/>
          </p:nvPr>
        </p:nvSpPr>
        <p:spPr>
          <a:xfrm>
            <a:off x="1293845" y="1909346"/>
            <a:ext cx="9604310" cy="3383280"/>
          </a:xfrm>
          <a:prstGeom prst="rect">
            <a:avLst/>
          </a:prstGeom>
          <a:noFill/>
          <a:ln>
            <a:noFill/>
          </a:ln>
        </p:spPr>
        <p:txBody>
          <a:bodyPr spcFirstLastPara="1" wrap="square" lIns="91425" tIns="45700" rIns="91425" bIns="45700" anchor="b" anchorCtr="0">
            <a:norm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11"/>
          <p:cNvSpPr txBox="1">
            <a:spLocks noGrp="1"/>
          </p:cNvSpPr>
          <p:nvPr>
            <p:ph type="subTitle" idx="1"/>
          </p:nvPr>
        </p:nvSpPr>
        <p:spPr>
          <a:xfrm>
            <a:off x="1293845" y="5432564"/>
            <a:ext cx="9604310" cy="457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SzPts val="2000"/>
              <a:buNone/>
              <a:defRPr sz="2000" b="0">
                <a:solidFill>
                  <a:srgbClr val="A43E27"/>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a:endParaRPr/>
          </a:p>
        </p:txBody>
      </p:sp>
      <p:cxnSp>
        <p:nvCxnSpPr>
          <p:cNvPr id="173" name="Google Shape;173;p11"/>
          <p:cNvCxnSpPr/>
          <p:nvPr/>
        </p:nvCxnSpPr>
        <p:spPr>
          <a:xfrm>
            <a:off x="1295400" y="5294175"/>
            <a:ext cx="9601200" cy="0"/>
          </a:xfrm>
          <a:prstGeom prst="straightConnector1">
            <a:avLst/>
          </a:prstGeom>
          <a:noFill/>
          <a:ln w="12700" cap="flat" cmpd="sng">
            <a:solidFill>
              <a:schemeClr val="accent1"/>
            </a:solidFill>
            <a:prstDash val="solid"/>
            <a:miter lim="800000"/>
            <a:headEnd type="none" w="sm" len="sm"/>
            <a:tailEnd type="none" w="sm" len="sm"/>
          </a:ln>
        </p:spPr>
      </p:cxnSp>
      <p:grpSp>
        <p:nvGrpSpPr>
          <p:cNvPr id="174" name="Google Shape;174;p11"/>
          <p:cNvGrpSpPr/>
          <p:nvPr/>
        </p:nvGrpSpPr>
        <p:grpSpPr>
          <a:xfrm>
            <a:off x="-1" y="0"/>
            <a:ext cx="12192002" cy="6858000"/>
            <a:chOff x="-1" y="0"/>
            <a:chExt cx="12192002" cy="6858000"/>
          </a:xfrm>
        </p:grpSpPr>
        <p:cxnSp>
          <p:nvCxnSpPr>
            <p:cNvPr id="175" name="Google Shape;175;p11"/>
            <p:cNvCxnSpPr/>
            <p:nvPr/>
          </p:nvCxnSpPr>
          <p:spPr>
            <a:xfrm>
              <a:off x="610194"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76" name="Google Shape;176;p11"/>
            <p:cNvCxnSpPr/>
            <p:nvPr/>
          </p:nvCxnSpPr>
          <p:spPr>
            <a:xfrm>
              <a:off x="1829332"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77" name="Google Shape;177;p11"/>
            <p:cNvCxnSpPr/>
            <p:nvPr/>
          </p:nvCxnSpPr>
          <p:spPr>
            <a:xfrm>
              <a:off x="3048470"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78" name="Google Shape;178;p11"/>
            <p:cNvCxnSpPr/>
            <p:nvPr/>
          </p:nvCxnSpPr>
          <p:spPr>
            <a:xfrm>
              <a:off x="4267608"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79" name="Google Shape;179;p11"/>
            <p:cNvCxnSpPr/>
            <p:nvPr/>
          </p:nvCxnSpPr>
          <p:spPr>
            <a:xfrm>
              <a:off x="5486746"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80" name="Google Shape;180;p11"/>
            <p:cNvCxnSpPr/>
            <p:nvPr/>
          </p:nvCxnSpPr>
          <p:spPr>
            <a:xfrm>
              <a:off x="6705884"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81" name="Google Shape;181;p11"/>
            <p:cNvCxnSpPr/>
            <p:nvPr/>
          </p:nvCxnSpPr>
          <p:spPr>
            <a:xfrm>
              <a:off x="7925022"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82" name="Google Shape;182;p11"/>
            <p:cNvCxnSpPr/>
            <p:nvPr/>
          </p:nvCxnSpPr>
          <p:spPr>
            <a:xfrm>
              <a:off x="9144160"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83" name="Google Shape;183;p11"/>
            <p:cNvCxnSpPr/>
            <p:nvPr/>
          </p:nvCxnSpPr>
          <p:spPr>
            <a:xfrm>
              <a:off x="10363298"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84" name="Google Shape;184;p11"/>
            <p:cNvCxnSpPr/>
            <p:nvPr/>
          </p:nvCxnSpPr>
          <p:spPr>
            <a:xfrm>
              <a:off x="11582436" y="0"/>
              <a:ext cx="0"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85" name="Google Shape;185;p11"/>
            <p:cNvCxnSpPr/>
            <p:nvPr/>
          </p:nvCxnSpPr>
          <p:spPr>
            <a:xfrm>
              <a:off x="2819" y="386485"/>
              <a:ext cx="12188952" cy="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86" name="Google Shape;186;p11"/>
            <p:cNvCxnSpPr/>
            <p:nvPr/>
          </p:nvCxnSpPr>
          <p:spPr>
            <a:xfrm>
              <a:off x="2819" y="1611181"/>
              <a:ext cx="12188952" cy="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87" name="Google Shape;187;p11"/>
            <p:cNvCxnSpPr/>
            <p:nvPr/>
          </p:nvCxnSpPr>
          <p:spPr>
            <a:xfrm>
              <a:off x="2819" y="2835877"/>
              <a:ext cx="12188952" cy="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88" name="Google Shape;188;p11"/>
            <p:cNvCxnSpPr/>
            <p:nvPr/>
          </p:nvCxnSpPr>
          <p:spPr>
            <a:xfrm>
              <a:off x="2819" y="4060573"/>
              <a:ext cx="12188952" cy="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89" name="Google Shape;189;p11"/>
            <p:cNvCxnSpPr/>
            <p:nvPr/>
          </p:nvCxnSpPr>
          <p:spPr>
            <a:xfrm>
              <a:off x="2819" y="5285269"/>
              <a:ext cx="12188952" cy="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90" name="Google Shape;190;p11"/>
            <p:cNvCxnSpPr/>
            <p:nvPr/>
          </p:nvCxnSpPr>
          <p:spPr>
            <a:xfrm>
              <a:off x="2819" y="6509965"/>
              <a:ext cx="12188952" cy="0"/>
            </a:xfrm>
            <a:prstGeom prst="straightConnector1">
              <a:avLst/>
            </a:prstGeom>
            <a:noFill/>
            <a:ln w="9525" cap="flat" cmpd="sng">
              <a:solidFill>
                <a:srgbClr val="D8D8D8">
                  <a:alpha val="33333"/>
                </a:srgbClr>
              </a:solidFill>
              <a:prstDash val="solid"/>
              <a:miter lim="800000"/>
              <a:headEnd type="none" w="sm" len="sm"/>
              <a:tailEnd type="none" w="sm" len="sm"/>
            </a:ln>
          </p:spPr>
        </p:cxnSp>
        <p:grpSp>
          <p:nvGrpSpPr>
            <p:cNvPr id="191" name="Google Shape;191;p11"/>
            <p:cNvGrpSpPr/>
            <p:nvPr/>
          </p:nvGrpSpPr>
          <p:grpSpPr>
            <a:xfrm>
              <a:off x="-1" y="0"/>
              <a:ext cx="12192001" cy="6858000"/>
              <a:chOff x="-1" y="0"/>
              <a:chExt cx="12192001" cy="6858000"/>
            </a:xfrm>
          </p:grpSpPr>
          <p:cxnSp>
            <p:nvCxnSpPr>
              <p:cNvPr id="192" name="Google Shape;192;p11"/>
              <p:cNvCxnSpPr/>
              <p:nvPr/>
            </p:nvCxnSpPr>
            <p:spPr>
              <a:xfrm>
                <a:off x="225425"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93" name="Google Shape;193;p11"/>
              <p:cNvCxnSpPr/>
              <p:nvPr/>
            </p:nvCxnSpPr>
            <p:spPr>
              <a:xfrm>
                <a:off x="1449154"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94" name="Google Shape;194;p11"/>
              <p:cNvCxnSpPr/>
              <p:nvPr/>
            </p:nvCxnSpPr>
            <p:spPr>
              <a:xfrm>
                <a:off x="2665982"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95" name="Google Shape;195;p11"/>
              <p:cNvCxnSpPr/>
              <p:nvPr/>
            </p:nvCxnSpPr>
            <p:spPr>
              <a:xfrm>
                <a:off x="3885119"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96" name="Google Shape;196;p11"/>
              <p:cNvCxnSpPr/>
              <p:nvPr/>
            </p:nvCxnSpPr>
            <p:spPr>
              <a:xfrm>
                <a:off x="5106502"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grpSp>
            <p:nvGrpSpPr>
              <p:cNvPr id="197" name="Google Shape;197;p11"/>
              <p:cNvGrpSpPr/>
              <p:nvPr/>
            </p:nvGrpSpPr>
            <p:grpSpPr>
              <a:xfrm>
                <a:off x="6327885" y="0"/>
                <a:ext cx="5864115" cy="5898673"/>
                <a:chOff x="6327885" y="0"/>
                <a:chExt cx="5864115" cy="5898673"/>
              </a:xfrm>
            </p:grpSpPr>
            <p:cxnSp>
              <p:nvCxnSpPr>
                <p:cNvPr id="198" name="Google Shape;198;p11"/>
                <p:cNvCxnSpPr/>
                <p:nvPr/>
              </p:nvCxnSpPr>
              <p:spPr>
                <a:xfrm>
                  <a:off x="6327885" y="0"/>
                  <a:ext cx="5864115" cy="5898673"/>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199" name="Google Shape;199;p11"/>
                <p:cNvCxnSpPr/>
                <p:nvPr/>
              </p:nvCxnSpPr>
              <p:spPr>
                <a:xfrm>
                  <a:off x="7549268" y="0"/>
                  <a:ext cx="4642732" cy="4672425"/>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00" name="Google Shape;200;p11"/>
                <p:cNvCxnSpPr/>
                <p:nvPr/>
              </p:nvCxnSpPr>
              <p:spPr>
                <a:xfrm>
                  <a:off x="8772997" y="0"/>
                  <a:ext cx="3419003" cy="3456749"/>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01" name="Google Shape;201;p11"/>
                <p:cNvCxnSpPr/>
                <p:nvPr/>
              </p:nvCxnSpPr>
              <p:spPr>
                <a:xfrm>
                  <a:off x="9982200" y="0"/>
                  <a:ext cx="2209800" cy="2226469"/>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02" name="Google Shape;202;p11"/>
                <p:cNvCxnSpPr/>
                <p:nvPr/>
              </p:nvCxnSpPr>
              <p:spPr>
                <a:xfrm>
                  <a:off x="11199019" y="0"/>
                  <a:ext cx="992981" cy="1002506"/>
                </a:xfrm>
                <a:prstGeom prst="straightConnector1">
                  <a:avLst/>
                </a:prstGeom>
                <a:noFill/>
                <a:ln w="9525" cap="flat" cmpd="sng">
                  <a:solidFill>
                    <a:srgbClr val="D8D8D8">
                      <a:alpha val="33333"/>
                    </a:srgbClr>
                  </a:solidFill>
                  <a:prstDash val="solid"/>
                  <a:miter lim="800000"/>
                  <a:headEnd type="none" w="sm" len="sm"/>
                  <a:tailEnd type="none" w="sm" len="sm"/>
                </a:ln>
              </p:spPr>
            </p:cxnSp>
          </p:grpSp>
          <p:cxnSp>
            <p:nvCxnSpPr>
              <p:cNvPr id="203" name="Google Shape;203;p11"/>
              <p:cNvCxnSpPr/>
              <p:nvPr/>
            </p:nvCxnSpPr>
            <p:spPr>
              <a:xfrm rot="10800000">
                <a:off x="-1" y="1012053"/>
                <a:ext cx="5828811" cy="5845945"/>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04" name="Google Shape;204;p11"/>
              <p:cNvCxnSpPr/>
              <p:nvPr/>
            </p:nvCxnSpPr>
            <p:spPr>
              <a:xfrm rot="10800000">
                <a:off x="-1" y="2227340"/>
                <a:ext cx="4614781" cy="4630658"/>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05" name="Google Shape;205;p11"/>
              <p:cNvCxnSpPr/>
              <p:nvPr/>
            </p:nvCxnSpPr>
            <p:spPr>
              <a:xfrm rot="10800000">
                <a:off x="-1" y="3432149"/>
                <a:ext cx="3398419" cy="3425849"/>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06" name="Google Shape;206;p11"/>
              <p:cNvCxnSpPr/>
              <p:nvPr/>
            </p:nvCxnSpPr>
            <p:spPr>
              <a:xfrm rot="10800000">
                <a:off x="-1" y="4651431"/>
                <a:ext cx="2196496" cy="2206567"/>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07" name="Google Shape;207;p11"/>
              <p:cNvCxnSpPr/>
              <p:nvPr/>
            </p:nvCxnSpPr>
            <p:spPr>
              <a:xfrm rot="10800000">
                <a:off x="-1" y="5864453"/>
                <a:ext cx="987003" cy="993545"/>
              </a:xfrm>
              <a:prstGeom prst="straightConnector1">
                <a:avLst/>
              </a:prstGeom>
              <a:noFill/>
              <a:ln w="9525" cap="flat" cmpd="sng">
                <a:solidFill>
                  <a:srgbClr val="D8D8D8">
                    <a:alpha val="33333"/>
                  </a:srgbClr>
                </a:solidFill>
                <a:prstDash val="solid"/>
                <a:miter lim="800000"/>
                <a:headEnd type="none" w="sm" len="sm"/>
                <a:tailEnd type="none" w="sm" len="sm"/>
              </a:ln>
            </p:spPr>
          </p:cxnSp>
        </p:grpSp>
        <p:grpSp>
          <p:nvGrpSpPr>
            <p:cNvPr id="208" name="Google Shape;208;p11"/>
            <p:cNvGrpSpPr/>
            <p:nvPr/>
          </p:nvGrpSpPr>
          <p:grpSpPr>
            <a:xfrm flipH="1">
              <a:off x="0" y="0"/>
              <a:ext cx="12192001" cy="6858000"/>
              <a:chOff x="-1" y="0"/>
              <a:chExt cx="12192001" cy="6858000"/>
            </a:xfrm>
          </p:grpSpPr>
          <p:cxnSp>
            <p:nvCxnSpPr>
              <p:cNvPr id="209" name="Google Shape;209;p11"/>
              <p:cNvCxnSpPr/>
              <p:nvPr/>
            </p:nvCxnSpPr>
            <p:spPr>
              <a:xfrm>
                <a:off x="225425"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10" name="Google Shape;210;p11"/>
              <p:cNvCxnSpPr/>
              <p:nvPr/>
            </p:nvCxnSpPr>
            <p:spPr>
              <a:xfrm>
                <a:off x="1449154"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11" name="Google Shape;211;p11"/>
              <p:cNvCxnSpPr/>
              <p:nvPr/>
            </p:nvCxnSpPr>
            <p:spPr>
              <a:xfrm>
                <a:off x="2665982"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12" name="Google Shape;212;p11"/>
              <p:cNvCxnSpPr/>
              <p:nvPr/>
            </p:nvCxnSpPr>
            <p:spPr>
              <a:xfrm>
                <a:off x="3885119"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13" name="Google Shape;213;p11"/>
              <p:cNvCxnSpPr/>
              <p:nvPr/>
            </p:nvCxnSpPr>
            <p:spPr>
              <a:xfrm>
                <a:off x="5150644" y="0"/>
                <a:ext cx="6815931" cy="6858000"/>
              </a:xfrm>
              <a:prstGeom prst="straightConnector1">
                <a:avLst/>
              </a:prstGeom>
              <a:noFill/>
              <a:ln w="9525" cap="flat" cmpd="sng">
                <a:solidFill>
                  <a:srgbClr val="D8D8D8">
                    <a:alpha val="33333"/>
                  </a:srgbClr>
                </a:solidFill>
                <a:prstDash val="solid"/>
                <a:miter lim="800000"/>
                <a:headEnd type="none" w="sm" len="sm"/>
                <a:tailEnd type="none" w="sm" len="sm"/>
              </a:ln>
            </p:spPr>
          </p:cxnSp>
          <p:grpSp>
            <p:nvGrpSpPr>
              <p:cNvPr id="214" name="Google Shape;214;p11"/>
              <p:cNvGrpSpPr/>
              <p:nvPr/>
            </p:nvGrpSpPr>
            <p:grpSpPr>
              <a:xfrm>
                <a:off x="6327885" y="0"/>
                <a:ext cx="5864115" cy="5898673"/>
                <a:chOff x="6327885" y="0"/>
                <a:chExt cx="5864115" cy="5898673"/>
              </a:xfrm>
            </p:grpSpPr>
            <p:cxnSp>
              <p:nvCxnSpPr>
                <p:cNvPr id="215" name="Google Shape;215;p11"/>
                <p:cNvCxnSpPr/>
                <p:nvPr/>
              </p:nvCxnSpPr>
              <p:spPr>
                <a:xfrm>
                  <a:off x="6327885" y="0"/>
                  <a:ext cx="5864115" cy="5898673"/>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16" name="Google Shape;216;p11"/>
                <p:cNvCxnSpPr/>
                <p:nvPr/>
              </p:nvCxnSpPr>
              <p:spPr>
                <a:xfrm>
                  <a:off x="7549268" y="0"/>
                  <a:ext cx="4642732" cy="4672425"/>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17" name="Google Shape;217;p11"/>
                <p:cNvCxnSpPr/>
                <p:nvPr/>
              </p:nvCxnSpPr>
              <p:spPr>
                <a:xfrm>
                  <a:off x="8772997" y="0"/>
                  <a:ext cx="3419003" cy="3456749"/>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18" name="Google Shape;218;p11"/>
                <p:cNvCxnSpPr/>
                <p:nvPr/>
              </p:nvCxnSpPr>
              <p:spPr>
                <a:xfrm>
                  <a:off x="9982200" y="0"/>
                  <a:ext cx="2209800" cy="2226469"/>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19" name="Google Shape;219;p11"/>
                <p:cNvCxnSpPr/>
                <p:nvPr/>
              </p:nvCxnSpPr>
              <p:spPr>
                <a:xfrm>
                  <a:off x="11199019" y="0"/>
                  <a:ext cx="992981" cy="1002506"/>
                </a:xfrm>
                <a:prstGeom prst="straightConnector1">
                  <a:avLst/>
                </a:prstGeom>
                <a:noFill/>
                <a:ln w="9525" cap="flat" cmpd="sng">
                  <a:solidFill>
                    <a:srgbClr val="D8D8D8">
                      <a:alpha val="33333"/>
                    </a:srgbClr>
                  </a:solidFill>
                  <a:prstDash val="solid"/>
                  <a:miter lim="800000"/>
                  <a:headEnd type="none" w="sm" len="sm"/>
                  <a:tailEnd type="none" w="sm" len="sm"/>
                </a:ln>
              </p:spPr>
            </p:cxnSp>
          </p:grpSp>
          <p:cxnSp>
            <p:nvCxnSpPr>
              <p:cNvPr id="220" name="Google Shape;220;p11"/>
              <p:cNvCxnSpPr/>
              <p:nvPr/>
            </p:nvCxnSpPr>
            <p:spPr>
              <a:xfrm rot="10800000">
                <a:off x="-1" y="1012053"/>
                <a:ext cx="5828811" cy="5845945"/>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21" name="Google Shape;221;p11"/>
              <p:cNvCxnSpPr/>
              <p:nvPr/>
            </p:nvCxnSpPr>
            <p:spPr>
              <a:xfrm rot="10800000">
                <a:off x="-1" y="2227340"/>
                <a:ext cx="4614781" cy="4630658"/>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22" name="Google Shape;222;p11"/>
              <p:cNvCxnSpPr/>
              <p:nvPr/>
            </p:nvCxnSpPr>
            <p:spPr>
              <a:xfrm rot="10800000">
                <a:off x="-1" y="3432149"/>
                <a:ext cx="3398419" cy="3425849"/>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23" name="Google Shape;223;p11"/>
              <p:cNvCxnSpPr/>
              <p:nvPr/>
            </p:nvCxnSpPr>
            <p:spPr>
              <a:xfrm rot="10800000">
                <a:off x="-1" y="4651431"/>
                <a:ext cx="2196496" cy="2206567"/>
              </a:xfrm>
              <a:prstGeom prst="straightConnector1">
                <a:avLst/>
              </a:prstGeom>
              <a:noFill/>
              <a:ln w="9525" cap="flat" cmpd="sng">
                <a:solidFill>
                  <a:srgbClr val="D8D8D8">
                    <a:alpha val="33333"/>
                  </a:srgbClr>
                </a:solidFill>
                <a:prstDash val="solid"/>
                <a:miter lim="800000"/>
                <a:headEnd type="none" w="sm" len="sm"/>
                <a:tailEnd type="none" w="sm" len="sm"/>
              </a:ln>
            </p:spPr>
          </p:cxnSp>
          <p:cxnSp>
            <p:nvCxnSpPr>
              <p:cNvPr id="224" name="Google Shape;224;p11"/>
              <p:cNvCxnSpPr/>
              <p:nvPr/>
            </p:nvCxnSpPr>
            <p:spPr>
              <a:xfrm rot="10800000">
                <a:off x="-1" y="5864453"/>
                <a:ext cx="987003" cy="993545"/>
              </a:xfrm>
              <a:prstGeom prst="straightConnector1">
                <a:avLst/>
              </a:prstGeom>
              <a:noFill/>
              <a:ln w="9525" cap="flat" cmpd="sng">
                <a:solidFill>
                  <a:srgbClr val="D8D8D8">
                    <a:alpha val="33333"/>
                  </a:srgbClr>
                </a:solidFill>
                <a:prstDash val="solid"/>
                <a:miter lim="800000"/>
                <a:headEnd type="none" w="sm" len="sm"/>
                <a:tailEnd type="none" w="sm" len="sm"/>
              </a:ln>
            </p:spPr>
          </p:cxnSp>
        </p:grpSp>
      </p:grpSp>
      <p:cxnSp>
        <p:nvCxnSpPr>
          <p:cNvPr id="225" name="Google Shape;225;p11"/>
          <p:cNvCxnSpPr/>
          <p:nvPr/>
        </p:nvCxnSpPr>
        <p:spPr>
          <a:xfrm>
            <a:off x="1295400" y="5294175"/>
            <a:ext cx="9601200" cy="0"/>
          </a:xfrm>
          <a:prstGeom prst="straightConnector1">
            <a:avLst/>
          </a:prstGeom>
          <a:noFill/>
          <a:ln w="12700"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42"/>
        <p:cNvGrpSpPr/>
        <p:nvPr/>
      </p:nvGrpSpPr>
      <p:grpSpPr>
        <a:xfrm>
          <a:off x="0" y="0"/>
          <a:ext cx="0" cy="0"/>
          <a:chOff x="0" y="0"/>
          <a:chExt cx="0" cy="0"/>
        </a:xfrm>
      </p:grpSpPr>
      <p:sp>
        <p:nvSpPr>
          <p:cNvPr id="643" name="Google Shape;643;p21"/>
          <p:cNvSpPr txBox="1">
            <a:spLocks noGrp="1"/>
          </p:cNvSpPr>
          <p:nvPr>
            <p:ph type="title"/>
          </p:nvPr>
        </p:nvSpPr>
        <p:spPr>
          <a:xfrm rot="5400000">
            <a:off x="7402286" y="2296884"/>
            <a:ext cx="5301343" cy="16872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A43E2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4" name="Google Shape;644;p21"/>
          <p:cNvSpPr txBox="1">
            <a:spLocks noGrp="1"/>
          </p:cNvSpPr>
          <p:nvPr>
            <p:ph type="body" idx="1"/>
          </p:nvPr>
        </p:nvSpPr>
        <p:spPr>
          <a:xfrm rot="5400000">
            <a:off x="2438399" y="-653145"/>
            <a:ext cx="5301343" cy="75873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228600" algn="l">
              <a:lnSpc>
                <a:spcPct val="90000"/>
              </a:lnSpc>
              <a:spcBef>
                <a:spcPts val="600"/>
              </a:spcBef>
              <a:spcAft>
                <a:spcPts val="0"/>
              </a:spcAft>
              <a:buSzPts val="1800"/>
              <a:buNone/>
              <a:defRPr/>
            </a:lvl9pPr>
          </a:lstStyle>
          <a:p>
            <a:endParaRPr/>
          </a:p>
        </p:txBody>
      </p:sp>
      <p:sp>
        <p:nvSpPr>
          <p:cNvPr id="645" name="Google Shape;645;p21"/>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6" name="Google Shape;646;p21"/>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7" name="Google Shape;647;p21"/>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6"/>
        <p:cNvGrpSpPr/>
        <p:nvPr/>
      </p:nvGrpSpPr>
      <p:grpSpPr>
        <a:xfrm>
          <a:off x="0" y="0"/>
          <a:ext cx="0" cy="0"/>
          <a:chOff x="0" y="0"/>
          <a:chExt cx="0" cy="0"/>
        </a:xfrm>
      </p:grpSpPr>
      <p:sp>
        <p:nvSpPr>
          <p:cNvPr id="227" name="Google Shape;227;p12"/>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A43E2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12"/>
          <p:cNvSpPr txBox="1">
            <a:spLocks noGrp="1"/>
          </p:cNvSpPr>
          <p:nvPr>
            <p:ph type="body" idx="1"/>
          </p:nvPr>
        </p:nvSpPr>
        <p:spPr>
          <a:xfrm>
            <a:off x="1295400" y="1981201"/>
            <a:ext cx="9601200" cy="38099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228600" algn="l">
              <a:lnSpc>
                <a:spcPct val="90000"/>
              </a:lnSpc>
              <a:spcBef>
                <a:spcPts val="600"/>
              </a:spcBef>
              <a:spcAft>
                <a:spcPts val="0"/>
              </a:spcAft>
              <a:buSzPts val="1800"/>
              <a:buNone/>
              <a:defRPr/>
            </a:lvl9pPr>
          </a:lstStyle>
          <a:p>
            <a:endParaRPr/>
          </a:p>
        </p:txBody>
      </p:sp>
      <p:sp>
        <p:nvSpPr>
          <p:cNvPr id="229" name="Google Shape;229;p12"/>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12"/>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12"/>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chemeClr val="accent1"/>
            </a:gs>
            <a:gs pos="97000">
              <a:srgbClr val="AF4329"/>
            </a:gs>
            <a:gs pos="100000">
              <a:srgbClr val="AF4329"/>
            </a:gs>
          </a:gsLst>
          <a:path path="circle">
            <a:fillToRect l="50000" t="50000" r="50000" b="50000"/>
          </a:path>
          <a:tileRect/>
        </a:gradFill>
        <a:effectLst/>
      </p:bgPr>
    </p:bg>
    <p:spTree>
      <p:nvGrpSpPr>
        <p:cNvPr id="1" name="Shape 239"/>
        <p:cNvGrpSpPr/>
        <p:nvPr/>
      </p:nvGrpSpPr>
      <p:grpSpPr>
        <a:xfrm>
          <a:off x="0" y="0"/>
          <a:ext cx="0" cy="0"/>
          <a:chOff x="0" y="0"/>
          <a:chExt cx="0" cy="0"/>
        </a:xfrm>
      </p:grpSpPr>
      <p:grpSp>
        <p:nvGrpSpPr>
          <p:cNvPr id="240" name="Google Shape;240;p14"/>
          <p:cNvGrpSpPr/>
          <p:nvPr/>
        </p:nvGrpSpPr>
        <p:grpSpPr>
          <a:xfrm>
            <a:off x="-1" y="0"/>
            <a:ext cx="12192002" cy="6858000"/>
            <a:chOff x="-1" y="0"/>
            <a:chExt cx="12192002" cy="6858000"/>
          </a:xfrm>
        </p:grpSpPr>
        <p:cxnSp>
          <p:nvCxnSpPr>
            <p:cNvPr id="241" name="Google Shape;241;p14"/>
            <p:cNvCxnSpPr/>
            <p:nvPr/>
          </p:nvCxnSpPr>
          <p:spPr>
            <a:xfrm>
              <a:off x="610194"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42" name="Google Shape;242;p14"/>
            <p:cNvCxnSpPr/>
            <p:nvPr/>
          </p:nvCxnSpPr>
          <p:spPr>
            <a:xfrm>
              <a:off x="1829332"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43" name="Google Shape;243;p14"/>
            <p:cNvCxnSpPr/>
            <p:nvPr/>
          </p:nvCxnSpPr>
          <p:spPr>
            <a:xfrm>
              <a:off x="3048470"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44" name="Google Shape;244;p14"/>
            <p:cNvCxnSpPr/>
            <p:nvPr/>
          </p:nvCxnSpPr>
          <p:spPr>
            <a:xfrm>
              <a:off x="4267608"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45" name="Google Shape;245;p14"/>
            <p:cNvCxnSpPr/>
            <p:nvPr/>
          </p:nvCxnSpPr>
          <p:spPr>
            <a:xfrm>
              <a:off x="5486746"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46" name="Google Shape;246;p14"/>
            <p:cNvCxnSpPr/>
            <p:nvPr/>
          </p:nvCxnSpPr>
          <p:spPr>
            <a:xfrm>
              <a:off x="6705884"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47" name="Google Shape;247;p14"/>
            <p:cNvCxnSpPr/>
            <p:nvPr/>
          </p:nvCxnSpPr>
          <p:spPr>
            <a:xfrm>
              <a:off x="7925022"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48" name="Google Shape;248;p14"/>
            <p:cNvCxnSpPr/>
            <p:nvPr/>
          </p:nvCxnSpPr>
          <p:spPr>
            <a:xfrm>
              <a:off x="9144160"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49" name="Google Shape;249;p14"/>
            <p:cNvCxnSpPr/>
            <p:nvPr/>
          </p:nvCxnSpPr>
          <p:spPr>
            <a:xfrm>
              <a:off x="10363298"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50" name="Google Shape;250;p14"/>
            <p:cNvCxnSpPr/>
            <p:nvPr/>
          </p:nvCxnSpPr>
          <p:spPr>
            <a:xfrm>
              <a:off x="11582436"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51" name="Google Shape;251;p14"/>
            <p:cNvCxnSpPr/>
            <p:nvPr/>
          </p:nvCxnSpPr>
          <p:spPr>
            <a:xfrm>
              <a:off x="2819" y="386485"/>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52" name="Google Shape;252;p14"/>
            <p:cNvCxnSpPr/>
            <p:nvPr/>
          </p:nvCxnSpPr>
          <p:spPr>
            <a:xfrm>
              <a:off x="2819" y="1611181"/>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53" name="Google Shape;253;p14"/>
            <p:cNvCxnSpPr/>
            <p:nvPr/>
          </p:nvCxnSpPr>
          <p:spPr>
            <a:xfrm>
              <a:off x="2819" y="2835877"/>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54" name="Google Shape;254;p14"/>
            <p:cNvCxnSpPr/>
            <p:nvPr/>
          </p:nvCxnSpPr>
          <p:spPr>
            <a:xfrm>
              <a:off x="2819" y="4060573"/>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55" name="Google Shape;255;p14"/>
            <p:cNvCxnSpPr/>
            <p:nvPr/>
          </p:nvCxnSpPr>
          <p:spPr>
            <a:xfrm>
              <a:off x="2819" y="5285269"/>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56" name="Google Shape;256;p14"/>
            <p:cNvCxnSpPr/>
            <p:nvPr/>
          </p:nvCxnSpPr>
          <p:spPr>
            <a:xfrm>
              <a:off x="2819" y="6509965"/>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257" name="Google Shape;257;p14"/>
            <p:cNvGrpSpPr/>
            <p:nvPr/>
          </p:nvGrpSpPr>
          <p:grpSpPr>
            <a:xfrm>
              <a:off x="-1" y="0"/>
              <a:ext cx="12192001" cy="6858000"/>
              <a:chOff x="-1" y="0"/>
              <a:chExt cx="12192001" cy="6858000"/>
            </a:xfrm>
          </p:grpSpPr>
          <p:cxnSp>
            <p:nvCxnSpPr>
              <p:cNvPr id="258" name="Google Shape;258;p14"/>
              <p:cNvCxnSpPr/>
              <p:nvPr/>
            </p:nvCxnSpPr>
            <p:spPr>
              <a:xfrm>
                <a:off x="225425"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59" name="Google Shape;259;p14"/>
              <p:cNvCxnSpPr/>
              <p:nvPr/>
            </p:nvCxnSpPr>
            <p:spPr>
              <a:xfrm>
                <a:off x="144915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60" name="Google Shape;260;p14"/>
              <p:cNvCxnSpPr/>
              <p:nvPr/>
            </p:nvCxnSpPr>
            <p:spPr>
              <a:xfrm>
                <a:off x="266598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61" name="Google Shape;261;p14"/>
              <p:cNvCxnSpPr/>
              <p:nvPr/>
            </p:nvCxnSpPr>
            <p:spPr>
              <a:xfrm>
                <a:off x="3885119"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62" name="Google Shape;262;p14"/>
              <p:cNvCxnSpPr/>
              <p:nvPr/>
            </p:nvCxnSpPr>
            <p:spPr>
              <a:xfrm>
                <a:off x="510650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263" name="Google Shape;263;p14"/>
              <p:cNvGrpSpPr/>
              <p:nvPr/>
            </p:nvGrpSpPr>
            <p:grpSpPr>
              <a:xfrm>
                <a:off x="6327885" y="0"/>
                <a:ext cx="5864115" cy="5898673"/>
                <a:chOff x="6327885" y="0"/>
                <a:chExt cx="5864115" cy="5898673"/>
              </a:xfrm>
            </p:grpSpPr>
            <p:cxnSp>
              <p:nvCxnSpPr>
                <p:cNvPr id="264" name="Google Shape;264;p14"/>
                <p:cNvCxnSpPr/>
                <p:nvPr/>
              </p:nvCxnSpPr>
              <p:spPr>
                <a:xfrm>
                  <a:off x="6327885" y="0"/>
                  <a:ext cx="5864115" cy="5898673"/>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65" name="Google Shape;265;p14"/>
                <p:cNvCxnSpPr/>
                <p:nvPr/>
              </p:nvCxnSpPr>
              <p:spPr>
                <a:xfrm>
                  <a:off x="7549268" y="0"/>
                  <a:ext cx="4642732" cy="467242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66" name="Google Shape;266;p14"/>
                <p:cNvCxnSpPr/>
                <p:nvPr/>
              </p:nvCxnSpPr>
              <p:spPr>
                <a:xfrm>
                  <a:off x="8772997" y="0"/>
                  <a:ext cx="3419003" cy="34567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67" name="Google Shape;267;p14"/>
                <p:cNvCxnSpPr/>
                <p:nvPr/>
              </p:nvCxnSpPr>
              <p:spPr>
                <a:xfrm>
                  <a:off x="9982200" y="0"/>
                  <a:ext cx="2209800" cy="222646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68" name="Google Shape;268;p14"/>
                <p:cNvCxnSpPr/>
                <p:nvPr/>
              </p:nvCxnSpPr>
              <p:spPr>
                <a:xfrm>
                  <a:off x="11199019" y="0"/>
                  <a:ext cx="992981" cy="1002506"/>
                </a:xfrm>
                <a:prstGeom prst="straightConnector1">
                  <a:avLst/>
                </a:prstGeom>
                <a:noFill/>
                <a:ln w="9525" cap="flat" cmpd="sng">
                  <a:solidFill>
                    <a:srgbClr val="A43E27">
                      <a:alpha val="23137"/>
                    </a:srgbClr>
                  </a:solidFill>
                  <a:prstDash val="solid"/>
                  <a:miter lim="800000"/>
                  <a:headEnd type="none" w="sm" len="sm"/>
                  <a:tailEnd type="none" w="sm" len="sm"/>
                </a:ln>
              </p:spPr>
            </p:cxnSp>
          </p:grpSp>
          <p:cxnSp>
            <p:nvCxnSpPr>
              <p:cNvPr id="269" name="Google Shape;269;p14"/>
              <p:cNvCxnSpPr/>
              <p:nvPr/>
            </p:nvCxnSpPr>
            <p:spPr>
              <a:xfrm rot="10800000">
                <a:off x="-1" y="1012053"/>
                <a:ext cx="5828811" cy="584594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70" name="Google Shape;270;p14"/>
              <p:cNvCxnSpPr/>
              <p:nvPr/>
            </p:nvCxnSpPr>
            <p:spPr>
              <a:xfrm rot="10800000">
                <a:off x="-1" y="2227340"/>
                <a:ext cx="4614781" cy="4630658"/>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71" name="Google Shape;271;p14"/>
              <p:cNvCxnSpPr/>
              <p:nvPr/>
            </p:nvCxnSpPr>
            <p:spPr>
              <a:xfrm rot="10800000">
                <a:off x="-1" y="3432149"/>
                <a:ext cx="3398419" cy="34258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72" name="Google Shape;272;p14"/>
              <p:cNvCxnSpPr/>
              <p:nvPr/>
            </p:nvCxnSpPr>
            <p:spPr>
              <a:xfrm rot="10800000">
                <a:off x="-1" y="4651431"/>
                <a:ext cx="2196496" cy="2206567"/>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73" name="Google Shape;273;p14"/>
              <p:cNvCxnSpPr/>
              <p:nvPr/>
            </p:nvCxnSpPr>
            <p:spPr>
              <a:xfrm rot="10800000">
                <a:off x="-1" y="5864453"/>
                <a:ext cx="987003" cy="993545"/>
              </a:xfrm>
              <a:prstGeom prst="straightConnector1">
                <a:avLst/>
              </a:prstGeom>
              <a:noFill/>
              <a:ln w="9525" cap="flat" cmpd="sng">
                <a:solidFill>
                  <a:srgbClr val="A43E27">
                    <a:alpha val="23137"/>
                  </a:srgbClr>
                </a:solidFill>
                <a:prstDash val="solid"/>
                <a:miter lim="800000"/>
                <a:headEnd type="none" w="sm" len="sm"/>
                <a:tailEnd type="none" w="sm" len="sm"/>
              </a:ln>
            </p:spPr>
          </p:cxnSp>
        </p:grpSp>
        <p:grpSp>
          <p:nvGrpSpPr>
            <p:cNvPr id="274" name="Google Shape;274;p14"/>
            <p:cNvGrpSpPr/>
            <p:nvPr/>
          </p:nvGrpSpPr>
          <p:grpSpPr>
            <a:xfrm flipH="1">
              <a:off x="0" y="0"/>
              <a:ext cx="12192001" cy="6858000"/>
              <a:chOff x="-1" y="0"/>
              <a:chExt cx="12192001" cy="6858000"/>
            </a:xfrm>
          </p:grpSpPr>
          <p:cxnSp>
            <p:nvCxnSpPr>
              <p:cNvPr id="275" name="Google Shape;275;p14"/>
              <p:cNvCxnSpPr/>
              <p:nvPr/>
            </p:nvCxnSpPr>
            <p:spPr>
              <a:xfrm>
                <a:off x="225425"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76" name="Google Shape;276;p14"/>
              <p:cNvCxnSpPr/>
              <p:nvPr/>
            </p:nvCxnSpPr>
            <p:spPr>
              <a:xfrm>
                <a:off x="144915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77" name="Google Shape;277;p14"/>
              <p:cNvCxnSpPr/>
              <p:nvPr/>
            </p:nvCxnSpPr>
            <p:spPr>
              <a:xfrm>
                <a:off x="266598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78" name="Google Shape;278;p14"/>
              <p:cNvCxnSpPr/>
              <p:nvPr/>
            </p:nvCxnSpPr>
            <p:spPr>
              <a:xfrm>
                <a:off x="3885119"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79" name="Google Shape;279;p14"/>
              <p:cNvCxnSpPr/>
              <p:nvPr/>
            </p:nvCxnSpPr>
            <p:spPr>
              <a:xfrm>
                <a:off x="515064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280" name="Google Shape;280;p14"/>
              <p:cNvGrpSpPr/>
              <p:nvPr/>
            </p:nvGrpSpPr>
            <p:grpSpPr>
              <a:xfrm>
                <a:off x="6327885" y="0"/>
                <a:ext cx="5864115" cy="5898673"/>
                <a:chOff x="6327885" y="0"/>
                <a:chExt cx="5864115" cy="5898673"/>
              </a:xfrm>
            </p:grpSpPr>
            <p:cxnSp>
              <p:nvCxnSpPr>
                <p:cNvPr id="281" name="Google Shape;281;p14"/>
                <p:cNvCxnSpPr/>
                <p:nvPr/>
              </p:nvCxnSpPr>
              <p:spPr>
                <a:xfrm>
                  <a:off x="6327885" y="0"/>
                  <a:ext cx="5864115" cy="5898673"/>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82" name="Google Shape;282;p14"/>
                <p:cNvCxnSpPr/>
                <p:nvPr/>
              </p:nvCxnSpPr>
              <p:spPr>
                <a:xfrm>
                  <a:off x="7549268" y="0"/>
                  <a:ext cx="4642732" cy="467242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83" name="Google Shape;283;p14"/>
                <p:cNvCxnSpPr/>
                <p:nvPr/>
              </p:nvCxnSpPr>
              <p:spPr>
                <a:xfrm>
                  <a:off x="8772997" y="0"/>
                  <a:ext cx="3419003" cy="34567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84" name="Google Shape;284;p14"/>
                <p:cNvCxnSpPr/>
                <p:nvPr/>
              </p:nvCxnSpPr>
              <p:spPr>
                <a:xfrm>
                  <a:off x="9982200" y="0"/>
                  <a:ext cx="2209800" cy="222646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85" name="Google Shape;285;p14"/>
                <p:cNvCxnSpPr/>
                <p:nvPr/>
              </p:nvCxnSpPr>
              <p:spPr>
                <a:xfrm>
                  <a:off x="11199019" y="0"/>
                  <a:ext cx="992981" cy="1002506"/>
                </a:xfrm>
                <a:prstGeom prst="straightConnector1">
                  <a:avLst/>
                </a:prstGeom>
                <a:noFill/>
                <a:ln w="9525" cap="flat" cmpd="sng">
                  <a:solidFill>
                    <a:srgbClr val="A43E27">
                      <a:alpha val="23137"/>
                    </a:srgbClr>
                  </a:solidFill>
                  <a:prstDash val="solid"/>
                  <a:miter lim="800000"/>
                  <a:headEnd type="none" w="sm" len="sm"/>
                  <a:tailEnd type="none" w="sm" len="sm"/>
                </a:ln>
              </p:spPr>
            </p:cxnSp>
          </p:grpSp>
          <p:cxnSp>
            <p:nvCxnSpPr>
              <p:cNvPr id="286" name="Google Shape;286;p14"/>
              <p:cNvCxnSpPr/>
              <p:nvPr/>
            </p:nvCxnSpPr>
            <p:spPr>
              <a:xfrm rot="10800000">
                <a:off x="-1" y="1012053"/>
                <a:ext cx="5828811" cy="584594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87" name="Google Shape;287;p14"/>
              <p:cNvCxnSpPr/>
              <p:nvPr/>
            </p:nvCxnSpPr>
            <p:spPr>
              <a:xfrm rot="10800000">
                <a:off x="-1" y="2227340"/>
                <a:ext cx="4614781" cy="4630658"/>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88" name="Google Shape;288;p14"/>
              <p:cNvCxnSpPr/>
              <p:nvPr/>
            </p:nvCxnSpPr>
            <p:spPr>
              <a:xfrm rot="10800000">
                <a:off x="-1" y="3432149"/>
                <a:ext cx="3398419" cy="34258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89" name="Google Shape;289;p14"/>
              <p:cNvCxnSpPr/>
              <p:nvPr/>
            </p:nvCxnSpPr>
            <p:spPr>
              <a:xfrm rot="10800000">
                <a:off x="-1" y="4651431"/>
                <a:ext cx="2196496" cy="2206567"/>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90" name="Google Shape;290;p14"/>
              <p:cNvCxnSpPr/>
              <p:nvPr/>
            </p:nvCxnSpPr>
            <p:spPr>
              <a:xfrm rot="10800000">
                <a:off x="-1" y="5864453"/>
                <a:ext cx="987003" cy="993545"/>
              </a:xfrm>
              <a:prstGeom prst="straightConnector1">
                <a:avLst/>
              </a:prstGeom>
              <a:noFill/>
              <a:ln w="9525" cap="flat" cmpd="sng">
                <a:solidFill>
                  <a:srgbClr val="A43E27">
                    <a:alpha val="23137"/>
                  </a:srgbClr>
                </a:solidFill>
                <a:prstDash val="solid"/>
                <a:miter lim="800000"/>
                <a:headEnd type="none" w="sm" len="sm"/>
                <a:tailEnd type="none" w="sm" len="sm"/>
              </a:ln>
            </p:spPr>
          </p:cxnSp>
        </p:grpSp>
      </p:grpSp>
      <p:sp>
        <p:nvSpPr>
          <p:cNvPr id="291" name="Google Shape;291;p14"/>
          <p:cNvSpPr txBox="1">
            <a:spLocks noGrp="1"/>
          </p:cNvSpPr>
          <p:nvPr>
            <p:ph type="title"/>
          </p:nvPr>
        </p:nvSpPr>
        <p:spPr>
          <a:xfrm>
            <a:off x="1295400" y="2541573"/>
            <a:ext cx="9601200" cy="27432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14"/>
          <p:cNvSpPr txBox="1">
            <a:spLocks noGrp="1"/>
          </p:cNvSpPr>
          <p:nvPr>
            <p:ph type="body" idx="1"/>
          </p:nvPr>
        </p:nvSpPr>
        <p:spPr>
          <a:xfrm>
            <a:off x="1295400" y="5431536"/>
            <a:ext cx="96012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2000"/>
              <a:buNone/>
              <a:defRPr sz="2000" b="0">
                <a:solidFill>
                  <a:schemeClr val="lt1"/>
                </a:solidFill>
              </a:defRPr>
            </a:lvl1pPr>
            <a:lvl2pPr marL="914400" lvl="1" indent="-228600" algn="l">
              <a:lnSpc>
                <a:spcPct val="90000"/>
              </a:lnSpc>
              <a:spcBef>
                <a:spcPts val="1200"/>
              </a:spcBef>
              <a:spcAft>
                <a:spcPts val="0"/>
              </a:spcAft>
              <a:buSzPts val="2000"/>
              <a:buNone/>
              <a:defRPr sz="2000"/>
            </a:lvl2pPr>
            <a:lvl3pPr marL="1371600" lvl="2" indent="-228600" algn="l">
              <a:lnSpc>
                <a:spcPct val="90000"/>
              </a:lnSpc>
              <a:spcBef>
                <a:spcPts val="800"/>
              </a:spcBef>
              <a:spcAft>
                <a:spcPts val="0"/>
              </a:spcAft>
              <a:buSzPts val="1800"/>
              <a:buNone/>
              <a:defRPr sz="1800"/>
            </a:lvl3pPr>
            <a:lvl4pPr marL="1828800" lvl="3" indent="-228600" algn="l">
              <a:lnSpc>
                <a:spcPct val="90000"/>
              </a:lnSpc>
              <a:spcBef>
                <a:spcPts val="800"/>
              </a:spcBef>
              <a:spcAft>
                <a:spcPts val="0"/>
              </a:spcAft>
              <a:buSzPts val="1600"/>
              <a:buNone/>
              <a:defRPr sz="1600"/>
            </a:lvl4pPr>
            <a:lvl5pPr marL="2286000" lvl="4" indent="-228600" algn="l">
              <a:lnSpc>
                <a:spcPct val="90000"/>
              </a:lnSpc>
              <a:spcBef>
                <a:spcPts val="600"/>
              </a:spcBef>
              <a:spcAft>
                <a:spcPts val="0"/>
              </a:spcAft>
              <a:buSzPts val="1600"/>
              <a:buNone/>
              <a:defRPr sz="1600"/>
            </a:lvl5pPr>
            <a:lvl6pPr marL="2743200" lvl="5" indent="-228600" algn="l">
              <a:lnSpc>
                <a:spcPct val="90000"/>
              </a:lnSpc>
              <a:spcBef>
                <a:spcPts val="600"/>
              </a:spcBef>
              <a:spcAft>
                <a:spcPts val="0"/>
              </a:spcAft>
              <a:buSzPts val="1600"/>
              <a:buNone/>
              <a:defRPr sz="1600"/>
            </a:lvl6pPr>
            <a:lvl7pPr marL="3200400" lvl="6" indent="-228600" algn="l">
              <a:lnSpc>
                <a:spcPct val="90000"/>
              </a:lnSpc>
              <a:spcBef>
                <a:spcPts val="600"/>
              </a:spcBef>
              <a:spcAft>
                <a:spcPts val="0"/>
              </a:spcAft>
              <a:buSzPts val="1600"/>
              <a:buNone/>
              <a:defRPr sz="1600"/>
            </a:lvl7pPr>
            <a:lvl8pPr marL="3657600" lvl="7" indent="-228600" algn="l">
              <a:lnSpc>
                <a:spcPct val="90000"/>
              </a:lnSpc>
              <a:spcBef>
                <a:spcPts val="600"/>
              </a:spcBef>
              <a:spcAft>
                <a:spcPts val="0"/>
              </a:spcAft>
              <a:buSzPts val="1600"/>
              <a:buNone/>
              <a:defRPr sz="1600"/>
            </a:lvl8pPr>
            <a:lvl9pPr marL="4114800" lvl="8" indent="-228600" algn="l">
              <a:lnSpc>
                <a:spcPct val="90000"/>
              </a:lnSpc>
              <a:spcBef>
                <a:spcPts val="600"/>
              </a:spcBef>
              <a:spcAft>
                <a:spcPts val="0"/>
              </a:spcAft>
              <a:buSzPts val="1600"/>
              <a:buNone/>
              <a:defRPr sz="1600"/>
            </a:lvl9pPr>
          </a:lstStyle>
          <a:p>
            <a:endParaRPr/>
          </a:p>
        </p:txBody>
      </p:sp>
      <p:cxnSp>
        <p:nvCxnSpPr>
          <p:cNvPr id="293" name="Google Shape;293;p14"/>
          <p:cNvCxnSpPr/>
          <p:nvPr/>
        </p:nvCxnSpPr>
        <p:spPr>
          <a:xfrm>
            <a:off x="1295400" y="5294175"/>
            <a:ext cx="9601200" cy="0"/>
          </a:xfrm>
          <a:prstGeom prst="straightConnector1">
            <a:avLst/>
          </a:prstGeom>
          <a:noFill/>
          <a:ln w="12700" cap="flat" cmpd="sng">
            <a:solidFill>
              <a:schemeClr val="lt1"/>
            </a:solidFill>
            <a:prstDash val="solid"/>
            <a:miter lim="800000"/>
            <a:headEnd type="none" w="sm" len="sm"/>
            <a:tailEnd type="none" w="sm" len="sm"/>
          </a:ln>
        </p:spPr>
      </p:cxnSp>
      <p:grpSp>
        <p:nvGrpSpPr>
          <p:cNvPr id="294" name="Google Shape;294;p14"/>
          <p:cNvGrpSpPr/>
          <p:nvPr/>
        </p:nvGrpSpPr>
        <p:grpSpPr>
          <a:xfrm>
            <a:off x="-1" y="0"/>
            <a:ext cx="12192002" cy="6858000"/>
            <a:chOff x="-1" y="0"/>
            <a:chExt cx="12192002" cy="6858000"/>
          </a:xfrm>
        </p:grpSpPr>
        <p:cxnSp>
          <p:nvCxnSpPr>
            <p:cNvPr id="295" name="Google Shape;295;p14"/>
            <p:cNvCxnSpPr/>
            <p:nvPr/>
          </p:nvCxnSpPr>
          <p:spPr>
            <a:xfrm>
              <a:off x="610194"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96" name="Google Shape;296;p14"/>
            <p:cNvCxnSpPr/>
            <p:nvPr/>
          </p:nvCxnSpPr>
          <p:spPr>
            <a:xfrm>
              <a:off x="1829332"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97" name="Google Shape;297;p14"/>
            <p:cNvCxnSpPr/>
            <p:nvPr/>
          </p:nvCxnSpPr>
          <p:spPr>
            <a:xfrm>
              <a:off x="3048470"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98" name="Google Shape;298;p14"/>
            <p:cNvCxnSpPr/>
            <p:nvPr/>
          </p:nvCxnSpPr>
          <p:spPr>
            <a:xfrm>
              <a:off x="4267608"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299" name="Google Shape;299;p14"/>
            <p:cNvCxnSpPr/>
            <p:nvPr/>
          </p:nvCxnSpPr>
          <p:spPr>
            <a:xfrm>
              <a:off x="5486746"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00" name="Google Shape;300;p14"/>
            <p:cNvCxnSpPr/>
            <p:nvPr/>
          </p:nvCxnSpPr>
          <p:spPr>
            <a:xfrm>
              <a:off x="6705884"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01" name="Google Shape;301;p14"/>
            <p:cNvCxnSpPr/>
            <p:nvPr/>
          </p:nvCxnSpPr>
          <p:spPr>
            <a:xfrm>
              <a:off x="7925022"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02" name="Google Shape;302;p14"/>
            <p:cNvCxnSpPr/>
            <p:nvPr/>
          </p:nvCxnSpPr>
          <p:spPr>
            <a:xfrm>
              <a:off x="9144160"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03" name="Google Shape;303;p14"/>
            <p:cNvCxnSpPr/>
            <p:nvPr/>
          </p:nvCxnSpPr>
          <p:spPr>
            <a:xfrm>
              <a:off x="10363298"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04" name="Google Shape;304;p14"/>
            <p:cNvCxnSpPr/>
            <p:nvPr/>
          </p:nvCxnSpPr>
          <p:spPr>
            <a:xfrm>
              <a:off x="11582436"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05" name="Google Shape;305;p14"/>
            <p:cNvCxnSpPr/>
            <p:nvPr/>
          </p:nvCxnSpPr>
          <p:spPr>
            <a:xfrm>
              <a:off x="2819" y="386485"/>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06" name="Google Shape;306;p14"/>
            <p:cNvCxnSpPr/>
            <p:nvPr/>
          </p:nvCxnSpPr>
          <p:spPr>
            <a:xfrm>
              <a:off x="2819" y="1611181"/>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07" name="Google Shape;307;p14"/>
            <p:cNvCxnSpPr/>
            <p:nvPr/>
          </p:nvCxnSpPr>
          <p:spPr>
            <a:xfrm>
              <a:off x="2819" y="2835877"/>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08" name="Google Shape;308;p14"/>
            <p:cNvCxnSpPr/>
            <p:nvPr/>
          </p:nvCxnSpPr>
          <p:spPr>
            <a:xfrm>
              <a:off x="2819" y="4060573"/>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09" name="Google Shape;309;p14"/>
            <p:cNvCxnSpPr/>
            <p:nvPr/>
          </p:nvCxnSpPr>
          <p:spPr>
            <a:xfrm>
              <a:off x="2819" y="5285269"/>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10" name="Google Shape;310;p14"/>
            <p:cNvCxnSpPr/>
            <p:nvPr/>
          </p:nvCxnSpPr>
          <p:spPr>
            <a:xfrm>
              <a:off x="2819" y="6509965"/>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311" name="Google Shape;311;p14"/>
            <p:cNvGrpSpPr/>
            <p:nvPr/>
          </p:nvGrpSpPr>
          <p:grpSpPr>
            <a:xfrm>
              <a:off x="-1" y="0"/>
              <a:ext cx="12192001" cy="6858000"/>
              <a:chOff x="-1" y="0"/>
              <a:chExt cx="12192001" cy="6858000"/>
            </a:xfrm>
          </p:grpSpPr>
          <p:cxnSp>
            <p:nvCxnSpPr>
              <p:cNvPr id="312" name="Google Shape;312;p14"/>
              <p:cNvCxnSpPr/>
              <p:nvPr/>
            </p:nvCxnSpPr>
            <p:spPr>
              <a:xfrm>
                <a:off x="225425"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13" name="Google Shape;313;p14"/>
              <p:cNvCxnSpPr/>
              <p:nvPr/>
            </p:nvCxnSpPr>
            <p:spPr>
              <a:xfrm>
                <a:off x="144915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14" name="Google Shape;314;p14"/>
              <p:cNvCxnSpPr/>
              <p:nvPr/>
            </p:nvCxnSpPr>
            <p:spPr>
              <a:xfrm>
                <a:off x="266598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15" name="Google Shape;315;p14"/>
              <p:cNvCxnSpPr/>
              <p:nvPr/>
            </p:nvCxnSpPr>
            <p:spPr>
              <a:xfrm>
                <a:off x="3885119"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16" name="Google Shape;316;p14"/>
              <p:cNvCxnSpPr/>
              <p:nvPr/>
            </p:nvCxnSpPr>
            <p:spPr>
              <a:xfrm>
                <a:off x="510650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317" name="Google Shape;317;p14"/>
              <p:cNvGrpSpPr/>
              <p:nvPr/>
            </p:nvGrpSpPr>
            <p:grpSpPr>
              <a:xfrm>
                <a:off x="6327885" y="0"/>
                <a:ext cx="5864115" cy="5898673"/>
                <a:chOff x="6327885" y="0"/>
                <a:chExt cx="5864115" cy="5898673"/>
              </a:xfrm>
            </p:grpSpPr>
            <p:cxnSp>
              <p:nvCxnSpPr>
                <p:cNvPr id="318" name="Google Shape;318;p14"/>
                <p:cNvCxnSpPr/>
                <p:nvPr/>
              </p:nvCxnSpPr>
              <p:spPr>
                <a:xfrm>
                  <a:off x="6327885" y="0"/>
                  <a:ext cx="5864115" cy="5898673"/>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19" name="Google Shape;319;p14"/>
                <p:cNvCxnSpPr/>
                <p:nvPr/>
              </p:nvCxnSpPr>
              <p:spPr>
                <a:xfrm>
                  <a:off x="7549268" y="0"/>
                  <a:ext cx="4642732" cy="467242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20" name="Google Shape;320;p14"/>
                <p:cNvCxnSpPr/>
                <p:nvPr/>
              </p:nvCxnSpPr>
              <p:spPr>
                <a:xfrm>
                  <a:off x="8772997" y="0"/>
                  <a:ext cx="3419003" cy="34567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21" name="Google Shape;321;p14"/>
                <p:cNvCxnSpPr/>
                <p:nvPr/>
              </p:nvCxnSpPr>
              <p:spPr>
                <a:xfrm>
                  <a:off x="9982200" y="0"/>
                  <a:ext cx="2209800" cy="222646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22" name="Google Shape;322;p14"/>
                <p:cNvCxnSpPr/>
                <p:nvPr/>
              </p:nvCxnSpPr>
              <p:spPr>
                <a:xfrm>
                  <a:off x="11199019" y="0"/>
                  <a:ext cx="992981" cy="1002506"/>
                </a:xfrm>
                <a:prstGeom prst="straightConnector1">
                  <a:avLst/>
                </a:prstGeom>
                <a:noFill/>
                <a:ln w="9525" cap="flat" cmpd="sng">
                  <a:solidFill>
                    <a:srgbClr val="A43E27">
                      <a:alpha val="23137"/>
                    </a:srgbClr>
                  </a:solidFill>
                  <a:prstDash val="solid"/>
                  <a:miter lim="800000"/>
                  <a:headEnd type="none" w="sm" len="sm"/>
                  <a:tailEnd type="none" w="sm" len="sm"/>
                </a:ln>
              </p:spPr>
            </p:cxnSp>
          </p:grpSp>
          <p:cxnSp>
            <p:nvCxnSpPr>
              <p:cNvPr id="323" name="Google Shape;323;p14"/>
              <p:cNvCxnSpPr/>
              <p:nvPr/>
            </p:nvCxnSpPr>
            <p:spPr>
              <a:xfrm rot="10800000">
                <a:off x="-1" y="1012053"/>
                <a:ext cx="5828811" cy="584594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24" name="Google Shape;324;p14"/>
              <p:cNvCxnSpPr/>
              <p:nvPr/>
            </p:nvCxnSpPr>
            <p:spPr>
              <a:xfrm rot="10800000">
                <a:off x="-1" y="2227340"/>
                <a:ext cx="4614781" cy="4630658"/>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25" name="Google Shape;325;p14"/>
              <p:cNvCxnSpPr/>
              <p:nvPr/>
            </p:nvCxnSpPr>
            <p:spPr>
              <a:xfrm rot="10800000">
                <a:off x="-1" y="3432149"/>
                <a:ext cx="3398419" cy="34258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26" name="Google Shape;326;p14"/>
              <p:cNvCxnSpPr/>
              <p:nvPr/>
            </p:nvCxnSpPr>
            <p:spPr>
              <a:xfrm rot="10800000">
                <a:off x="-1" y="4651431"/>
                <a:ext cx="2196496" cy="2206567"/>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27" name="Google Shape;327;p14"/>
              <p:cNvCxnSpPr/>
              <p:nvPr/>
            </p:nvCxnSpPr>
            <p:spPr>
              <a:xfrm rot="10800000">
                <a:off x="-1" y="5864453"/>
                <a:ext cx="987003" cy="993545"/>
              </a:xfrm>
              <a:prstGeom prst="straightConnector1">
                <a:avLst/>
              </a:prstGeom>
              <a:noFill/>
              <a:ln w="9525" cap="flat" cmpd="sng">
                <a:solidFill>
                  <a:srgbClr val="A43E27">
                    <a:alpha val="23137"/>
                  </a:srgbClr>
                </a:solidFill>
                <a:prstDash val="solid"/>
                <a:miter lim="800000"/>
                <a:headEnd type="none" w="sm" len="sm"/>
                <a:tailEnd type="none" w="sm" len="sm"/>
              </a:ln>
            </p:spPr>
          </p:cxnSp>
        </p:grpSp>
        <p:grpSp>
          <p:nvGrpSpPr>
            <p:cNvPr id="328" name="Google Shape;328;p14"/>
            <p:cNvGrpSpPr/>
            <p:nvPr/>
          </p:nvGrpSpPr>
          <p:grpSpPr>
            <a:xfrm flipH="1">
              <a:off x="0" y="0"/>
              <a:ext cx="12192001" cy="6858000"/>
              <a:chOff x="-1" y="0"/>
              <a:chExt cx="12192001" cy="6858000"/>
            </a:xfrm>
          </p:grpSpPr>
          <p:cxnSp>
            <p:nvCxnSpPr>
              <p:cNvPr id="329" name="Google Shape;329;p14"/>
              <p:cNvCxnSpPr/>
              <p:nvPr/>
            </p:nvCxnSpPr>
            <p:spPr>
              <a:xfrm>
                <a:off x="225425"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30" name="Google Shape;330;p14"/>
              <p:cNvCxnSpPr/>
              <p:nvPr/>
            </p:nvCxnSpPr>
            <p:spPr>
              <a:xfrm>
                <a:off x="144915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31" name="Google Shape;331;p14"/>
              <p:cNvCxnSpPr/>
              <p:nvPr/>
            </p:nvCxnSpPr>
            <p:spPr>
              <a:xfrm>
                <a:off x="266598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32" name="Google Shape;332;p14"/>
              <p:cNvCxnSpPr/>
              <p:nvPr/>
            </p:nvCxnSpPr>
            <p:spPr>
              <a:xfrm>
                <a:off x="3885119"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33" name="Google Shape;333;p14"/>
              <p:cNvCxnSpPr/>
              <p:nvPr/>
            </p:nvCxnSpPr>
            <p:spPr>
              <a:xfrm>
                <a:off x="515064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334" name="Google Shape;334;p14"/>
              <p:cNvGrpSpPr/>
              <p:nvPr/>
            </p:nvGrpSpPr>
            <p:grpSpPr>
              <a:xfrm>
                <a:off x="6327885" y="0"/>
                <a:ext cx="5864115" cy="5898673"/>
                <a:chOff x="6327885" y="0"/>
                <a:chExt cx="5864115" cy="5898673"/>
              </a:xfrm>
            </p:grpSpPr>
            <p:cxnSp>
              <p:nvCxnSpPr>
                <p:cNvPr id="335" name="Google Shape;335;p14"/>
                <p:cNvCxnSpPr/>
                <p:nvPr/>
              </p:nvCxnSpPr>
              <p:spPr>
                <a:xfrm>
                  <a:off x="6327885" y="0"/>
                  <a:ext cx="5864115" cy="5898673"/>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36" name="Google Shape;336;p14"/>
                <p:cNvCxnSpPr/>
                <p:nvPr/>
              </p:nvCxnSpPr>
              <p:spPr>
                <a:xfrm>
                  <a:off x="7549268" y="0"/>
                  <a:ext cx="4642732" cy="467242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37" name="Google Shape;337;p14"/>
                <p:cNvCxnSpPr/>
                <p:nvPr/>
              </p:nvCxnSpPr>
              <p:spPr>
                <a:xfrm>
                  <a:off x="8772997" y="0"/>
                  <a:ext cx="3419003" cy="34567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38" name="Google Shape;338;p14"/>
                <p:cNvCxnSpPr/>
                <p:nvPr/>
              </p:nvCxnSpPr>
              <p:spPr>
                <a:xfrm>
                  <a:off x="9982200" y="0"/>
                  <a:ext cx="2209800" cy="222646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39" name="Google Shape;339;p14"/>
                <p:cNvCxnSpPr/>
                <p:nvPr/>
              </p:nvCxnSpPr>
              <p:spPr>
                <a:xfrm>
                  <a:off x="11199019" y="0"/>
                  <a:ext cx="992981" cy="1002506"/>
                </a:xfrm>
                <a:prstGeom prst="straightConnector1">
                  <a:avLst/>
                </a:prstGeom>
                <a:noFill/>
                <a:ln w="9525" cap="flat" cmpd="sng">
                  <a:solidFill>
                    <a:srgbClr val="A43E27">
                      <a:alpha val="23137"/>
                    </a:srgbClr>
                  </a:solidFill>
                  <a:prstDash val="solid"/>
                  <a:miter lim="800000"/>
                  <a:headEnd type="none" w="sm" len="sm"/>
                  <a:tailEnd type="none" w="sm" len="sm"/>
                </a:ln>
              </p:spPr>
            </p:cxnSp>
          </p:grpSp>
          <p:cxnSp>
            <p:nvCxnSpPr>
              <p:cNvPr id="340" name="Google Shape;340;p14"/>
              <p:cNvCxnSpPr/>
              <p:nvPr/>
            </p:nvCxnSpPr>
            <p:spPr>
              <a:xfrm rot="10800000">
                <a:off x="-1" y="1012053"/>
                <a:ext cx="5828811" cy="584594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41" name="Google Shape;341;p14"/>
              <p:cNvCxnSpPr/>
              <p:nvPr/>
            </p:nvCxnSpPr>
            <p:spPr>
              <a:xfrm rot="10800000">
                <a:off x="-1" y="2227340"/>
                <a:ext cx="4614781" cy="4630658"/>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42" name="Google Shape;342;p14"/>
              <p:cNvCxnSpPr/>
              <p:nvPr/>
            </p:nvCxnSpPr>
            <p:spPr>
              <a:xfrm rot="10800000">
                <a:off x="-1" y="3432149"/>
                <a:ext cx="3398419" cy="34258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43" name="Google Shape;343;p14"/>
              <p:cNvCxnSpPr/>
              <p:nvPr/>
            </p:nvCxnSpPr>
            <p:spPr>
              <a:xfrm rot="10800000">
                <a:off x="-1" y="4651431"/>
                <a:ext cx="2196496" cy="2206567"/>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344" name="Google Shape;344;p14"/>
              <p:cNvCxnSpPr/>
              <p:nvPr/>
            </p:nvCxnSpPr>
            <p:spPr>
              <a:xfrm rot="10800000">
                <a:off x="-1" y="5864453"/>
                <a:ext cx="987003" cy="993545"/>
              </a:xfrm>
              <a:prstGeom prst="straightConnector1">
                <a:avLst/>
              </a:prstGeom>
              <a:noFill/>
              <a:ln w="9525" cap="flat" cmpd="sng">
                <a:solidFill>
                  <a:srgbClr val="A43E27">
                    <a:alpha val="23137"/>
                  </a:srgbClr>
                </a:solidFill>
                <a:prstDash val="solid"/>
                <a:miter lim="800000"/>
                <a:headEnd type="none" w="sm" len="sm"/>
                <a:tailEnd type="none" w="sm" len="sm"/>
              </a:ln>
            </p:spPr>
          </p:cxnSp>
        </p:grpSp>
      </p:grpSp>
      <p:cxnSp>
        <p:nvCxnSpPr>
          <p:cNvPr id="345" name="Google Shape;345;p14"/>
          <p:cNvCxnSpPr/>
          <p:nvPr/>
        </p:nvCxnSpPr>
        <p:spPr>
          <a:xfrm>
            <a:off x="1295400" y="5294175"/>
            <a:ext cx="9601200" cy="0"/>
          </a:xfrm>
          <a:prstGeom prst="straightConnector1">
            <a:avLst/>
          </a:prstGeom>
          <a:noFill/>
          <a:ln w="1270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6"/>
        <p:cNvGrpSpPr/>
        <p:nvPr/>
      </p:nvGrpSpPr>
      <p:grpSpPr>
        <a:xfrm>
          <a:off x="0" y="0"/>
          <a:ext cx="0" cy="0"/>
          <a:chOff x="0" y="0"/>
          <a:chExt cx="0" cy="0"/>
        </a:xfrm>
      </p:grpSpPr>
      <p:sp>
        <p:nvSpPr>
          <p:cNvPr id="347" name="Google Shape;347;p15"/>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A43E2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8" name="Google Shape;348;p15"/>
          <p:cNvSpPr txBox="1">
            <a:spLocks noGrp="1"/>
          </p:cNvSpPr>
          <p:nvPr>
            <p:ph type="body" idx="1"/>
          </p:nvPr>
        </p:nvSpPr>
        <p:spPr>
          <a:xfrm>
            <a:off x="1295400" y="1818322"/>
            <a:ext cx="4572000" cy="6413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000"/>
              <a:buNone/>
              <a:defRPr sz="2000" b="0">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600"/>
              </a:spcBef>
              <a:spcAft>
                <a:spcPts val="0"/>
              </a:spcAft>
              <a:buSzPts val="160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60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349" name="Google Shape;349;p15"/>
          <p:cNvSpPr txBox="1">
            <a:spLocks noGrp="1"/>
          </p:cNvSpPr>
          <p:nvPr>
            <p:ph type="body" idx="2"/>
          </p:nvPr>
        </p:nvSpPr>
        <p:spPr>
          <a:xfrm>
            <a:off x="1295400" y="2503713"/>
            <a:ext cx="4572000" cy="328748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600"/>
              </a:spcBef>
              <a:spcAft>
                <a:spcPts val="0"/>
              </a:spcAft>
              <a:buSzPts val="1400"/>
              <a:buChar char="▪"/>
              <a:defRPr sz="1400"/>
            </a:lvl5pPr>
            <a:lvl6pPr marL="2743200" lvl="5" indent="-330200" algn="l">
              <a:lnSpc>
                <a:spcPct val="90000"/>
              </a:lnSpc>
              <a:spcBef>
                <a:spcPts val="600"/>
              </a:spcBef>
              <a:spcAft>
                <a:spcPts val="0"/>
              </a:spcAft>
              <a:buSzPts val="1600"/>
              <a:buChar char="▪"/>
              <a:defRPr sz="1600"/>
            </a:lvl6pPr>
            <a:lvl7pPr marL="3200400" lvl="6" indent="-330200" algn="l">
              <a:lnSpc>
                <a:spcPct val="90000"/>
              </a:lnSpc>
              <a:spcBef>
                <a:spcPts val="600"/>
              </a:spcBef>
              <a:spcAft>
                <a:spcPts val="0"/>
              </a:spcAft>
              <a:buSzPts val="1600"/>
              <a:buChar char="▪"/>
              <a:defRPr sz="1600"/>
            </a:lvl7pPr>
            <a:lvl8pPr marL="3657600" lvl="7" indent="-330200" algn="l">
              <a:lnSpc>
                <a:spcPct val="90000"/>
              </a:lnSpc>
              <a:spcBef>
                <a:spcPts val="600"/>
              </a:spcBef>
              <a:spcAft>
                <a:spcPts val="0"/>
              </a:spcAft>
              <a:buSzPts val="1600"/>
              <a:buChar char="▪"/>
              <a:defRPr sz="1600"/>
            </a:lvl8pPr>
            <a:lvl9pPr marL="4114800" lvl="8" indent="-228600" algn="l">
              <a:lnSpc>
                <a:spcPct val="90000"/>
              </a:lnSpc>
              <a:spcBef>
                <a:spcPts val="600"/>
              </a:spcBef>
              <a:spcAft>
                <a:spcPts val="0"/>
              </a:spcAft>
              <a:buSzPts val="1600"/>
              <a:buNone/>
              <a:defRPr sz="1600"/>
            </a:lvl9pPr>
          </a:lstStyle>
          <a:p>
            <a:endParaRPr/>
          </a:p>
        </p:txBody>
      </p:sp>
      <p:sp>
        <p:nvSpPr>
          <p:cNvPr id="350" name="Google Shape;350;p15"/>
          <p:cNvSpPr txBox="1">
            <a:spLocks noGrp="1"/>
          </p:cNvSpPr>
          <p:nvPr>
            <p:ph type="body" idx="3"/>
          </p:nvPr>
        </p:nvSpPr>
        <p:spPr>
          <a:xfrm>
            <a:off x="6324600" y="1818322"/>
            <a:ext cx="4572000" cy="64135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2000"/>
              <a:buNone/>
              <a:defRPr sz="2000" b="0">
                <a:solidFill>
                  <a:schemeClr val="accent1"/>
                </a:solidFill>
              </a:defRPr>
            </a:lvl1pPr>
            <a:lvl2pPr marL="914400" lvl="1" indent="-228600" algn="l">
              <a:lnSpc>
                <a:spcPct val="90000"/>
              </a:lnSpc>
              <a:spcBef>
                <a:spcPts val="1200"/>
              </a:spcBef>
              <a:spcAft>
                <a:spcPts val="0"/>
              </a:spcAft>
              <a:buSzPts val="2000"/>
              <a:buNone/>
              <a:defRPr sz="2000" b="1"/>
            </a:lvl2pPr>
            <a:lvl3pPr marL="1371600" lvl="2" indent="-228600" algn="l">
              <a:lnSpc>
                <a:spcPct val="90000"/>
              </a:lnSpc>
              <a:spcBef>
                <a:spcPts val="800"/>
              </a:spcBef>
              <a:spcAft>
                <a:spcPts val="0"/>
              </a:spcAft>
              <a:buSzPts val="1800"/>
              <a:buNone/>
              <a:defRPr sz="1800" b="1"/>
            </a:lvl3pPr>
            <a:lvl4pPr marL="1828800" lvl="3" indent="-228600" algn="l">
              <a:lnSpc>
                <a:spcPct val="90000"/>
              </a:lnSpc>
              <a:spcBef>
                <a:spcPts val="800"/>
              </a:spcBef>
              <a:spcAft>
                <a:spcPts val="0"/>
              </a:spcAft>
              <a:buSzPts val="1600"/>
              <a:buNone/>
              <a:defRPr sz="1600" b="1"/>
            </a:lvl4pPr>
            <a:lvl5pPr marL="2286000" lvl="4" indent="-228600" algn="l">
              <a:lnSpc>
                <a:spcPct val="90000"/>
              </a:lnSpc>
              <a:spcBef>
                <a:spcPts val="600"/>
              </a:spcBef>
              <a:spcAft>
                <a:spcPts val="0"/>
              </a:spcAft>
              <a:buSzPts val="1600"/>
              <a:buNone/>
              <a:defRPr sz="1600" b="1"/>
            </a:lvl5pPr>
            <a:lvl6pPr marL="2743200" lvl="5" indent="-228600" algn="l">
              <a:lnSpc>
                <a:spcPct val="90000"/>
              </a:lnSpc>
              <a:spcBef>
                <a:spcPts val="600"/>
              </a:spcBef>
              <a:spcAft>
                <a:spcPts val="0"/>
              </a:spcAft>
              <a:buSzPts val="1600"/>
              <a:buNone/>
              <a:defRPr sz="1600" b="1"/>
            </a:lvl6pPr>
            <a:lvl7pPr marL="3200400" lvl="6" indent="-228600" algn="l">
              <a:lnSpc>
                <a:spcPct val="90000"/>
              </a:lnSpc>
              <a:spcBef>
                <a:spcPts val="600"/>
              </a:spcBef>
              <a:spcAft>
                <a:spcPts val="0"/>
              </a:spcAft>
              <a:buSzPts val="1600"/>
              <a:buNone/>
              <a:defRPr sz="1600" b="1"/>
            </a:lvl7pPr>
            <a:lvl8pPr marL="3657600" lvl="7" indent="-228600" algn="l">
              <a:lnSpc>
                <a:spcPct val="90000"/>
              </a:lnSpc>
              <a:spcBef>
                <a:spcPts val="600"/>
              </a:spcBef>
              <a:spcAft>
                <a:spcPts val="0"/>
              </a:spcAft>
              <a:buSzPts val="1600"/>
              <a:buNone/>
              <a:defRPr sz="1600" b="1"/>
            </a:lvl8pPr>
            <a:lvl9pPr marL="4114800" lvl="8" indent="-228600" algn="l">
              <a:lnSpc>
                <a:spcPct val="90000"/>
              </a:lnSpc>
              <a:spcBef>
                <a:spcPts val="600"/>
              </a:spcBef>
              <a:spcAft>
                <a:spcPts val="0"/>
              </a:spcAft>
              <a:buSzPts val="1600"/>
              <a:buNone/>
              <a:defRPr sz="1600" b="1"/>
            </a:lvl9pPr>
          </a:lstStyle>
          <a:p>
            <a:endParaRPr/>
          </a:p>
        </p:txBody>
      </p:sp>
      <p:sp>
        <p:nvSpPr>
          <p:cNvPr id="351" name="Google Shape;351;p15"/>
          <p:cNvSpPr txBox="1">
            <a:spLocks noGrp="1"/>
          </p:cNvSpPr>
          <p:nvPr>
            <p:ph type="body" idx="4"/>
          </p:nvPr>
        </p:nvSpPr>
        <p:spPr>
          <a:xfrm>
            <a:off x="6324600" y="2503713"/>
            <a:ext cx="4572000" cy="328748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600"/>
              </a:spcBef>
              <a:spcAft>
                <a:spcPts val="0"/>
              </a:spcAft>
              <a:buSzPts val="1400"/>
              <a:buChar char="▪"/>
              <a:defRPr sz="1400"/>
            </a:lvl5pPr>
            <a:lvl6pPr marL="2743200" lvl="5" indent="-330200" algn="l">
              <a:lnSpc>
                <a:spcPct val="90000"/>
              </a:lnSpc>
              <a:spcBef>
                <a:spcPts val="600"/>
              </a:spcBef>
              <a:spcAft>
                <a:spcPts val="0"/>
              </a:spcAft>
              <a:buSzPts val="1600"/>
              <a:buChar char="▪"/>
              <a:defRPr sz="1600"/>
            </a:lvl6pPr>
            <a:lvl7pPr marL="3200400" lvl="6" indent="-330200" algn="l">
              <a:lnSpc>
                <a:spcPct val="90000"/>
              </a:lnSpc>
              <a:spcBef>
                <a:spcPts val="600"/>
              </a:spcBef>
              <a:spcAft>
                <a:spcPts val="0"/>
              </a:spcAft>
              <a:buSzPts val="1600"/>
              <a:buChar char="▪"/>
              <a:defRPr sz="1600"/>
            </a:lvl7pPr>
            <a:lvl8pPr marL="3657600" lvl="7" indent="-330200" algn="l">
              <a:lnSpc>
                <a:spcPct val="90000"/>
              </a:lnSpc>
              <a:spcBef>
                <a:spcPts val="600"/>
              </a:spcBef>
              <a:spcAft>
                <a:spcPts val="0"/>
              </a:spcAft>
              <a:buSzPts val="1600"/>
              <a:buChar char="▪"/>
              <a:defRPr sz="1600"/>
            </a:lvl8pPr>
            <a:lvl9pPr marL="4114800" lvl="8" indent="-228600" algn="l">
              <a:lnSpc>
                <a:spcPct val="90000"/>
              </a:lnSpc>
              <a:spcBef>
                <a:spcPts val="600"/>
              </a:spcBef>
              <a:spcAft>
                <a:spcPts val="0"/>
              </a:spcAft>
              <a:buSzPts val="1600"/>
              <a:buNone/>
              <a:defRPr sz="1600"/>
            </a:lvl9pPr>
          </a:lstStyle>
          <a:p>
            <a:endParaRPr/>
          </a:p>
        </p:txBody>
      </p:sp>
      <p:sp>
        <p:nvSpPr>
          <p:cNvPr id="352" name="Google Shape;352;p15"/>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15"/>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4" name="Google Shape;354;p15"/>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5"/>
        <p:cNvGrpSpPr/>
        <p:nvPr/>
      </p:nvGrpSpPr>
      <p:grpSpPr>
        <a:xfrm>
          <a:off x="0" y="0"/>
          <a:ext cx="0" cy="0"/>
          <a:chOff x="0" y="0"/>
          <a:chExt cx="0" cy="0"/>
        </a:xfrm>
      </p:grpSpPr>
      <p:sp>
        <p:nvSpPr>
          <p:cNvPr id="356" name="Google Shape;356;p16"/>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A43E2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7" name="Google Shape;357;p16"/>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16"/>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9" name="Google Shape;359;p16"/>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60"/>
        <p:cNvGrpSpPr/>
        <p:nvPr/>
      </p:nvGrpSpPr>
      <p:grpSpPr>
        <a:xfrm>
          <a:off x="0" y="0"/>
          <a:ext cx="0" cy="0"/>
          <a:chOff x="0" y="0"/>
          <a:chExt cx="0" cy="0"/>
        </a:xfrm>
      </p:grpSpPr>
      <p:grpSp>
        <p:nvGrpSpPr>
          <p:cNvPr id="361" name="Google Shape;361;p17"/>
          <p:cNvGrpSpPr/>
          <p:nvPr/>
        </p:nvGrpSpPr>
        <p:grpSpPr>
          <a:xfrm>
            <a:off x="-1" y="0"/>
            <a:ext cx="12192002" cy="6858000"/>
            <a:chOff x="-1" y="0"/>
            <a:chExt cx="12192002" cy="6858000"/>
          </a:xfrm>
        </p:grpSpPr>
        <p:cxnSp>
          <p:nvCxnSpPr>
            <p:cNvPr id="362" name="Google Shape;362;p17"/>
            <p:cNvCxnSpPr/>
            <p:nvPr/>
          </p:nvCxnSpPr>
          <p:spPr>
            <a:xfrm>
              <a:off x="610194"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63" name="Google Shape;363;p17"/>
            <p:cNvCxnSpPr/>
            <p:nvPr/>
          </p:nvCxnSpPr>
          <p:spPr>
            <a:xfrm>
              <a:off x="1829332"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64" name="Google Shape;364;p17"/>
            <p:cNvCxnSpPr/>
            <p:nvPr/>
          </p:nvCxnSpPr>
          <p:spPr>
            <a:xfrm>
              <a:off x="3048470"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65" name="Google Shape;365;p17"/>
            <p:cNvCxnSpPr/>
            <p:nvPr/>
          </p:nvCxnSpPr>
          <p:spPr>
            <a:xfrm>
              <a:off x="4267608"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66" name="Google Shape;366;p17"/>
            <p:cNvCxnSpPr/>
            <p:nvPr/>
          </p:nvCxnSpPr>
          <p:spPr>
            <a:xfrm>
              <a:off x="5486746"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67" name="Google Shape;367;p17"/>
            <p:cNvCxnSpPr/>
            <p:nvPr/>
          </p:nvCxnSpPr>
          <p:spPr>
            <a:xfrm>
              <a:off x="6705884"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68" name="Google Shape;368;p17"/>
            <p:cNvCxnSpPr/>
            <p:nvPr/>
          </p:nvCxnSpPr>
          <p:spPr>
            <a:xfrm>
              <a:off x="7925022"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69" name="Google Shape;369;p17"/>
            <p:cNvCxnSpPr/>
            <p:nvPr/>
          </p:nvCxnSpPr>
          <p:spPr>
            <a:xfrm>
              <a:off x="9144160"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70" name="Google Shape;370;p17"/>
            <p:cNvCxnSpPr/>
            <p:nvPr/>
          </p:nvCxnSpPr>
          <p:spPr>
            <a:xfrm>
              <a:off x="10363298"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71" name="Google Shape;371;p17"/>
            <p:cNvCxnSpPr/>
            <p:nvPr/>
          </p:nvCxnSpPr>
          <p:spPr>
            <a:xfrm>
              <a:off x="11582436"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72" name="Google Shape;372;p17"/>
            <p:cNvCxnSpPr/>
            <p:nvPr/>
          </p:nvCxnSpPr>
          <p:spPr>
            <a:xfrm>
              <a:off x="2819" y="386485"/>
              <a:ext cx="12188952" cy="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73" name="Google Shape;373;p17"/>
            <p:cNvCxnSpPr/>
            <p:nvPr/>
          </p:nvCxnSpPr>
          <p:spPr>
            <a:xfrm>
              <a:off x="2819" y="1611181"/>
              <a:ext cx="12188952" cy="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74" name="Google Shape;374;p17"/>
            <p:cNvCxnSpPr/>
            <p:nvPr/>
          </p:nvCxnSpPr>
          <p:spPr>
            <a:xfrm>
              <a:off x="2819" y="2835877"/>
              <a:ext cx="12188952" cy="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75" name="Google Shape;375;p17"/>
            <p:cNvCxnSpPr/>
            <p:nvPr/>
          </p:nvCxnSpPr>
          <p:spPr>
            <a:xfrm>
              <a:off x="2819" y="4060573"/>
              <a:ext cx="12188952" cy="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76" name="Google Shape;376;p17"/>
            <p:cNvCxnSpPr/>
            <p:nvPr/>
          </p:nvCxnSpPr>
          <p:spPr>
            <a:xfrm>
              <a:off x="2819" y="5285269"/>
              <a:ext cx="12188952" cy="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77" name="Google Shape;377;p17"/>
            <p:cNvCxnSpPr/>
            <p:nvPr/>
          </p:nvCxnSpPr>
          <p:spPr>
            <a:xfrm>
              <a:off x="2819" y="6509965"/>
              <a:ext cx="12188952" cy="0"/>
            </a:xfrm>
            <a:prstGeom prst="straightConnector1">
              <a:avLst/>
            </a:prstGeom>
            <a:noFill/>
            <a:ln w="9525" cap="flat" cmpd="sng">
              <a:solidFill>
                <a:srgbClr val="D8D8D8">
                  <a:alpha val="28235"/>
                </a:srgbClr>
              </a:solidFill>
              <a:prstDash val="solid"/>
              <a:miter lim="800000"/>
              <a:headEnd type="none" w="sm" len="sm"/>
              <a:tailEnd type="none" w="sm" len="sm"/>
            </a:ln>
          </p:spPr>
        </p:cxnSp>
        <p:grpSp>
          <p:nvGrpSpPr>
            <p:cNvPr id="378" name="Google Shape;378;p17"/>
            <p:cNvGrpSpPr/>
            <p:nvPr/>
          </p:nvGrpSpPr>
          <p:grpSpPr>
            <a:xfrm>
              <a:off x="-1" y="0"/>
              <a:ext cx="12192001" cy="6858000"/>
              <a:chOff x="-1" y="0"/>
              <a:chExt cx="12192001" cy="6858000"/>
            </a:xfrm>
          </p:grpSpPr>
          <p:cxnSp>
            <p:nvCxnSpPr>
              <p:cNvPr id="379" name="Google Shape;379;p17"/>
              <p:cNvCxnSpPr/>
              <p:nvPr/>
            </p:nvCxnSpPr>
            <p:spPr>
              <a:xfrm>
                <a:off x="225425"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80" name="Google Shape;380;p17"/>
              <p:cNvCxnSpPr/>
              <p:nvPr/>
            </p:nvCxnSpPr>
            <p:spPr>
              <a:xfrm>
                <a:off x="1449154"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81" name="Google Shape;381;p17"/>
              <p:cNvCxnSpPr/>
              <p:nvPr/>
            </p:nvCxnSpPr>
            <p:spPr>
              <a:xfrm>
                <a:off x="2665982"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82" name="Google Shape;382;p17"/>
              <p:cNvCxnSpPr/>
              <p:nvPr/>
            </p:nvCxnSpPr>
            <p:spPr>
              <a:xfrm>
                <a:off x="3885119"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83" name="Google Shape;383;p17"/>
              <p:cNvCxnSpPr/>
              <p:nvPr/>
            </p:nvCxnSpPr>
            <p:spPr>
              <a:xfrm>
                <a:off x="5106502"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grpSp>
            <p:nvGrpSpPr>
              <p:cNvPr id="384" name="Google Shape;384;p17"/>
              <p:cNvGrpSpPr/>
              <p:nvPr/>
            </p:nvGrpSpPr>
            <p:grpSpPr>
              <a:xfrm>
                <a:off x="6327885" y="0"/>
                <a:ext cx="5864115" cy="5898673"/>
                <a:chOff x="6327885" y="0"/>
                <a:chExt cx="5864115" cy="5898673"/>
              </a:xfrm>
            </p:grpSpPr>
            <p:cxnSp>
              <p:nvCxnSpPr>
                <p:cNvPr id="385" name="Google Shape;385;p17"/>
                <p:cNvCxnSpPr/>
                <p:nvPr/>
              </p:nvCxnSpPr>
              <p:spPr>
                <a:xfrm>
                  <a:off x="6327885" y="0"/>
                  <a:ext cx="5864115" cy="5898673"/>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86" name="Google Shape;386;p17"/>
                <p:cNvCxnSpPr/>
                <p:nvPr/>
              </p:nvCxnSpPr>
              <p:spPr>
                <a:xfrm>
                  <a:off x="7549268" y="0"/>
                  <a:ext cx="4642732" cy="4672425"/>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87" name="Google Shape;387;p17"/>
                <p:cNvCxnSpPr/>
                <p:nvPr/>
              </p:nvCxnSpPr>
              <p:spPr>
                <a:xfrm>
                  <a:off x="8772997" y="0"/>
                  <a:ext cx="3419003" cy="3456749"/>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88" name="Google Shape;388;p17"/>
                <p:cNvCxnSpPr/>
                <p:nvPr/>
              </p:nvCxnSpPr>
              <p:spPr>
                <a:xfrm>
                  <a:off x="9982200" y="0"/>
                  <a:ext cx="2209800" cy="2226469"/>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89" name="Google Shape;389;p17"/>
                <p:cNvCxnSpPr/>
                <p:nvPr/>
              </p:nvCxnSpPr>
              <p:spPr>
                <a:xfrm>
                  <a:off x="11199019" y="0"/>
                  <a:ext cx="992981" cy="1002506"/>
                </a:xfrm>
                <a:prstGeom prst="straightConnector1">
                  <a:avLst/>
                </a:prstGeom>
                <a:noFill/>
                <a:ln w="9525" cap="flat" cmpd="sng">
                  <a:solidFill>
                    <a:srgbClr val="D8D8D8">
                      <a:alpha val="28235"/>
                    </a:srgbClr>
                  </a:solidFill>
                  <a:prstDash val="solid"/>
                  <a:miter lim="800000"/>
                  <a:headEnd type="none" w="sm" len="sm"/>
                  <a:tailEnd type="none" w="sm" len="sm"/>
                </a:ln>
              </p:spPr>
            </p:cxnSp>
          </p:grpSp>
          <p:cxnSp>
            <p:nvCxnSpPr>
              <p:cNvPr id="390" name="Google Shape;390;p17"/>
              <p:cNvCxnSpPr/>
              <p:nvPr/>
            </p:nvCxnSpPr>
            <p:spPr>
              <a:xfrm rot="10800000">
                <a:off x="-1" y="1012053"/>
                <a:ext cx="5828811" cy="5845945"/>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91" name="Google Shape;391;p17"/>
              <p:cNvCxnSpPr/>
              <p:nvPr/>
            </p:nvCxnSpPr>
            <p:spPr>
              <a:xfrm rot="10800000">
                <a:off x="-1" y="2227340"/>
                <a:ext cx="4614781" cy="4630658"/>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92" name="Google Shape;392;p17"/>
              <p:cNvCxnSpPr/>
              <p:nvPr/>
            </p:nvCxnSpPr>
            <p:spPr>
              <a:xfrm rot="10800000">
                <a:off x="-1" y="3432149"/>
                <a:ext cx="3398419" cy="3425849"/>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93" name="Google Shape;393;p17"/>
              <p:cNvCxnSpPr/>
              <p:nvPr/>
            </p:nvCxnSpPr>
            <p:spPr>
              <a:xfrm rot="10800000">
                <a:off x="-1" y="4651431"/>
                <a:ext cx="2196496" cy="2206567"/>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94" name="Google Shape;394;p17"/>
              <p:cNvCxnSpPr/>
              <p:nvPr/>
            </p:nvCxnSpPr>
            <p:spPr>
              <a:xfrm rot="10800000">
                <a:off x="-1" y="5864453"/>
                <a:ext cx="987003" cy="993545"/>
              </a:xfrm>
              <a:prstGeom prst="straightConnector1">
                <a:avLst/>
              </a:prstGeom>
              <a:noFill/>
              <a:ln w="9525" cap="flat" cmpd="sng">
                <a:solidFill>
                  <a:srgbClr val="D8D8D8">
                    <a:alpha val="28235"/>
                  </a:srgbClr>
                </a:solidFill>
                <a:prstDash val="solid"/>
                <a:miter lim="800000"/>
                <a:headEnd type="none" w="sm" len="sm"/>
                <a:tailEnd type="none" w="sm" len="sm"/>
              </a:ln>
            </p:spPr>
          </p:cxnSp>
        </p:grpSp>
        <p:grpSp>
          <p:nvGrpSpPr>
            <p:cNvPr id="395" name="Google Shape;395;p17"/>
            <p:cNvGrpSpPr/>
            <p:nvPr/>
          </p:nvGrpSpPr>
          <p:grpSpPr>
            <a:xfrm flipH="1">
              <a:off x="0" y="0"/>
              <a:ext cx="12192001" cy="6858000"/>
              <a:chOff x="-1" y="0"/>
              <a:chExt cx="12192001" cy="6858000"/>
            </a:xfrm>
          </p:grpSpPr>
          <p:cxnSp>
            <p:nvCxnSpPr>
              <p:cNvPr id="396" name="Google Shape;396;p17"/>
              <p:cNvCxnSpPr/>
              <p:nvPr/>
            </p:nvCxnSpPr>
            <p:spPr>
              <a:xfrm>
                <a:off x="225425"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97" name="Google Shape;397;p17"/>
              <p:cNvCxnSpPr/>
              <p:nvPr/>
            </p:nvCxnSpPr>
            <p:spPr>
              <a:xfrm>
                <a:off x="1449154"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98" name="Google Shape;398;p17"/>
              <p:cNvCxnSpPr/>
              <p:nvPr/>
            </p:nvCxnSpPr>
            <p:spPr>
              <a:xfrm>
                <a:off x="2665982"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399" name="Google Shape;399;p17"/>
              <p:cNvCxnSpPr/>
              <p:nvPr/>
            </p:nvCxnSpPr>
            <p:spPr>
              <a:xfrm>
                <a:off x="3885119"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00" name="Google Shape;400;p17"/>
              <p:cNvCxnSpPr/>
              <p:nvPr/>
            </p:nvCxnSpPr>
            <p:spPr>
              <a:xfrm>
                <a:off x="5106502"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grpSp>
            <p:nvGrpSpPr>
              <p:cNvPr id="401" name="Google Shape;401;p17"/>
              <p:cNvGrpSpPr/>
              <p:nvPr/>
            </p:nvGrpSpPr>
            <p:grpSpPr>
              <a:xfrm>
                <a:off x="6327885" y="0"/>
                <a:ext cx="5864115" cy="5898673"/>
                <a:chOff x="6327885" y="0"/>
                <a:chExt cx="5864115" cy="5898673"/>
              </a:xfrm>
            </p:grpSpPr>
            <p:cxnSp>
              <p:nvCxnSpPr>
                <p:cNvPr id="402" name="Google Shape;402;p17"/>
                <p:cNvCxnSpPr/>
                <p:nvPr/>
              </p:nvCxnSpPr>
              <p:spPr>
                <a:xfrm>
                  <a:off x="6327885" y="0"/>
                  <a:ext cx="5864115" cy="5898673"/>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03" name="Google Shape;403;p17"/>
                <p:cNvCxnSpPr/>
                <p:nvPr/>
              </p:nvCxnSpPr>
              <p:spPr>
                <a:xfrm>
                  <a:off x="7549268" y="0"/>
                  <a:ext cx="4642732" cy="4672425"/>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04" name="Google Shape;404;p17"/>
                <p:cNvCxnSpPr/>
                <p:nvPr/>
              </p:nvCxnSpPr>
              <p:spPr>
                <a:xfrm>
                  <a:off x="8772997" y="0"/>
                  <a:ext cx="3419003" cy="3456749"/>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05" name="Google Shape;405;p17"/>
                <p:cNvCxnSpPr/>
                <p:nvPr/>
              </p:nvCxnSpPr>
              <p:spPr>
                <a:xfrm>
                  <a:off x="9982200" y="0"/>
                  <a:ext cx="2209800" cy="2226469"/>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06" name="Google Shape;406;p17"/>
                <p:cNvCxnSpPr/>
                <p:nvPr/>
              </p:nvCxnSpPr>
              <p:spPr>
                <a:xfrm>
                  <a:off x="11199019" y="0"/>
                  <a:ext cx="992981" cy="1002506"/>
                </a:xfrm>
                <a:prstGeom prst="straightConnector1">
                  <a:avLst/>
                </a:prstGeom>
                <a:noFill/>
                <a:ln w="9525" cap="flat" cmpd="sng">
                  <a:solidFill>
                    <a:srgbClr val="D8D8D8">
                      <a:alpha val="28235"/>
                    </a:srgbClr>
                  </a:solidFill>
                  <a:prstDash val="solid"/>
                  <a:miter lim="800000"/>
                  <a:headEnd type="none" w="sm" len="sm"/>
                  <a:tailEnd type="none" w="sm" len="sm"/>
                </a:ln>
              </p:spPr>
            </p:cxnSp>
          </p:grpSp>
          <p:cxnSp>
            <p:nvCxnSpPr>
              <p:cNvPr id="407" name="Google Shape;407;p17"/>
              <p:cNvCxnSpPr/>
              <p:nvPr/>
            </p:nvCxnSpPr>
            <p:spPr>
              <a:xfrm rot="10800000">
                <a:off x="-1" y="1012053"/>
                <a:ext cx="5828811" cy="5845945"/>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08" name="Google Shape;408;p17"/>
              <p:cNvCxnSpPr/>
              <p:nvPr/>
            </p:nvCxnSpPr>
            <p:spPr>
              <a:xfrm rot="10800000">
                <a:off x="-1" y="2227340"/>
                <a:ext cx="4614781" cy="4630658"/>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09" name="Google Shape;409;p17"/>
              <p:cNvCxnSpPr/>
              <p:nvPr/>
            </p:nvCxnSpPr>
            <p:spPr>
              <a:xfrm rot="10800000">
                <a:off x="-1" y="3432149"/>
                <a:ext cx="3398419" cy="3425849"/>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10" name="Google Shape;410;p17"/>
              <p:cNvCxnSpPr/>
              <p:nvPr/>
            </p:nvCxnSpPr>
            <p:spPr>
              <a:xfrm rot="10800000">
                <a:off x="-1" y="4651431"/>
                <a:ext cx="2196496" cy="2206567"/>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11" name="Google Shape;411;p17"/>
              <p:cNvCxnSpPr/>
              <p:nvPr/>
            </p:nvCxnSpPr>
            <p:spPr>
              <a:xfrm rot="10800000">
                <a:off x="-1" y="5864453"/>
                <a:ext cx="987003" cy="993545"/>
              </a:xfrm>
              <a:prstGeom prst="straightConnector1">
                <a:avLst/>
              </a:prstGeom>
              <a:noFill/>
              <a:ln w="9525" cap="flat" cmpd="sng">
                <a:solidFill>
                  <a:srgbClr val="D8D8D8">
                    <a:alpha val="28235"/>
                  </a:srgbClr>
                </a:solidFill>
                <a:prstDash val="solid"/>
                <a:miter lim="800000"/>
                <a:headEnd type="none" w="sm" len="sm"/>
                <a:tailEnd type="none" w="sm" len="sm"/>
              </a:ln>
            </p:spPr>
          </p:cxnSp>
        </p:grpSp>
      </p:grpSp>
      <p:sp>
        <p:nvSpPr>
          <p:cNvPr id="412" name="Google Shape;412;p17"/>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17"/>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4" name="Google Shape;414;p17"/>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415" name="Google Shape;415;p17"/>
          <p:cNvGrpSpPr/>
          <p:nvPr/>
        </p:nvGrpSpPr>
        <p:grpSpPr>
          <a:xfrm>
            <a:off x="-1" y="0"/>
            <a:ext cx="12192002" cy="6858000"/>
            <a:chOff x="-1" y="0"/>
            <a:chExt cx="12192002" cy="6858000"/>
          </a:xfrm>
        </p:grpSpPr>
        <p:cxnSp>
          <p:nvCxnSpPr>
            <p:cNvPr id="416" name="Google Shape;416;p17"/>
            <p:cNvCxnSpPr/>
            <p:nvPr/>
          </p:nvCxnSpPr>
          <p:spPr>
            <a:xfrm>
              <a:off x="610194"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17" name="Google Shape;417;p17"/>
            <p:cNvCxnSpPr/>
            <p:nvPr/>
          </p:nvCxnSpPr>
          <p:spPr>
            <a:xfrm>
              <a:off x="1829332"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18" name="Google Shape;418;p17"/>
            <p:cNvCxnSpPr/>
            <p:nvPr/>
          </p:nvCxnSpPr>
          <p:spPr>
            <a:xfrm>
              <a:off x="3048470"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19" name="Google Shape;419;p17"/>
            <p:cNvCxnSpPr/>
            <p:nvPr/>
          </p:nvCxnSpPr>
          <p:spPr>
            <a:xfrm>
              <a:off x="4267608"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20" name="Google Shape;420;p17"/>
            <p:cNvCxnSpPr/>
            <p:nvPr/>
          </p:nvCxnSpPr>
          <p:spPr>
            <a:xfrm>
              <a:off x="5486746"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21" name="Google Shape;421;p17"/>
            <p:cNvCxnSpPr/>
            <p:nvPr/>
          </p:nvCxnSpPr>
          <p:spPr>
            <a:xfrm>
              <a:off x="6705884"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22" name="Google Shape;422;p17"/>
            <p:cNvCxnSpPr/>
            <p:nvPr/>
          </p:nvCxnSpPr>
          <p:spPr>
            <a:xfrm>
              <a:off x="7925022"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23" name="Google Shape;423;p17"/>
            <p:cNvCxnSpPr/>
            <p:nvPr/>
          </p:nvCxnSpPr>
          <p:spPr>
            <a:xfrm>
              <a:off x="9144160"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24" name="Google Shape;424;p17"/>
            <p:cNvCxnSpPr/>
            <p:nvPr/>
          </p:nvCxnSpPr>
          <p:spPr>
            <a:xfrm>
              <a:off x="10363298"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25" name="Google Shape;425;p17"/>
            <p:cNvCxnSpPr/>
            <p:nvPr/>
          </p:nvCxnSpPr>
          <p:spPr>
            <a:xfrm>
              <a:off x="11582436" y="0"/>
              <a:ext cx="0"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26" name="Google Shape;426;p17"/>
            <p:cNvCxnSpPr/>
            <p:nvPr/>
          </p:nvCxnSpPr>
          <p:spPr>
            <a:xfrm>
              <a:off x="2819" y="386485"/>
              <a:ext cx="12188952" cy="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27" name="Google Shape;427;p17"/>
            <p:cNvCxnSpPr/>
            <p:nvPr/>
          </p:nvCxnSpPr>
          <p:spPr>
            <a:xfrm>
              <a:off x="2819" y="1611181"/>
              <a:ext cx="12188952" cy="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28" name="Google Shape;428;p17"/>
            <p:cNvCxnSpPr/>
            <p:nvPr/>
          </p:nvCxnSpPr>
          <p:spPr>
            <a:xfrm>
              <a:off x="2819" y="2835877"/>
              <a:ext cx="12188952" cy="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29" name="Google Shape;429;p17"/>
            <p:cNvCxnSpPr/>
            <p:nvPr/>
          </p:nvCxnSpPr>
          <p:spPr>
            <a:xfrm>
              <a:off x="2819" y="4060573"/>
              <a:ext cx="12188952" cy="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30" name="Google Shape;430;p17"/>
            <p:cNvCxnSpPr/>
            <p:nvPr/>
          </p:nvCxnSpPr>
          <p:spPr>
            <a:xfrm>
              <a:off x="2819" y="5285269"/>
              <a:ext cx="12188952" cy="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31" name="Google Shape;431;p17"/>
            <p:cNvCxnSpPr/>
            <p:nvPr/>
          </p:nvCxnSpPr>
          <p:spPr>
            <a:xfrm>
              <a:off x="2819" y="6509965"/>
              <a:ext cx="12188952" cy="0"/>
            </a:xfrm>
            <a:prstGeom prst="straightConnector1">
              <a:avLst/>
            </a:prstGeom>
            <a:noFill/>
            <a:ln w="9525" cap="flat" cmpd="sng">
              <a:solidFill>
                <a:srgbClr val="D8D8D8">
                  <a:alpha val="28235"/>
                </a:srgbClr>
              </a:solidFill>
              <a:prstDash val="solid"/>
              <a:miter lim="800000"/>
              <a:headEnd type="none" w="sm" len="sm"/>
              <a:tailEnd type="none" w="sm" len="sm"/>
            </a:ln>
          </p:spPr>
        </p:cxnSp>
        <p:grpSp>
          <p:nvGrpSpPr>
            <p:cNvPr id="432" name="Google Shape;432;p17"/>
            <p:cNvGrpSpPr/>
            <p:nvPr/>
          </p:nvGrpSpPr>
          <p:grpSpPr>
            <a:xfrm>
              <a:off x="-1" y="0"/>
              <a:ext cx="12192001" cy="6858000"/>
              <a:chOff x="-1" y="0"/>
              <a:chExt cx="12192001" cy="6858000"/>
            </a:xfrm>
          </p:grpSpPr>
          <p:cxnSp>
            <p:nvCxnSpPr>
              <p:cNvPr id="433" name="Google Shape;433;p17"/>
              <p:cNvCxnSpPr/>
              <p:nvPr/>
            </p:nvCxnSpPr>
            <p:spPr>
              <a:xfrm>
                <a:off x="225425"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34" name="Google Shape;434;p17"/>
              <p:cNvCxnSpPr/>
              <p:nvPr/>
            </p:nvCxnSpPr>
            <p:spPr>
              <a:xfrm>
                <a:off x="1449154"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35" name="Google Shape;435;p17"/>
              <p:cNvCxnSpPr/>
              <p:nvPr/>
            </p:nvCxnSpPr>
            <p:spPr>
              <a:xfrm>
                <a:off x="2665982"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36" name="Google Shape;436;p17"/>
              <p:cNvCxnSpPr/>
              <p:nvPr/>
            </p:nvCxnSpPr>
            <p:spPr>
              <a:xfrm>
                <a:off x="3885119"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37" name="Google Shape;437;p17"/>
              <p:cNvCxnSpPr/>
              <p:nvPr/>
            </p:nvCxnSpPr>
            <p:spPr>
              <a:xfrm>
                <a:off x="5106502"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grpSp>
            <p:nvGrpSpPr>
              <p:cNvPr id="438" name="Google Shape;438;p17"/>
              <p:cNvGrpSpPr/>
              <p:nvPr/>
            </p:nvGrpSpPr>
            <p:grpSpPr>
              <a:xfrm>
                <a:off x="6327885" y="0"/>
                <a:ext cx="5864115" cy="5898673"/>
                <a:chOff x="6327885" y="0"/>
                <a:chExt cx="5864115" cy="5898673"/>
              </a:xfrm>
            </p:grpSpPr>
            <p:cxnSp>
              <p:nvCxnSpPr>
                <p:cNvPr id="439" name="Google Shape;439;p17"/>
                <p:cNvCxnSpPr/>
                <p:nvPr/>
              </p:nvCxnSpPr>
              <p:spPr>
                <a:xfrm>
                  <a:off x="6327885" y="0"/>
                  <a:ext cx="5864115" cy="5898673"/>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40" name="Google Shape;440;p17"/>
                <p:cNvCxnSpPr/>
                <p:nvPr/>
              </p:nvCxnSpPr>
              <p:spPr>
                <a:xfrm>
                  <a:off x="7549268" y="0"/>
                  <a:ext cx="4642732" cy="4672425"/>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41" name="Google Shape;441;p17"/>
                <p:cNvCxnSpPr/>
                <p:nvPr/>
              </p:nvCxnSpPr>
              <p:spPr>
                <a:xfrm>
                  <a:off x="8772997" y="0"/>
                  <a:ext cx="3419003" cy="3456749"/>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42" name="Google Shape;442;p17"/>
                <p:cNvCxnSpPr/>
                <p:nvPr/>
              </p:nvCxnSpPr>
              <p:spPr>
                <a:xfrm>
                  <a:off x="9982200" y="0"/>
                  <a:ext cx="2209800" cy="2226469"/>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43" name="Google Shape;443;p17"/>
                <p:cNvCxnSpPr/>
                <p:nvPr/>
              </p:nvCxnSpPr>
              <p:spPr>
                <a:xfrm>
                  <a:off x="11199019" y="0"/>
                  <a:ext cx="992981" cy="1002506"/>
                </a:xfrm>
                <a:prstGeom prst="straightConnector1">
                  <a:avLst/>
                </a:prstGeom>
                <a:noFill/>
                <a:ln w="9525" cap="flat" cmpd="sng">
                  <a:solidFill>
                    <a:srgbClr val="D8D8D8">
                      <a:alpha val="28235"/>
                    </a:srgbClr>
                  </a:solidFill>
                  <a:prstDash val="solid"/>
                  <a:miter lim="800000"/>
                  <a:headEnd type="none" w="sm" len="sm"/>
                  <a:tailEnd type="none" w="sm" len="sm"/>
                </a:ln>
              </p:spPr>
            </p:cxnSp>
          </p:grpSp>
          <p:cxnSp>
            <p:nvCxnSpPr>
              <p:cNvPr id="444" name="Google Shape;444;p17"/>
              <p:cNvCxnSpPr/>
              <p:nvPr/>
            </p:nvCxnSpPr>
            <p:spPr>
              <a:xfrm rot="10800000">
                <a:off x="-1" y="1012053"/>
                <a:ext cx="5828811" cy="5845945"/>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45" name="Google Shape;445;p17"/>
              <p:cNvCxnSpPr/>
              <p:nvPr/>
            </p:nvCxnSpPr>
            <p:spPr>
              <a:xfrm rot="10800000">
                <a:off x="-1" y="2227340"/>
                <a:ext cx="4614781" cy="4630658"/>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46" name="Google Shape;446;p17"/>
              <p:cNvCxnSpPr/>
              <p:nvPr/>
            </p:nvCxnSpPr>
            <p:spPr>
              <a:xfrm rot="10800000">
                <a:off x="-1" y="3432149"/>
                <a:ext cx="3398419" cy="3425849"/>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47" name="Google Shape;447;p17"/>
              <p:cNvCxnSpPr/>
              <p:nvPr/>
            </p:nvCxnSpPr>
            <p:spPr>
              <a:xfrm rot="10800000">
                <a:off x="-1" y="4651431"/>
                <a:ext cx="2196496" cy="2206567"/>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48" name="Google Shape;448;p17"/>
              <p:cNvCxnSpPr/>
              <p:nvPr/>
            </p:nvCxnSpPr>
            <p:spPr>
              <a:xfrm rot="10800000">
                <a:off x="-1" y="5864453"/>
                <a:ext cx="987003" cy="993545"/>
              </a:xfrm>
              <a:prstGeom prst="straightConnector1">
                <a:avLst/>
              </a:prstGeom>
              <a:noFill/>
              <a:ln w="9525" cap="flat" cmpd="sng">
                <a:solidFill>
                  <a:srgbClr val="D8D8D8">
                    <a:alpha val="28235"/>
                  </a:srgbClr>
                </a:solidFill>
                <a:prstDash val="solid"/>
                <a:miter lim="800000"/>
                <a:headEnd type="none" w="sm" len="sm"/>
                <a:tailEnd type="none" w="sm" len="sm"/>
              </a:ln>
            </p:spPr>
          </p:cxnSp>
        </p:grpSp>
        <p:grpSp>
          <p:nvGrpSpPr>
            <p:cNvPr id="449" name="Google Shape;449;p17"/>
            <p:cNvGrpSpPr/>
            <p:nvPr/>
          </p:nvGrpSpPr>
          <p:grpSpPr>
            <a:xfrm flipH="1">
              <a:off x="0" y="0"/>
              <a:ext cx="12192001" cy="6858000"/>
              <a:chOff x="-1" y="0"/>
              <a:chExt cx="12192001" cy="6858000"/>
            </a:xfrm>
          </p:grpSpPr>
          <p:cxnSp>
            <p:nvCxnSpPr>
              <p:cNvPr id="450" name="Google Shape;450;p17"/>
              <p:cNvCxnSpPr/>
              <p:nvPr/>
            </p:nvCxnSpPr>
            <p:spPr>
              <a:xfrm>
                <a:off x="225425"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51" name="Google Shape;451;p17"/>
              <p:cNvCxnSpPr/>
              <p:nvPr/>
            </p:nvCxnSpPr>
            <p:spPr>
              <a:xfrm>
                <a:off x="1449154"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52" name="Google Shape;452;p17"/>
              <p:cNvCxnSpPr/>
              <p:nvPr/>
            </p:nvCxnSpPr>
            <p:spPr>
              <a:xfrm>
                <a:off x="2665982"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53" name="Google Shape;453;p17"/>
              <p:cNvCxnSpPr/>
              <p:nvPr/>
            </p:nvCxnSpPr>
            <p:spPr>
              <a:xfrm>
                <a:off x="3885119"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54" name="Google Shape;454;p17"/>
              <p:cNvCxnSpPr/>
              <p:nvPr/>
            </p:nvCxnSpPr>
            <p:spPr>
              <a:xfrm>
                <a:off x="5106502" y="0"/>
                <a:ext cx="6815931" cy="6858000"/>
              </a:xfrm>
              <a:prstGeom prst="straightConnector1">
                <a:avLst/>
              </a:prstGeom>
              <a:noFill/>
              <a:ln w="9525" cap="flat" cmpd="sng">
                <a:solidFill>
                  <a:srgbClr val="D8D8D8">
                    <a:alpha val="28235"/>
                  </a:srgbClr>
                </a:solidFill>
                <a:prstDash val="solid"/>
                <a:miter lim="800000"/>
                <a:headEnd type="none" w="sm" len="sm"/>
                <a:tailEnd type="none" w="sm" len="sm"/>
              </a:ln>
            </p:spPr>
          </p:cxnSp>
          <p:grpSp>
            <p:nvGrpSpPr>
              <p:cNvPr id="455" name="Google Shape;455;p17"/>
              <p:cNvGrpSpPr/>
              <p:nvPr/>
            </p:nvGrpSpPr>
            <p:grpSpPr>
              <a:xfrm>
                <a:off x="6327885" y="0"/>
                <a:ext cx="5864115" cy="5898673"/>
                <a:chOff x="6327885" y="0"/>
                <a:chExt cx="5864115" cy="5898673"/>
              </a:xfrm>
            </p:grpSpPr>
            <p:cxnSp>
              <p:nvCxnSpPr>
                <p:cNvPr id="456" name="Google Shape;456;p17"/>
                <p:cNvCxnSpPr/>
                <p:nvPr/>
              </p:nvCxnSpPr>
              <p:spPr>
                <a:xfrm>
                  <a:off x="6327885" y="0"/>
                  <a:ext cx="5864115" cy="5898673"/>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57" name="Google Shape;457;p17"/>
                <p:cNvCxnSpPr/>
                <p:nvPr/>
              </p:nvCxnSpPr>
              <p:spPr>
                <a:xfrm>
                  <a:off x="7549268" y="0"/>
                  <a:ext cx="4642732" cy="4672425"/>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58" name="Google Shape;458;p17"/>
                <p:cNvCxnSpPr/>
                <p:nvPr/>
              </p:nvCxnSpPr>
              <p:spPr>
                <a:xfrm>
                  <a:off x="8772997" y="0"/>
                  <a:ext cx="3419003" cy="3456749"/>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59" name="Google Shape;459;p17"/>
                <p:cNvCxnSpPr/>
                <p:nvPr/>
              </p:nvCxnSpPr>
              <p:spPr>
                <a:xfrm>
                  <a:off x="9982200" y="0"/>
                  <a:ext cx="2209800" cy="2226469"/>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60" name="Google Shape;460;p17"/>
                <p:cNvCxnSpPr/>
                <p:nvPr/>
              </p:nvCxnSpPr>
              <p:spPr>
                <a:xfrm>
                  <a:off x="11199019" y="0"/>
                  <a:ext cx="992981" cy="1002506"/>
                </a:xfrm>
                <a:prstGeom prst="straightConnector1">
                  <a:avLst/>
                </a:prstGeom>
                <a:noFill/>
                <a:ln w="9525" cap="flat" cmpd="sng">
                  <a:solidFill>
                    <a:srgbClr val="D8D8D8">
                      <a:alpha val="28235"/>
                    </a:srgbClr>
                  </a:solidFill>
                  <a:prstDash val="solid"/>
                  <a:miter lim="800000"/>
                  <a:headEnd type="none" w="sm" len="sm"/>
                  <a:tailEnd type="none" w="sm" len="sm"/>
                </a:ln>
              </p:spPr>
            </p:cxnSp>
          </p:grpSp>
          <p:cxnSp>
            <p:nvCxnSpPr>
              <p:cNvPr id="461" name="Google Shape;461;p17"/>
              <p:cNvCxnSpPr/>
              <p:nvPr/>
            </p:nvCxnSpPr>
            <p:spPr>
              <a:xfrm rot="10800000">
                <a:off x="-1" y="1012053"/>
                <a:ext cx="5828811" cy="5845945"/>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62" name="Google Shape;462;p17"/>
              <p:cNvCxnSpPr/>
              <p:nvPr/>
            </p:nvCxnSpPr>
            <p:spPr>
              <a:xfrm rot="10800000">
                <a:off x="-1" y="2227340"/>
                <a:ext cx="4614781" cy="4630658"/>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63" name="Google Shape;463;p17"/>
              <p:cNvCxnSpPr/>
              <p:nvPr/>
            </p:nvCxnSpPr>
            <p:spPr>
              <a:xfrm rot="10800000">
                <a:off x="-1" y="3432149"/>
                <a:ext cx="3398419" cy="3425849"/>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64" name="Google Shape;464;p17"/>
              <p:cNvCxnSpPr/>
              <p:nvPr/>
            </p:nvCxnSpPr>
            <p:spPr>
              <a:xfrm rot="10800000">
                <a:off x="-1" y="4651431"/>
                <a:ext cx="2196496" cy="2206567"/>
              </a:xfrm>
              <a:prstGeom prst="straightConnector1">
                <a:avLst/>
              </a:prstGeom>
              <a:noFill/>
              <a:ln w="9525" cap="flat" cmpd="sng">
                <a:solidFill>
                  <a:srgbClr val="D8D8D8">
                    <a:alpha val="28235"/>
                  </a:srgbClr>
                </a:solidFill>
                <a:prstDash val="solid"/>
                <a:miter lim="800000"/>
                <a:headEnd type="none" w="sm" len="sm"/>
                <a:tailEnd type="none" w="sm" len="sm"/>
              </a:ln>
            </p:spPr>
          </p:cxnSp>
          <p:cxnSp>
            <p:nvCxnSpPr>
              <p:cNvPr id="465" name="Google Shape;465;p17"/>
              <p:cNvCxnSpPr/>
              <p:nvPr/>
            </p:nvCxnSpPr>
            <p:spPr>
              <a:xfrm rot="10800000">
                <a:off x="-1" y="5864453"/>
                <a:ext cx="987003" cy="993545"/>
              </a:xfrm>
              <a:prstGeom prst="straightConnector1">
                <a:avLst/>
              </a:prstGeom>
              <a:noFill/>
              <a:ln w="9525" cap="flat" cmpd="sng">
                <a:solidFill>
                  <a:srgbClr val="D8D8D8">
                    <a:alpha val="28235"/>
                  </a:srgbClr>
                </a:solidFill>
                <a:prstDash val="solid"/>
                <a:miter lim="800000"/>
                <a:headEnd type="none" w="sm" len="sm"/>
                <a:tailEnd type="none" w="sm" len="sm"/>
              </a:ln>
            </p:spPr>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gradFill>
          <a:gsLst>
            <a:gs pos="0">
              <a:schemeClr val="accent1"/>
            </a:gs>
            <a:gs pos="100000">
              <a:srgbClr val="AF4329"/>
            </a:gs>
          </a:gsLst>
          <a:path path="circle">
            <a:fillToRect l="50000" t="50000" r="50000" b="50000"/>
          </a:path>
          <a:tileRect/>
        </a:gradFill>
        <a:effectLst/>
      </p:bgPr>
    </p:bg>
    <p:spTree>
      <p:nvGrpSpPr>
        <p:cNvPr id="1" name="Shape 466"/>
        <p:cNvGrpSpPr/>
        <p:nvPr/>
      </p:nvGrpSpPr>
      <p:grpSpPr>
        <a:xfrm>
          <a:off x="0" y="0"/>
          <a:ext cx="0" cy="0"/>
          <a:chOff x="0" y="0"/>
          <a:chExt cx="0" cy="0"/>
        </a:xfrm>
      </p:grpSpPr>
      <p:grpSp>
        <p:nvGrpSpPr>
          <p:cNvPr id="467" name="Google Shape;467;p18"/>
          <p:cNvGrpSpPr/>
          <p:nvPr/>
        </p:nvGrpSpPr>
        <p:grpSpPr>
          <a:xfrm>
            <a:off x="-1" y="0"/>
            <a:ext cx="12192002" cy="6858000"/>
            <a:chOff x="-1" y="0"/>
            <a:chExt cx="12192002" cy="6858000"/>
          </a:xfrm>
        </p:grpSpPr>
        <p:cxnSp>
          <p:nvCxnSpPr>
            <p:cNvPr id="468" name="Google Shape;468;p18"/>
            <p:cNvCxnSpPr/>
            <p:nvPr/>
          </p:nvCxnSpPr>
          <p:spPr>
            <a:xfrm>
              <a:off x="610194"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69" name="Google Shape;469;p18"/>
            <p:cNvCxnSpPr/>
            <p:nvPr/>
          </p:nvCxnSpPr>
          <p:spPr>
            <a:xfrm>
              <a:off x="1829332"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70" name="Google Shape;470;p18"/>
            <p:cNvCxnSpPr/>
            <p:nvPr/>
          </p:nvCxnSpPr>
          <p:spPr>
            <a:xfrm>
              <a:off x="3048470"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71" name="Google Shape;471;p18"/>
            <p:cNvCxnSpPr/>
            <p:nvPr/>
          </p:nvCxnSpPr>
          <p:spPr>
            <a:xfrm>
              <a:off x="4267608"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72" name="Google Shape;472;p18"/>
            <p:cNvCxnSpPr/>
            <p:nvPr/>
          </p:nvCxnSpPr>
          <p:spPr>
            <a:xfrm>
              <a:off x="5486746"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73" name="Google Shape;473;p18"/>
            <p:cNvCxnSpPr/>
            <p:nvPr/>
          </p:nvCxnSpPr>
          <p:spPr>
            <a:xfrm>
              <a:off x="6705884"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74" name="Google Shape;474;p18"/>
            <p:cNvCxnSpPr/>
            <p:nvPr/>
          </p:nvCxnSpPr>
          <p:spPr>
            <a:xfrm>
              <a:off x="7925022"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75" name="Google Shape;475;p18"/>
            <p:cNvCxnSpPr/>
            <p:nvPr/>
          </p:nvCxnSpPr>
          <p:spPr>
            <a:xfrm>
              <a:off x="9144160"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76" name="Google Shape;476;p18"/>
            <p:cNvCxnSpPr/>
            <p:nvPr/>
          </p:nvCxnSpPr>
          <p:spPr>
            <a:xfrm>
              <a:off x="10363298"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77" name="Google Shape;477;p18"/>
            <p:cNvCxnSpPr/>
            <p:nvPr/>
          </p:nvCxnSpPr>
          <p:spPr>
            <a:xfrm>
              <a:off x="11582436"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78" name="Google Shape;478;p18"/>
            <p:cNvCxnSpPr/>
            <p:nvPr/>
          </p:nvCxnSpPr>
          <p:spPr>
            <a:xfrm>
              <a:off x="2819" y="386485"/>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79" name="Google Shape;479;p18"/>
            <p:cNvCxnSpPr/>
            <p:nvPr/>
          </p:nvCxnSpPr>
          <p:spPr>
            <a:xfrm>
              <a:off x="2819" y="1611181"/>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80" name="Google Shape;480;p18"/>
            <p:cNvCxnSpPr/>
            <p:nvPr/>
          </p:nvCxnSpPr>
          <p:spPr>
            <a:xfrm>
              <a:off x="2819" y="2835877"/>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81" name="Google Shape;481;p18"/>
            <p:cNvCxnSpPr/>
            <p:nvPr/>
          </p:nvCxnSpPr>
          <p:spPr>
            <a:xfrm>
              <a:off x="2819" y="4060573"/>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82" name="Google Shape;482;p18"/>
            <p:cNvCxnSpPr/>
            <p:nvPr/>
          </p:nvCxnSpPr>
          <p:spPr>
            <a:xfrm>
              <a:off x="2819" y="5285269"/>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83" name="Google Shape;483;p18"/>
            <p:cNvCxnSpPr/>
            <p:nvPr/>
          </p:nvCxnSpPr>
          <p:spPr>
            <a:xfrm>
              <a:off x="2819" y="6509965"/>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484" name="Google Shape;484;p18"/>
            <p:cNvGrpSpPr/>
            <p:nvPr/>
          </p:nvGrpSpPr>
          <p:grpSpPr>
            <a:xfrm>
              <a:off x="-1" y="0"/>
              <a:ext cx="12192001" cy="6858000"/>
              <a:chOff x="-1" y="0"/>
              <a:chExt cx="12192001" cy="6858000"/>
            </a:xfrm>
          </p:grpSpPr>
          <p:cxnSp>
            <p:nvCxnSpPr>
              <p:cNvPr id="485" name="Google Shape;485;p18"/>
              <p:cNvCxnSpPr/>
              <p:nvPr/>
            </p:nvCxnSpPr>
            <p:spPr>
              <a:xfrm>
                <a:off x="225425"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86" name="Google Shape;486;p18"/>
              <p:cNvCxnSpPr/>
              <p:nvPr/>
            </p:nvCxnSpPr>
            <p:spPr>
              <a:xfrm>
                <a:off x="144915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87" name="Google Shape;487;p18"/>
              <p:cNvCxnSpPr/>
              <p:nvPr/>
            </p:nvCxnSpPr>
            <p:spPr>
              <a:xfrm>
                <a:off x="266598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88" name="Google Shape;488;p18"/>
              <p:cNvCxnSpPr/>
              <p:nvPr/>
            </p:nvCxnSpPr>
            <p:spPr>
              <a:xfrm>
                <a:off x="3885119"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89" name="Google Shape;489;p18"/>
              <p:cNvCxnSpPr/>
              <p:nvPr/>
            </p:nvCxnSpPr>
            <p:spPr>
              <a:xfrm>
                <a:off x="510650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490" name="Google Shape;490;p18"/>
              <p:cNvGrpSpPr/>
              <p:nvPr/>
            </p:nvGrpSpPr>
            <p:grpSpPr>
              <a:xfrm>
                <a:off x="6327885" y="0"/>
                <a:ext cx="5864115" cy="5898673"/>
                <a:chOff x="6327885" y="0"/>
                <a:chExt cx="5864115" cy="5898673"/>
              </a:xfrm>
            </p:grpSpPr>
            <p:cxnSp>
              <p:nvCxnSpPr>
                <p:cNvPr id="491" name="Google Shape;491;p18"/>
                <p:cNvCxnSpPr/>
                <p:nvPr/>
              </p:nvCxnSpPr>
              <p:spPr>
                <a:xfrm>
                  <a:off x="6327885" y="0"/>
                  <a:ext cx="5864115" cy="5898673"/>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92" name="Google Shape;492;p18"/>
                <p:cNvCxnSpPr/>
                <p:nvPr/>
              </p:nvCxnSpPr>
              <p:spPr>
                <a:xfrm>
                  <a:off x="7549268" y="0"/>
                  <a:ext cx="4642732" cy="467242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93" name="Google Shape;493;p18"/>
                <p:cNvCxnSpPr/>
                <p:nvPr/>
              </p:nvCxnSpPr>
              <p:spPr>
                <a:xfrm>
                  <a:off x="8772997" y="0"/>
                  <a:ext cx="3419003" cy="34567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94" name="Google Shape;494;p18"/>
                <p:cNvCxnSpPr/>
                <p:nvPr/>
              </p:nvCxnSpPr>
              <p:spPr>
                <a:xfrm>
                  <a:off x="9982200" y="0"/>
                  <a:ext cx="2209800" cy="222646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95" name="Google Shape;495;p18"/>
                <p:cNvCxnSpPr/>
                <p:nvPr/>
              </p:nvCxnSpPr>
              <p:spPr>
                <a:xfrm>
                  <a:off x="11199019" y="0"/>
                  <a:ext cx="992981" cy="1002506"/>
                </a:xfrm>
                <a:prstGeom prst="straightConnector1">
                  <a:avLst/>
                </a:prstGeom>
                <a:noFill/>
                <a:ln w="9525" cap="flat" cmpd="sng">
                  <a:solidFill>
                    <a:srgbClr val="A43E27">
                      <a:alpha val="23137"/>
                    </a:srgbClr>
                  </a:solidFill>
                  <a:prstDash val="solid"/>
                  <a:miter lim="800000"/>
                  <a:headEnd type="none" w="sm" len="sm"/>
                  <a:tailEnd type="none" w="sm" len="sm"/>
                </a:ln>
              </p:spPr>
            </p:cxnSp>
          </p:grpSp>
          <p:cxnSp>
            <p:nvCxnSpPr>
              <p:cNvPr id="496" name="Google Shape;496;p18"/>
              <p:cNvCxnSpPr/>
              <p:nvPr/>
            </p:nvCxnSpPr>
            <p:spPr>
              <a:xfrm rot="10800000">
                <a:off x="-1" y="1012053"/>
                <a:ext cx="5828811" cy="584594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97" name="Google Shape;497;p18"/>
              <p:cNvCxnSpPr/>
              <p:nvPr/>
            </p:nvCxnSpPr>
            <p:spPr>
              <a:xfrm rot="10800000">
                <a:off x="-1" y="2227340"/>
                <a:ext cx="4614781" cy="4630658"/>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98" name="Google Shape;498;p18"/>
              <p:cNvCxnSpPr/>
              <p:nvPr/>
            </p:nvCxnSpPr>
            <p:spPr>
              <a:xfrm rot="10800000">
                <a:off x="-1" y="3432149"/>
                <a:ext cx="3398419" cy="34258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499" name="Google Shape;499;p18"/>
              <p:cNvCxnSpPr/>
              <p:nvPr/>
            </p:nvCxnSpPr>
            <p:spPr>
              <a:xfrm rot="10800000">
                <a:off x="-1" y="4651431"/>
                <a:ext cx="2196496" cy="2206567"/>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00" name="Google Shape;500;p18"/>
              <p:cNvCxnSpPr/>
              <p:nvPr/>
            </p:nvCxnSpPr>
            <p:spPr>
              <a:xfrm rot="10800000">
                <a:off x="-1" y="5864453"/>
                <a:ext cx="987003" cy="993545"/>
              </a:xfrm>
              <a:prstGeom prst="straightConnector1">
                <a:avLst/>
              </a:prstGeom>
              <a:noFill/>
              <a:ln w="9525" cap="flat" cmpd="sng">
                <a:solidFill>
                  <a:srgbClr val="A43E27">
                    <a:alpha val="23137"/>
                  </a:srgbClr>
                </a:solidFill>
                <a:prstDash val="solid"/>
                <a:miter lim="800000"/>
                <a:headEnd type="none" w="sm" len="sm"/>
                <a:tailEnd type="none" w="sm" len="sm"/>
              </a:ln>
            </p:spPr>
          </p:cxnSp>
        </p:grpSp>
        <p:grpSp>
          <p:nvGrpSpPr>
            <p:cNvPr id="501" name="Google Shape;501;p18"/>
            <p:cNvGrpSpPr/>
            <p:nvPr/>
          </p:nvGrpSpPr>
          <p:grpSpPr>
            <a:xfrm flipH="1">
              <a:off x="0" y="0"/>
              <a:ext cx="12192001" cy="6858000"/>
              <a:chOff x="-1" y="0"/>
              <a:chExt cx="12192001" cy="6858000"/>
            </a:xfrm>
          </p:grpSpPr>
          <p:cxnSp>
            <p:nvCxnSpPr>
              <p:cNvPr id="502" name="Google Shape;502;p18"/>
              <p:cNvCxnSpPr/>
              <p:nvPr/>
            </p:nvCxnSpPr>
            <p:spPr>
              <a:xfrm>
                <a:off x="225425"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03" name="Google Shape;503;p18"/>
              <p:cNvCxnSpPr/>
              <p:nvPr/>
            </p:nvCxnSpPr>
            <p:spPr>
              <a:xfrm>
                <a:off x="144915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04" name="Google Shape;504;p18"/>
              <p:cNvCxnSpPr/>
              <p:nvPr/>
            </p:nvCxnSpPr>
            <p:spPr>
              <a:xfrm>
                <a:off x="266598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05" name="Google Shape;505;p18"/>
              <p:cNvCxnSpPr/>
              <p:nvPr/>
            </p:nvCxnSpPr>
            <p:spPr>
              <a:xfrm>
                <a:off x="3885119"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06" name="Google Shape;506;p18"/>
              <p:cNvCxnSpPr/>
              <p:nvPr/>
            </p:nvCxnSpPr>
            <p:spPr>
              <a:xfrm>
                <a:off x="515064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507" name="Google Shape;507;p18"/>
              <p:cNvGrpSpPr/>
              <p:nvPr/>
            </p:nvGrpSpPr>
            <p:grpSpPr>
              <a:xfrm>
                <a:off x="6327885" y="0"/>
                <a:ext cx="5864115" cy="5898673"/>
                <a:chOff x="6327885" y="0"/>
                <a:chExt cx="5864115" cy="5898673"/>
              </a:xfrm>
            </p:grpSpPr>
            <p:cxnSp>
              <p:nvCxnSpPr>
                <p:cNvPr id="508" name="Google Shape;508;p18"/>
                <p:cNvCxnSpPr/>
                <p:nvPr/>
              </p:nvCxnSpPr>
              <p:spPr>
                <a:xfrm>
                  <a:off x="6327885" y="0"/>
                  <a:ext cx="5864115" cy="5898673"/>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09" name="Google Shape;509;p18"/>
                <p:cNvCxnSpPr/>
                <p:nvPr/>
              </p:nvCxnSpPr>
              <p:spPr>
                <a:xfrm>
                  <a:off x="7549268" y="0"/>
                  <a:ext cx="4642732" cy="467242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10" name="Google Shape;510;p18"/>
                <p:cNvCxnSpPr/>
                <p:nvPr/>
              </p:nvCxnSpPr>
              <p:spPr>
                <a:xfrm>
                  <a:off x="8772997" y="0"/>
                  <a:ext cx="3419003" cy="34567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11" name="Google Shape;511;p18"/>
                <p:cNvCxnSpPr/>
                <p:nvPr/>
              </p:nvCxnSpPr>
              <p:spPr>
                <a:xfrm>
                  <a:off x="9982200" y="0"/>
                  <a:ext cx="2209800" cy="222646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12" name="Google Shape;512;p18"/>
                <p:cNvCxnSpPr/>
                <p:nvPr/>
              </p:nvCxnSpPr>
              <p:spPr>
                <a:xfrm>
                  <a:off x="11199019" y="0"/>
                  <a:ext cx="992981" cy="1002506"/>
                </a:xfrm>
                <a:prstGeom prst="straightConnector1">
                  <a:avLst/>
                </a:prstGeom>
                <a:noFill/>
                <a:ln w="9525" cap="flat" cmpd="sng">
                  <a:solidFill>
                    <a:srgbClr val="A43E27">
                      <a:alpha val="23137"/>
                    </a:srgbClr>
                  </a:solidFill>
                  <a:prstDash val="solid"/>
                  <a:miter lim="800000"/>
                  <a:headEnd type="none" w="sm" len="sm"/>
                  <a:tailEnd type="none" w="sm" len="sm"/>
                </a:ln>
              </p:spPr>
            </p:cxnSp>
          </p:grpSp>
          <p:cxnSp>
            <p:nvCxnSpPr>
              <p:cNvPr id="513" name="Google Shape;513;p18"/>
              <p:cNvCxnSpPr/>
              <p:nvPr/>
            </p:nvCxnSpPr>
            <p:spPr>
              <a:xfrm rot="10800000">
                <a:off x="-1" y="1012053"/>
                <a:ext cx="5828811" cy="584594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14" name="Google Shape;514;p18"/>
              <p:cNvCxnSpPr/>
              <p:nvPr/>
            </p:nvCxnSpPr>
            <p:spPr>
              <a:xfrm rot="10800000">
                <a:off x="-1" y="2227340"/>
                <a:ext cx="4614781" cy="4630658"/>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15" name="Google Shape;515;p18"/>
              <p:cNvCxnSpPr/>
              <p:nvPr/>
            </p:nvCxnSpPr>
            <p:spPr>
              <a:xfrm rot="10800000">
                <a:off x="-1" y="3432149"/>
                <a:ext cx="3398419" cy="34258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16" name="Google Shape;516;p18"/>
              <p:cNvCxnSpPr/>
              <p:nvPr/>
            </p:nvCxnSpPr>
            <p:spPr>
              <a:xfrm rot="10800000">
                <a:off x="-1" y="4651431"/>
                <a:ext cx="2196496" cy="2206567"/>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17" name="Google Shape;517;p18"/>
              <p:cNvCxnSpPr/>
              <p:nvPr/>
            </p:nvCxnSpPr>
            <p:spPr>
              <a:xfrm rot="10800000">
                <a:off x="-1" y="5864453"/>
                <a:ext cx="987003" cy="993545"/>
              </a:xfrm>
              <a:prstGeom prst="straightConnector1">
                <a:avLst/>
              </a:prstGeom>
              <a:noFill/>
              <a:ln w="9525" cap="flat" cmpd="sng">
                <a:solidFill>
                  <a:srgbClr val="A43E27">
                    <a:alpha val="23137"/>
                  </a:srgbClr>
                </a:solidFill>
                <a:prstDash val="solid"/>
                <a:miter lim="800000"/>
                <a:headEnd type="none" w="sm" len="sm"/>
                <a:tailEnd type="none" w="sm" len="sm"/>
              </a:ln>
            </p:spPr>
          </p:cxnSp>
        </p:grpSp>
      </p:grpSp>
      <p:sp>
        <p:nvSpPr>
          <p:cNvPr id="518" name="Google Shape;518;p18"/>
          <p:cNvSpPr/>
          <p:nvPr/>
        </p:nvSpPr>
        <p:spPr>
          <a:xfrm>
            <a:off x="0" y="0"/>
            <a:ext cx="7315200" cy="6858000"/>
          </a:xfrm>
          <a:prstGeom prst="rect">
            <a:avLst/>
          </a:prstGeom>
          <a:gradFill>
            <a:gsLst>
              <a:gs pos="0">
                <a:schemeClr val="lt1"/>
              </a:gs>
              <a:gs pos="69000">
                <a:schemeClr val="lt1"/>
              </a:gs>
              <a:gs pos="100000">
                <a:srgbClr val="F2F2F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9" name="Google Shape;519;p18"/>
          <p:cNvSpPr txBox="1">
            <a:spLocks noGrp="1"/>
          </p:cNvSpPr>
          <p:nvPr>
            <p:ph type="title"/>
          </p:nvPr>
        </p:nvSpPr>
        <p:spPr>
          <a:xfrm>
            <a:off x="7913152" y="571500"/>
            <a:ext cx="3657600" cy="21971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0" name="Google Shape;520;p18"/>
          <p:cNvSpPr txBox="1">
            <a:spLocks noGrp="1"/>
          </p:cNvSpPr>
          <p:nvPr>
            <p:ph type="body" idx="1"/>
          </p:nvPr>
        </p:nvSpPr>
        <p:spPr>
          <a:xfrm>
            <a:off x="543197" y="571500"/>
            <a:ext cx="6217920" cy="571500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800"/>
              </a:spcBef>
              <a:spcAft>
                <a:spcPts val="0"/>
              </a:spcAft>
              <a:buSzPts val="2000"/>
              <a:buChar char="▪"/>
              <a:defRPr sz="2000"/>
            </a:lvl1pPr>
            <a:lvl2pPr marL="914400" lvl="1" indent="-342900" algn="l">
              <a:lnSpc>
                <a:spcPct val="90000"/>
              </a:lnSpc>
              <a:spcBef>
                <a:spcPts val="1200"/>
              </a:spcBef>
              <a:spcAft>
                <a:spcPts val="0"/>
              </a:spcAft>
              <a:buSzPts val="1800"/>
              <a:buChar char="▪"/>
              <a:defRPr sz="1800"/>
            </a:lvl2pPr>
            <a:lvl3pPr marL="1371600" lvl="2" indent="-330200" algn="l">
              <a:lnSpc>
                <a:spcPct val="90000"/>
              </a:lnSpc>
              <a:spcBef>
                <a:spcPts val="800"/>
              </a:spcBef>
              <a:spcAft>
                <a:spcPts val="0"/>
              </a:spcAft>
              <a:buSzPts val="1600"/>
              <a:buChar char="▪"/>
              <a:defRPr sz="1600"/>
            </a:lvl3pPr>
            <a:lvl4pPr marL="1828800" lvl="3" indent="-317500" algn="l">
              <a:lnSpc>
                <a:spcPct val="90000"/>
              </a:lnSpc>
              <a:spcBef>
                <a:spcPts val="800"/>
              </a:spcBef>
              <a:spcAft>
                <a:spcPts val="0"/>
              </a:spcAft>
              <a:buSzPts val="1400"/>
              <a:buChar char="▪"/>
              <a:defRPr sz="1400"/>
            </a:lvl4pPr>
            <a:lvl5pPr marL="2286000" lvl="4" indent="-317500" algn="l">
              <a:lnSpc>
                <a:spcPct val="90000"/>
              </a:lnSpc>
              <a:spcBef>
                <a:spcPts val="600"/>
              </a:spcBef>
              <a:spcAft>
                <a:spcPts val="0"/>
              </a:spcAft>
              <a:buSzPts val="1400"/>
              <a:buChar char="▪"/>
              <a:defRPr sz="1400"/>
            </a:lvl5pPr>
            <a:lvl6pPr marL="2743200" lvl="5" indent="-355600" algn="l">
              <a:lnSpc>
                <a:spcPct val="90000"/>
              </a:lnSpc>
              <a:spcBef>
                <a:spcPts val="600"/>
              </a:spcBef>
              <a:spcAft>
                <a:spcPts val="0"/>
              </a:spcAft>
              <a:buSzPts val="2000"/>
              <a:buChar char="▪"/>
              <a:defRPr sz="2000"/>
            </a:lvl6pPr>
            <a:lvl7pPr marL="3200400" lvl="6" indent="-355600" algn="l">
              <a:lnSpc>
                <a:spcPct val="90000"/>
              </a:lnSpc>
              <a:spcBef>
                <a:spcPts val="600"/>
              </a:spcBef>
              <a:spcAft>
                <a:spcPts val="0"/>
              </a:spcAft>
              <a:buSzPts val="2000"/>
              <a:buChar char="▪"/>
              <a:defRPr sz="2000"/>
            </a:lvl7pPr>
            <a:lvl8pPr marL="3657600" lvl="7" indent="-355600" algn="l">
              <a:lnSpc>
                <a:spcPct val="90000"/>
              </a:lnSpc>
              <a:spcBef>
                <a:spcPts val="600"/>
              </a:spcBef>
              <a:spcAft>
                <a:spcPts val="0"/>
              </a:spcAft>
              <a:buSzPts val="2000"/>
              <a:buChar char="▪"/>
              <a:defRPr sz="2000"/>
            </a:lvl8pPr>
            <a:lvl9pPr marL="4114800" lvl="8" indent="-228600" algn="l">
              <a:lnSpc>
                <a:spcPct val="90000"/>
              </a:lnSpc>
              <a:spcBef>
                <a:spcPts val="600"/>
              </a:spcBef>
              <a:spcAft>
                <a:spcPts val="0"/>
              </a:spcAft>
              <a:buSzPts val="2000"/>
              <a:buNone/>
              <a:defRPr sz="2000"/>
            </a:lvl9pPr>
          </a:lstStyle>
          <a:p>
            <a:endParaRPr/>
          </a:p>
        </p:txBody>
      </p:sp>
      <p:sp>
        <p:nvSpPr>
          <p:cNvPr id="521" name="Google Shape;521;p18"/>
          <p:cNvSpPr txBox="1">
            <a:spLocks noGrp="1"/>
          </p:cNvSpPr>
          <p:nvPr>
            <p:ph type="body" idx="2"/>
          </p:nvPr>
        </p:nvSpPr>
        <p:spPr>
          <a:xfrm>
            <a:off x="7913152" y="2995012"/>
            <a:ext cx="3657600" cy="22859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600"/>
              <a:buNone/>
              <a:defRPr sz="1600">
                <a:solidFill>
                  <a:schemeClr val="lt1"/>
                </a:solidFill>
              </a:defRPr>
            </a:lvl1pPr>
            <a:lvl2pPr marL="914400" lvl="1" indent="-228600" algn="l">
              <a:lnSpc>
                <a:spcPct val="90000"/>
              </a:lnSpc>
              <a:spcBef>
                <a:spcPts val="12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6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cxnSp>
        <p:nvCxnSpPr>
          <p:cNvPr id="522" name="Google Shape;522;p18"/>
          <p:cNvCxnSpPr/>
          <p:nvPr/>
        </p:nvCxnSpPr>
        <p:spPr>
          <a:xfrm>
            <a:off x="7923089" y="2895600"/>
            <a:ext cx="3659311" cy="0"/>
          </a:xfrm>
          <a:prstGeom prst="straightConnector1">
            <a:avLst/>
          </a:prstGeom>
          <a:noFill/>
          <a:ln w="19050" cap="flat" cmpd="sng">
            <a:solidFill>
              <a:schemeClr val="lt1"/>
            </a:solidFill>
            <a:prstDash val="solid"/>
            <a:miter lim="800000"/>
            <a:headEnd type="none" w="sm" len="sm"/>
            <a:tailEnd type="none" w="sm" len="sm"/>
          </a:ln>
        </p:spPr>
      </p:cxnSp>
      <p:sp>
        <p:nvSpPr>
          <p:cNvPr id="523" name="Google Shape;523;p18"/>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4" name="Google Shape;524;p18"/>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5" name="Google Shape;525;p18"/>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526" name="Google Shape;526;p18"/>
          <p:cNvGrpSpPr/>
          <p:nvPr/>
        </p:nvGrpSpPr>
        <p:grpSpPr>
          <a:xfrm>
            <a:off x="-1" y="0"/>
            <a:ext cx="12192002" cy="6858000"/>
            <a:chOff x="-1" y="0"/>
            <a:chExt cx="12192002" cy="6858000"/>
          </a:xfrm>
        </p:grpSpPr>
        <p:cxnSp>
          <p:nvCxnSpPr>
            <p:cNvPr id="527" name="Google Shape;527;p18"/>
            <p:cNvCxnSpPr/>
            <p:nvPr/>
          </p:nvCxnSpPr>
          <p:spPr>
            <a:xfrm>
              <a:off x="610194"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28" name="Google Shape;528;p18"/>
            <p:cNvCxnSpPr/>
            <p:nvPr/>
          </p:nvCxnSpPr>
          <p:spPr>
            <a:xfrm>
              <a:off x="1829332"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29" name="Google Shape;529;p18"/>
            <p:cNvCxnSpPr/>
            <p:nvPr/>
          </p:nvCxnSpPr>
          <p:spPr>
            <a:xfrm>
              <a:off x="3048470"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30" name="Google Shape;530;p18"/>
            <p:cNvCxnSpPr/>
            <p:nvPr/>
          </p:nvCxnSpPr>
          <p:spPr>
            <a:xfrm>
              <a:off x="4267608"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31" name="Google Shape;531;p18"/>
            <p:cNvCxnSpPr/>
            <p:nvPr/>
          </p:nvCxnSpPr>
          <p:spPr>
            <a:xfrm>
              <a:off x="5486746"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32" name="Google Shape;532;p18"/>
            <p:cNvCxnSpPr/>
            <p:nvPr/>
          </p:nvCxnSpPr>
          <p:spPr>
            <a:xfrm>
              <a:off x="6705884"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33" name="Google Shape;533;p18"/>
            <p:cNvCxnSpPr/>
            <p:nvPr/>
          </p:nvCxnSpPr>
          <p:spPr>
            <a:xfrm>
              <a:off x="7925022"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34" name="Google Shape;534;p18"/>
            <p:cNvCxnSpPr/>
            <p:nvPr/>
          </p:nvCxnSpPr>
          <p:spPr>
            <a:xfrm>
              <a:off x="9144160"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35" name="Google Shape;535;p18"/>
            <p:cNvCxnSpPr/>
            <p:nvPr/>
          </p:nvCxnSpPr>
          <p:spPr>
            <a:xfrm>
              <a:off x="10363298"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36" name="Google Shape;536;p18"/>
            <p:cNvCxnSpPr/>
            <p:nvPr/>
          </p:nvCxnSpPr>
          <p:spPr>
            <a:xfrm>
              <a:off x="11582436"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37" name="Google Shape;537;p18"/>
            <p:cNvCxnSpPr/>
            <p:nvPr/>
          </p:nvCxnSpPr>
          <p:spPr>
            <a:xfrm>
              <a:off x="2819" y="386485"/>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38" name="Google Shape;538;p18"/>
            <p:cNvCxnSpPr/>
            <p:nvPr/>
          </p:nvCxnSpPr>
          <p:spPr>
            <a:xfrm>
              <a:off x="2819" y="1611181"/>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39" name="Google Shape;539;p18"/>
            <p:cNvCxnSpPr/>
            <p:nvPr/>
          </p:nvCxnSpPr>
          <p:spPr>
            <a:xfrm>
              <a:off x="2819" y="2835877"/>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40" name="Google Shape;540;p18"/>
            <p:cNvCxnSpPr/>
            <p:nvPr/>
          </p:nvCxnSpPr>
          <p:spPr>
            <a:xfrm>
              <a:off x="2819" y="4060573"/>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41" name="Google Shape;541;p18"/>
            <p:cNvCxnSpPr/>
            <p:nvPr/>
          </p:nvCxnSpPr>
          <p:spPr>
            <a:xfrm>
              <a:off x="2819" y="5285269"/>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42" name="Google Shape;542;p18"/>
            <p:cNvCxnSpPr/>
            <p:nvPr/>
          </p:nvCxnSpPr>
          <p:spPr>
            <a:xfrm>
              <a:off x="2819" y="6509965"/>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543" name="Google Shape;543;p18"/>
            <p:cNvGrpSpPr/>
            <p:nvPr/>
          </p:nvGrpSpPr>
          <p:grpSpPr>
            <a:xfrm>
              <a:off x="-1" y="0"/>
              <a:ext cx="12192001" cy="6858000"/>
              <a:chOff x="-1" y="0"/>
              <a:chExt cx="12192001" cy="6858000"/>
            </a:xfrm>
          </p:grpSpPr>
          <p:cxnSp>
            <p:nvCxnSpPr>
              <p:cNvPr id="544" name="Google Shape;544;p18"/>
              <p:cNvCxnSpPr/>
              <p:nvPr/>
            </p:nvCxnSpPr>
            <p:spPr>
              <a:xfrm>
                <a:off x="225425"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45" name="Google Shape;545;p18"/>
              <p:cNvCxnSpPr/>
              <p:nvPr/>
            </p:nvCxnSpPr>
            <p:spPr>
              <a:xfrm>
                <a:off x="144915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46" name="Google Shape;546;p18"/>
              <p:cNvCxnSpPr/>
              <p:nvPr/>
            </p:nvCxnSpPr>
            <p:spPr>
              <a:xfrm>
                <a:off x="266598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47" name="Google Shape;547;p18"/>
              <p:cNvCxnSpPr/>
              <p:nvPr/>
            </p:nvCxnSpPr>
            <p:spPr>
              <a:xfrm>
                <a:off x="3885119"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48" name="Google Shape;548;p18"/>
              <p:cNvCxnSpPr/>
              <p:nvPr/>
            </p:nvCxnSpPr>
            <p:spPr>
              <a:xfrm>
                <a:off x="510650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549" name="Google Shape;549;p18"/>
              <p:cNvGrpSpPr/>
              <p:nvPr/>
            </p:nvGrpSpPr>
            <p:grpSpPr>
              <a:xfrm>
                <a:off x="6327885" y="0"/>
                <a:ext cx="5864115" cy="5898673"/>
                <a:chOff x="6327885" y="0"/>
                <a:chExt cx="5864115" cy="5898673"/>
              </a:xfrm>
            </p:grpSpPr>
            <p:cxnSp>
              <p:nvCxnSpPr>
                <p:cNvPr id="550" name="Google Shape;550;p18"/>
                <p:cNvCxnSpPr/>
                <p:nvPr/>
              </p:nvCxnSpPr>
              <p:spPr>
                <a:xfrm>
                  <a:off x="6327885" y="0"/>
                  <a:ext cx="5864115" cy="5898673"/>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51" name="Google Shape;551;p18"/>
                <p:cNvCxnSpPr/>
                <p:nvPr/>
              </p:nvCxnSpPr>
              <p:spPr>
                <a:xfrm>
                  <a:off x="7549268" y="0"/>
                  <a:ext cx="4642732" cy="467242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52" name="Google Shape;552;p18"/>
                <p:cNvCxnSpPr/>
                <p:nvPr/>
              </p:nvCxnSpPr>
              <p:spPr>
                <a:xfrm>
                  <a:off x="8772997" y="0"/>
                  <a:ext cx="3419003" cy="34567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53" name="Google Shape;553;p18"/>
                <p:cNvCxnSpPr/>
                <p:nvPr/>
              </p:nvCxnSpPr>
              <p:spPr>
                <a:xfrm>
                  <a:off x="9982200" y="0"/>
                  <a:ext cx="2209800" cy="222646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54" name="Google Shape;554;p18"/>
                <p:cNvCxnSpPr/>
                <p:nvPr/>
              </p:nvCxnSpPr>
              <p:spPr>
                <a:xfrm>
                  <a:off x="11199019" y="0"/>
                  <a:ext cx="992981" cy="1002506"/>
                </a:xfrm>
                <a:prstGeom prst="straightConnector1">
                  <a:avLst/>
                </a:prstGeom>
                <a:noFill/>
                <a:ln w="9525" cap="flat" cmpd="sng">
                  <a:solidFill>
                    <a:srgbClr val="A43E27">
                      <a:alpha val="23137"/>
                    </a:srgbClr>
                  </a:solidFill>
                  <a:prstDash val="solid"/>
                  <a:miter lim="800000"/>
                  <a:headEnd type="none" w="sm" len="sm"/>
                  <a:tailEnd type="none" w="sm" len="sm"/>
                </a:ln>
              </p:spPr>
            </p:cxnSp>
          </p:grpSp>
          <p:cxnSp>
            <p:nvCxnSpPr>
              <p:cNvPr id="555" name="Google Shape;555;p18"/>
              <p:cNvCxnSpPr/>
              <p:nvPr/>
            </p:nvCxnSpPr>
            <p:spPr>
              <a:xfrm rot="10800000">
                <a:off x="-1" y="1012053"/>
                <a:ext cx="5828811" cy="584594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56" name="Google Shape;556;p18"/>
              <p:cNvCxnSpPr/>
              <p:nvPr/>
            </p:nvCxnSpPr>
            <p:spPr>
              <a:xfrm rot="10800000">
                <a:off x="-1" y="2227340"/>
                <a:ext cx="4614781" cy="4630658"/>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57" name="Google Shape;557;p18"/>
              <p:cNvCxnSpPr/>
              <p:nvPr/>
            </p:nvCxnSpPr>
            <p:spPr>
              <a:xfrm rot="10800000">
                <a:off x="-1" y="3432149"/>
                <a:ext cx="3398419" cy="34258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58" name="Google Shape;558;p18"/>
              <p:cNvCxnSpPr/>
              <p:nvPr/>
            </p:nvCxnSpPr>
            <p:spPr>
              <a:xfrm rot="10800000">
                <a:off x="-1" y="4651431"/>
                <a:ext cx="2196496" cy="2206567"/>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59" name="Google Shape;559;p18"/>
              <p:cNvCxnSpPr/>
              <p:nvPr/>
            </p:nvCxnSpPr>
            <p:spPr>
              <a:xfrm rot="10800000">
                <a:off x="-1" y="5864453"/>
                <a:ext cx="987003" cy="993545"/>
              </a:xfrm>
              <a:prstGeom prst="straightConnector1">
                <a:avLst/>
              </a:prstGeom>
              <a:noFill/>
              <a:ln w="9525" cap="flat" cmpd="sng">
                <a:solidFill>
                  <a:srgbClr val="A43E27">
                    <a:alpha val="23137"/>
                  </a:srgbClr>
                </a:solidFill>
                <a:prstDash val="solid"/>
                <a:miter lim="800000"/>
                <a:headEnd type="none" w="sm" len="sm"/>
                <a:tailEnd type="none" w="sm" len="sm"/>
              </a:ln>
            </p:spPr>
          </p:cxnSp>
        </p:grpSp>
        <p:grpSp>
          <p:nvGrpSpPr>
            <p:cNvPr id="560" name="Google Shape;560;p18"/>
            <p:cNvGrpSpPr/>
            <p:nvPr/>
          </p:nvGrpSpPr>
          <p:grpSpPr>
            <a:xfrm flipH="1">
              <a:off x="0" y="0"/>
              <a:ext cx="12192001" cy="6858000"/>
              <a:chOff x="-1" y="0"/>
              <a:chExt cx="12192001" cy="6858000"/>
            </a:xfrm>
          </p:grpSpPr>
          <p:cxnSp>
            <p:nvCxnSpPr>
              <p:cNvPr id="561" name="Google Shape;561;p18"/>
              <p:cNvCxnSpPr/>
              <p:nvPr/>
            </p:nvCxnSpPr>
            <p:spPr>
              <a:xfrm>
                <a:off x="225425"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62" name="Google Shape;562;p18"/>
              <p:cNvCxnSpPr/>
              <p:nvPr/>
            </p:nvCxnSpPr>
            <p:spPr>
              <a:xfrm>
                <a:off x="144915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63" name="Google Shape;563;p18"/>
              <p:cNvCxnSpPr/>
              <p:nvPr/>
            </p:nvCxnSpPr>
            <p:spPr>
              <a:xfrm>
                <a:off x="266598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64" name="Google Shape;564;p18"/>
              <p:cNvCxnSpPr/>
              <p:nvPr/>
            </p:nvCxnSpPr>
            <p:spPr>
              <a:xfrm>
                <a:off x="3885119"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65" name="Google Shape;565;p18"/>
              <p:cNvCxnSpPr/>
              <p:nvPr/>
            </p:nvCxnSpPr>
            <p:spPr>
              <a:xfrm>
                <a:off x="515064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566" name="Google Shape;566;p18"/>
              <p:cNvGrpSpPr/>
              <p:nvPr/>
            </p:nvGrpSpPr>
            <p:grpSpPr>
              <a:xfrm>
                <a:off x="6327885" y="0"/>
                <a:ext cx="5864115" cy="5898673"/>
                <a:chOff x="6327885" y="0"/>
                <a:chExt cx="5864115" cy="5898673"/>
              </a:xfrm>
            </p:grpSpPr>
            <p:cxnSp>
              <p:nvCxnSpPr>
                <p:cNvPr id="567" name="Google Shape;567;p18"/>
                <p:cNvCxnSpPr/>
                <p:nvPr/>
              </p:nvCxnSpPr>
              <p:spPr>
                <a:xfrm>
                  <a:off x="6327885" y="0"/>
                  <a:ext cx="5864115" cy="5898673"/>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68" name="Google Shape;568;p18"/>
                <p:cNvCxnSpPr/>
                <p:nvPr/>
              </p:nvCxnSpPr>
              <p:spPr>
                <a:xfrm>
                  <a:off x="7549268" y="0"/>
                  <a:ext cx="4642732" cy="467242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69" name="Google Shape;569;p18"/>
                <p:cNvCxnSpPr/>
                <p:nvPr/>
              </p:nvCxnSpPr>
              <p:spPr>
                <a:xfrm>
                  <a:off x="8772997" y="0"/>
                  <a:ext cx="3419003" cy="34567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70" name="Google Shape;570;p18"/>
                <p:cNvCxnSpPr/>
                <p:nvPr/>
              </p:nvCxnSpPr>
              <p:spPr>
                <a:xfrm>
                  <a:off x="9982200" y="0"/>
                  <a:ext cx="2209800" cy="222646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71" name="Google Shape;571;p18"/>
                <p:cNvCxnSpPr/>
                <p:nvPr/>
              </p:nvCxnSpPr>
              <p:spPr>
                <a:xfrm>
                  <a:off x="11199019" y="0"/>
                  <a:ext cx="992981" cy="1002506"/>
                </a:xfrm>
                <a:prstGeom prst="straightConnector1">
                  <a:avLst/>
                </a:prstGeom>
                <a:noFill/>
                <a:ln w="9525" cap="flat" cmpd="sng">
                  <a:solidFill>
                    <a:srgbClr val="A43E27">
                      <a:alpha val="23137"/>
                    </a:srgbClr>
                  </a:solidFill>
                  <a:prstDash val="solid"/>
                  <a:miter lim="800000"/>
                  <a:headEnd type="none" w="sm" len="sm"/>
                  <a:tailEnd type="none" w="sm" len="sm"/>
                </a:ln>
              </p:spPr>
            </p:cxnSp>
          </p:grpSp>
          <p:cxnSp>
            <p:nvCxnSpPr>
              <p:cNvPr id="572" name="Google Shape;572;p18"/>
              <p:cNvCxnSpPr/>
              <p:nvPr/>
            </p:nvCxnSpPr>
            <p:spPr>
              <a:xfrm rot="10800000">
                <a:off x="-1" y="1012053"/>
                <a:ext cx="5828811" cy="584594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73" name="Google Shape;573;p18"/>
              <p:cNvCxnSpPr/>
              <p:nvPr/>
            </p:nvCxnSpPr>
            <p:spPr>
              <a:xfrm rot="10800000">
                <a:off x="-1" y="2227340"/>
                <a:ext cx="4614781" cy="4630658"/>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74" name="Google Shape;574;p18"/>
              <p:cNvCxnSpPr/>
              <p:nvPr/>
            </p:nvCxnSpPr>
            <p:spPr>
              <a:xfrm rot="10800000">
                <a:off x="-1" y="3432149"/>
                <a:ext cx="3398419" cy="34258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75" name="Google Shape;575;p18"/>
              <p:cNvCxnSpPr/>
              <p:nvPr/>
            </p:nvCxnSpPr>
            <p:spPr>
              <a:xfrm rot="10800000">
                <a:off x="-1" y="4651431"/>
                <a:ext cx="2196496" cy="2206567"/>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76" name="Google Shape;576;p18"/>
              <p:cNvCxnSpPr/>
              <p:nvPr/>
            </p:nvCxnSpPr>
            <p:spPr>
              <a:xfrm rot="10800000">
                <a:off x="-1" y="5864453"/>
                <a:ext cx="987003" cy="993545"/>
              </a:xfrm>
              <a:prstGeom prst="straightConnector1">
                <a:avLst/>
              </a:prstGeom>
              <a:noFill/>
              <a:ln w="9525" cap="flat" cmpd="sng">
                <a:solidFill>
                  <a:srgbClr val="A43E27">
                    <a:alpha val="23137"/>
                  </a:srgbClr>
                </a:solidFill>
                <a:prstDash val="solid"/>
                <a:miter lim="800000"/>
                <a:headEnd type="none" w="sm" len="sm"/>
                <a:tailEnd type="none" w="sm" len="sm"/>
              </a:ln>
            </p:spPr>
          </p:cxnSp>
        </p:grpSp>
      </p:grpSp>
      <p:sp>
        <p:nvSpPr>
          <p:cNvPr id="577" name="Google Shape;577;p18"/>
          <p:cNvSpPr/>
          <p:nvPr/>
        </p:nvSpPr>
        <p:spPr>
          <a:xfrm>
            <a:off x="0" y="0"/>
            <a:ext cx="7315200" cy="6858000"/>
          </a:xfrm>
          <a:prstGeom prst="rect">
            <a:avLst/>
          </a:prstGeom>
          <a:gradFill>
            <a:gsLst>
              <a:gs pos="0">
                <a:schemeClr val="lt1"/>
              </a:gs>
              <a:gs pos="69000">
                <a:schemeClr val="lt1"/>
              </a:gs>
              <a:gs pos="100000">
                <a:srgbClr val="F2F2F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578" name="Google Shape;578;p18"/>
          <p:cNvCxnSpPr/>
          <p:nvPr/>
        </p:nvCxnSpPr>
        <p:spPr>
          <a:xfrm>
            <a:off x="7923089" y="2895600"/>
            <a:ext cx="3659311"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chemeClr val="accent1"/>
            </a:gs>
            <a:gs pos="100000">
              <a:srgbClr val="AF4329"/>
            </a:gs>
          </a:gsLst>
          <a:path path="circle">
            <a:fillToRect l="50000" t="50000" r="50000" b="50000"/>
          </a:path>
          <a:tileRect/>
        </a:gradFill>
        <a:effectLst/>
      </p:bgPr>
    </p:bg>
    <p:spTree>
      <p:nvGrpSpPr>
        <p:cNvPr id="1" name="Shape 579"/>
        <p:cNvGrpSpPr/>
        <p:nvPr/>
      </p:nvGrpSpPr>
      <p:grpSpPr>
        <a:xfrm>
          <a:off x="0" y="0"/>
          <a:ext cx="0" cy="0"/>
          <a:chOff x="0" y="0"/>
          <a:chExt cx="0" cy="0"/>
        </a:xfrm>
      </p:grpSpPr>
      <p:grpSp>
        <p:nvGrpSpPr>
          <p:cNvPr id="580" name="Google Shape;580;p19"/>
          <p:cNvGrpSpPr/>
          <p:nvPr/>
        </p:nvGrpSpPr>
        <p:grpSpPr>
          <a:xfrm>
            <a:off x="-1" y="0"/>
            <a:ext cx="12192002" cy="6858000"/>
            <a:chOff x="-1" y="0"/>
            <a:chExt cx="12192002" cy="6858000"/>
          </a:xfrm>
        </p:grpSpPr>
        <p:cxnSp>
          <p:nvCxnSpPr>
            <p:cNvPr id="581" name="Google Shape;581;p19"/>
            <p:cNvCxnSpPr/>
            <p:nvPr/>
          </p:nvCxnSpPr>
          <p:spPr>
            <a:xfrm>
              <a:off x="610194"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82" name="Google Shape;582;p19"/>
            <p:cNvCxnSpPr/>
            <p:nvPr/>
          </p:nvCxnSpPr>
          <p:spPr>
            <a:xfrm>
              <a:off x="1829332"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83" name="Google Shape;583;p19"/>
            <p:cNvCxnSpPr/>
            <p:nvPr/>
          </p:nvCxnSpPr>
          <p:spPr>
            <a:xfrm>
              <a:off x="3048470"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84" name="Google Shape;584;p19"/>
            <p:cNvCxnSpPr/>
            <p:nvPr/>
          </p:nvCxnSpPr>
          <p:spPr>
            <a:xfrm>
              <a:off x="4267608"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85" name="Google Shape;585;p19"/>
            <p:cNvCxnSpPr/>
            <p:nvPr/>
          </p:nvCxnSpPr>
          <p:spPr>
            <a:xfrm>
              <a:off x="5486746"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86" name="Google Shape;586;p19"/>
            <p:cNvCxnSpPr/>
            <p:nvPr/>
          </p:nvCxnSpPr>
          <p:spPr>
            <a:xfrm>
              <a:off x="6705884"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87" name="Google Shape;587;p19"/>
            <p:cNvCxnSpPr/>
            <p:nvPr/>
          </p:nvCxnSpPr>
          <p:spPr>
            <a:xfrm>
              <a:off x="7925022"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88" name="Google Shape;588;p19"/>
            <p:cNvCxnSpPr/>
            <p:nvPr/>
          </p:nvCxnSpPr>
          <p:spPr>
            <a:xfrm>
              <a:off x="9144160"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89" name="Google Shape;589;p19"/>
            <p:cNvCxnSpPr/>
            <p:nvPr/>
          </p:nvCxnSpPr>
          <p:spPr>
            <a:xfrm>
              <a:off x="10363298"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90" name="Google Shape;590;p19"/>
            <p:cNvCxnSpPr/>
            <p:nvPr/>
          </p:nvCxnSpPr>
          <p:spPr>
            <a:xfrm>
              <a:off x="11582436" y="0"/>
              <a:ext cx="0"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91" name="Google Shape;591;p19"/>
            <p:cNvCxnSpPr/>
            <p:nvPr/>
          </p:nvCxnSpPr>
          <p:spPr>
            <a:xfrm>
              <a:off x="2819" y="386485"/>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92" name="Google Shape;592;p19"/>
            <p:cNvCxnSpPr/>
            <p:nvPr/>
          </p:nvCxnSpPr>
          <p:spPr>
            <a:xfrm>
              <a:off x="2819" y="1611181"/>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93" name="Google Shape;593;p19"/>
            <p:cNvCxnSpPr/>
            <p:nvPr/>
          </p:nvCxnSpPr>
          <p:spPr>
            <a:xfrm>
              <a:off x="2819" y="2835877"/>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94" name="Google Shape;594;p19"/>
            <p:cNvCxnSpPr/>
            <p:nvPr/>
          </p:nvCxnSpPr>
          <p:spPr>
            <a:xfrm>
              <a:off x="2819" y="4060573"/>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95" name="Google Shape;595;p19"/>
            <p:cNvCxnSpPr/>
            <p:nvPr/>
          </p:nvCxnSpPr>
          <p:spPr>
            <a:xfrm>
              <a:off x="2819" y="5285269"/>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96" name="Google Shape;596;p19"/>
            <p:cNvCxnSpPr/>
            <p:nvPr/>
          </p:nvCxnSpPr>
          <p:spPr>
            <a:xfrm>
              <a:off x="2819" y="6509965"/>
              <a:ext cx="12188952" cy="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597" name="Google Shape;597;p19"/>
            <p:cNvGrpSpPr/>
            <p:nvPr/>
          </p:nvGrpSpPr>
          <p:grpSpPr>
            <a:xfrm>
              <a:off x="-1" y="0"/>
              <a:ext cx="12192001" cy="6858000"/>
              <a:chOff x="-1" y="0"/>
              <a:chExt cx="12192001" cy="6858000"/>
            </a:xfrm>
          </p:grpSpPr>
          <p:cxnSp>
            <p:nvCxnSpPr>
              <p:cNvPr id="598" name="Google Shape;598;p19"/>
              <p:cNvCxnSpPr/>
              <p:nvPr/>
            </p:nvCxnSpPr>
            <p:spPr>
              <a:xfrm>
                <a:off x="225425"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599" name="Google Shape;599;p19"/>
              <p:cNvCxnSpPr/>
              <p:nvPr/>
            </p:nvCxnSpPr>
            <p:spPr>
              <a:xfrm>
                <a:off x="144915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00" name="Google Shape;600;p19"/>
              <p:cNvCxnSpPr/>
              <p:nvPr/>
            </p:nvCxnSpPr>
            <p:spPr>
              <a:xfrm>
                <a:off x="266598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01" name="Google Shape;601;p19"/>
              <p:cNvCxnSpPr/>
              <p:nvPr/>
            </p:nvCxnSpPr>
            <p:spPr>
              <a:xfrm>
                <a:off x="3885119"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02" name="Google Shape;602;p19"/>
              <p:cNvCxnSpPr/>
              <p:nvPr/>
            </p:nvCxnSpPr>
            <p:spPr>
              <a:xfrm>
                <a:off x="510650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603" name="Google Shape;603;p19"/>
              <p:cNvGrpSpPr/>
              <p:nvPr/>
            </p:nvGrpSpPr>
            <p:grpSpPr>
              <a:xfrm>
                <a:off x="6327885" y="0"/>
                <a:ext cx="5864115" cy="5898673"/>
                <a:chOff x="6327885" y="0"/>
                <a:chExt cx="5864115" cy="5898673"/>
              </a:xfrm>
            </p:grpSpPr>
            <p:cxnSp>
              <p:nvCxnSpPr>
                <p:cNvPr id="604" name="Google Shape;604;p19"/>
                <p:cNvCxnSpPr/>
                <p:nvPr/>
              </p:nvCxnSpPr>
              <p:spPr>
                <a:xfrm>
                  <a:off x="6327885" y="0"/>
                  <a:ext cx="5864115" cy="5898673"/>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05" name="Google Shape;605;p19"/>
                <p:cNvCxnSpPr/>
                <p:nvPr/>
              </p:nvCxnSpPr>
              <p:spPr>
                <a:xfrm>
                  <a:off x="7549268" y="0"/>
                  <a:ext cx="4642732" cy="467242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06" name="Google Shape;606;p19"/>
                <p:cNvCxnSpPr/>
                <p:nvPr/>
              </p:nvCxnSpPr>
              <p:spPr>
                <a:xfrm>
                  <a:off x="8772997" y="0"/>
                  <a:ext cx="3419003" cy="34567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07" name="Google Shape;607;p19"/>
                <p:cNvCxnSpPr/>
                <p:nvPr/>
              </p:nvCxnSpPr>
              <p:spPr>
                <a:xfrm>
                  <a:off x="9982200" y="0"/>
                  <a:ext cx="2209800" cy="222646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08" name="Google Shape;608;p19"/>
                <p:cNvCxnSpPr/>
                <p:nvPr/>
              </p:nvCxnSpPr>
              <p:spPr>
                <a:xfrm>
                  <a:off x="11199019" y="0"/>
                  <a:ext cx="992981" cy="1002506"/>
                </a:xfrm>
                <a:prstGeom prst="straightConnector1">
                  <a:avLst/>
                </a:prstGeom>
                <a:noFill/>
                <a:ln w="9525" cap="flat" cmpd="sng">
                  <a:solidFill>
                    <a:srgbClr val="A43E27">
                      <a:alpha val="23137"/>
                    </a:srgbClr>
                  </a:solidFill>
                  <a:prstDash val="solid"/>
                  <a:miter lim="800000"/>
                  <a:headEnd type="none" w="sm" len="sm"/>
                  <a:tailEnd type="none" w="sm" len="sm"/>
                </a:ln>
              </p:spPr>
            </p:cxnSp>
          </p:grpSp>
          <p:cxnSp>
            <p:nvCxnSpPr>
              <p:cNvPr id="609" name="Google Shape;609;p19"/>
              <p:cNvCxnSpPr/>
              <p:nvPr/>
            </p:nvCxnSpPr>
            <p:spPr>
              <a:xfrm rot="10800000">
                <a:off x="-1" y="1012053"/>
                <a:ext cx="5828811" cy="584594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10" name="Google Shape;610;p19"/>
              <p:cNvCxnSpPr/>
              <p:nvPr/>
            </p:nvCxnSpPr>
            <p:spPr>
              <a:xfrm rot="10800000">
                <a:off x="-1" y="2227340"/>
                <a:ext cx="4614781" cy="4630658"/>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11" name="Google Shape;611;p19"/>
              <p:cNvCxnSpPr/>
              <p:nvPr/>
            </p:nvCxnSpPr>
            <p:spPr>
              <a:xfrm rot="10800000">
                <a:off x="-1" y="3432149"/>
                <a:ext cx="3398419" cy="34258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12" name="Google Shape;612;p19"/>
              <p:cNvCxnSpPr/>
              <p:nvPr/>
            </p:nvCxnSpPr>
            <p:spPr>
              <a:xfrm rot="10800000">
                <a:off x="-1" y="4651431"/>
                <a:ext cx="2196496" cy="2206567"/>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13" name="Google Shape;613;p19"/>
              <p:cNvCxnSpPr/>
              <p:nvPr/>
            </p:nvCxnSpPr>
            <p:spPr>
              <a:xfrm rot="10800000">
                <a:off x="-1" y="5864453"/>
                <a:ext cx="987003" cy="993545"/>
              </a:xfrm>
              <a:prstGeom prst="straightConnector1">
                <a:avLst/>
              </a:prstGeom>
              <a:noFill/>
              <a:ln w="9525" cap="flat" cmpd="sng">
                <a:solidFill>
                  <a:srgbClr val="A43E27">
                    <a:alpha val="23137"/>
                  </a:srgbClr>
                </a:solidFill>
                <a:prstDash val="solid"/>
                <a:miter lim="800000"/>
                <a:headEnd type="none" w="sm" len="sm"/>
                <a:tailEnd type="none" w="sm" len="sm"/>
              </a:ln>
            </p:spPr>
          </p:cxnSp>
        </p:grpSp>
        <p:grpSp>
          <p:nvGrpSpPr>
            <p:cNvPr id="614" name="Google Shape;614;p19"/>
            <p:cNvGrpSpPr/>
            <p:nvPr/>
          </p:nvGrpSpPr>
          <p:grpSpPr>
            <a:xfrm flipH="1">
              <a:off x="0" y="0"/>
              <a:ext cx="12192001" cy="6858000"/>
              <a:chOff x="-1" y="0"/>
              <a:chExt cx="12192001" cy="6858000"/>
            </a:xfrm>
          </p:grpSpPr>
          <p:cxnSp>
            <p:nvCxnSpPr>
              <p:cNvPr id="615" name="Google Shape;615;p19"/>
              <p:cNvCxnSpPr/>
              <p:nvPr/>
            </p:nvCxnSpPr>
            <p:spPr>
              <a:xfrm>
                <a:off x="225425"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16" name="Google Shape;616;p19"/>
              <p:cNvCxnSpPr/>
              <p:nvPr/>
            </p:nvCxnSpPr>
            <p:spPr>
              <a:xfrm>
                <a:off x="144915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17" name="Google Shape;617;p19"/>
              <p:cNvCxnSpPr/>
              <p:nvPr/>
            </p:nvCxnSpPr>
            <p:spPr>
              <a:xfrm>
                <a:off x="2665982"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18" name="Google Shape;618;p19"/>
              <p:cNvCxnSpPr/>
              <p:nvPr/>
            </p:nvCxnSpPr>
            <p:spPr>
              <a:xfrm>
                <a:off x="3885119"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19" name="Google Shape;619;p19"/>
              <p:cNvCxnSpPr/>
              <p:nvPr/>
            </p:nvCxnSpPr>
            <p:spPr>
              <a:xfrm>
                <a:off x="5150644" y="0"/>
                <a:ext cx="6815931" cy="6858000"/>
              </a:xfrm>
              <a:prstGeom prst="straightConnector1">
                <a:avLst/>
              </a:prstGeom>
              <a:noFill/>
              <a:ln w="9525" cap="flat" cmpd="sng">
                <a:solidFill>
                  <a:srgbClr val="A43E27">
                    <a:alpha val="23137"/>
                  </a:srgbClr>
                </a:solidFill>
                <a:prstDash val="solid"/>
                <a:miter lim="800000"/>
                <a:headEnd type="none" w="sm" len="sm"/>
                <a:tailEnd type="none" w="sm" len="sm"/>
              </a:ln>
            </p:spPr>
          </p:cxnSp>
          <p:grpSp>
            <p:nvGrpSpPr>
              <p:cNvPr id="620" name="Google Shape;620;p19"/>
              <p:cNvGrpSpPr/>
              <p:nvPr/>
            </p:nvGrpSpPr>
            <p:grpSpPr>
              <a:xfrm>
                <a:off x="6327885" y="0"/>
                <a:ext cx="5864115" cy="5898673"/>
                <a:chOff x="6327885" y="0"/>
                <a:chExt cx="5864115" cy="5898673"/>
              </a:xfrm>
            </p:grpSpPr>
            <p:cxnSp>
              <p:nvCxnSpPr>
                <p:cNvPr id="621" name="Google Shape;621;p19"/>
                <p:cNvCxnSpPr/>
                <p:nvPr/>
              </p:nvCxnSpPr>
              <p:spPr>
                <a:xfrm>
                  <a:off x="6327885" y="0"/>
                  <a:ext cx="5864115" cy="5898673"/>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22" name="Google Shape;622;p19"/>
                <p:cNvCxnSpPr/>
                <p:nvPr/>
              </p:nvCxnSpPr>
              <p:spPr>
                <a:xfrm>
                  <a:off x="7549268" y="0"/>
                  <a:ext cx="4642732" cy="467242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23" name="Google Shape;623;p19"/>
                <p:cNvCxnSpPr/>
                <p:nvPr/>
              </p:nvCxnSpPr>
              <p:spPr>
                <a:xfrm>
                  <a:off x="8772997" y="0"/>
                  <a:ext cx="3419003" cy="34567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24" name="Google Shape;624;p19"/>
                <p:cNvCxnSpPr/>
                <p:nvPr/>
              </p:nvCxnSpPr>
              <p:spPr>
                <a:xfrm>
                  <a:off x="9982200" y="0"/>
                  <a:ext cx="2209800" cy="222646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25" name="Google Shape;625;p19"/>
                <p:cNvCxnSpPr/>
                <p:nvPr/>
              </p:nvCxnSpPr>
              <p:spPr>
                <a:xfrm>
                  <a:off x="11199019" y="0"/>
                  <a:ext cx="992981" cy="1002506"/>
                </a:xfrm>
                <a:prstGeom prst="straightConnector1">
                  <a:avLst/>
                </a:prstGeom>
                <a:noFill/>
                <a:ln w="9525" cap="flat" cmpd="sng">
                  <a:solidFill>
                    <a:srgbClr val="A43E27">
                      <a:alpha val="23137"/>
                    </a:srgbClr>
                  </a:solidFill>
                  <a:prstDash val="solid"/>
                  <a:miter lim="800000"/>
                  <a:headEnd type="none" w="sm" len="sm"/>
                  <a:tailEnd type="none" w="sm" len="sm"/>
                </a:ln>
              </p:spPr>
            </p:cxnSp>
          </p:grpSp>
          <p:cxnSp>
            <p:nvCxnSpPr>
              <p:cNvPr id="626" name="Google Shape;626;p19"/>
              <p:cNvCxnSpPr/>
              <p:nvPr/>
            </p:nvCxnSpPr>
            <p:spPr>
              <a:xfrm rot="10800000">
                <a:off x="-1" y="1012053"/>
                <a:ext cx="5828811" cy="5845945"/>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27" name="Google Shape;627;p19"/>
              <p:cNvCxnSpPr/>
              <p:nvPr/>
            </p:nvCxnSpPr>
            <p:spPr>
              <a:xfrm rot="10800000">
                <a:off x="-1" y="2227340"/>
                <a:ext cx="4614781" cy="4630658"/>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28" name="Google Shape;628;p19"/>
              <p:cNvCxnSpPr/>
              <p:nvPr/>
            </p:nvCxnSpPr>
            <p:spPr>
              <a:xfrm rot="10800000">
                <a:off x="-1" y="3432149"/>
                <a:ext cx="3398419" cy="3425849"/>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29" name="Google Shape;629;p19"/>
              <p:cNvCxnSpPr/>
              <p:nvPr/>
            </p:nvCxnSpPr>
            <p:spPr>
              <a:xfrm rot="10800000">
                <a:off x="-1" y="4651431"/>
                <a:ext cx="2196496" cy="2206567"/>
              </a:xfrm>
              <a:prstGeom prst="straightConnector1">
                <a:avLst/>
              </a:prstGeom>
              <a:noFill/>
              <a:ln w="9525" cap="flat" cmpd="sng">
                <a:solidFill>
                  <a:srgbClr val="A43E27">
                    <a:alpha val="23137"/>
                  </a:srgbClr>
                </a:solidFill>
                <a:prstDash val="solid"/>
                <a:miter lim="800000"/>
                <a:headEnd type="none" w="sm" len="sm"/>
                <a:tailEnd type="none" w="sm" len="sm"/>
              </a:ln>
            </p:spPr>
          </p:cxnSp>
          <p:cxnSp>
            <p:nvCxnSpPr>
              <p:cNvPr id="630" name="Google Shape;630;p19"/>
              <p:cNvCxnSpPr/>
              <p:nvPr/>
            </p:nvCxnSpPr>
            <p:spPr>
              <a:xfrm rot="10800000">
                <a:off x="-1" y="5864453"/>
                <a:ext cx="987003" cy="993545"/>
              </a:xfrm>
              <a:prstGeom prst="straightConnector1">
                <a:avLst/>
              </a:prstGeom>
              <a:noFill/>
              <a:ln w="9525" cap="flat" cmpd="sng">
                <a:solidFill>
                  <a:srgbClr val="A43E27">
                    <a:alpha val="23137"/>
                  </a:srgbClr>
                </a:solidFill>
                <a:prstDash val="solid"/>
                <a:miter lim="800000"/>
                <a:headEnd type="none" w="sm" len="sm"/>
                <a:tailEnd type="none" w="sm" len="sm"/>
              </a:ln>
            </p:spPr>
          </p:cxnSp>
        </p:grpSp>
      </p:grpSp>
      <p:sp>
        <p:nvSpPr>
          <p:cNvPr id="631" name="Google Shape;631;p19"/>
          <p:cNvSpPr/>
          <p:nvPr/>
        </p:nvSpPr>
        <p:spPr>
          <a:xfrm>
            <a:off x="0" y="0"/>
            <a:ext cx="7315200" cy="6858000"/>
          </a:xfrm>
          <a:prstGeom prst="rect">
            <a:avLst/>
          </a:prstGeom>
          <a:gradFill>
            <a:gsLst>
              <a:gs pos="0">
                <a:schemeClr val="lt1"/>
              </a:gs>
              <a:gs pos="69000">
                <a:schemeClr val="lt1"/>
              </a:gs>
              <a:gs pos="100000">
                <a:srgbClr val="F2F2F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32" name="Google Shape;632;p19"/>
          <p:cNvCxnSpPr/>
          <p:nvPr/>
        </p:nvCxnSpPr>
        <p:spPr>
          <a:xfrm>
            <a:off x="7923089" y="2895600"/>
            <a:ext cx="3659311" cy="0"/>
          </a:xfrm>
          <a:prstGeom prst="straightConnector1">
            <a:avLst/>
          </a:prstGeom>
          <a:noFill/>
          <a:ln w="19050" cap="flat" cmpd="sng">
            <a:solidFill>
              <a:schemeClr val="lt1"/>
            </a:solidFill>
            <a:prstDash val="solid"/>
            <a:miter lim="800000"/>
            <a:headEnd type="none" w="sm" len="sm"/>
            <a:tailEnd type="none" w="sm" len="sm"/>
          </a:ln>
        </p:spPr>
      </p:cxnSp>
      <p:sp>
        <p:nvSpPr>
          <p:cNvPr id="633" name="Google Shape;633;p19"/>
          <p:cNvSpPr txBox="1">
            <a:spLocks noGrp="1"/>
          </p:cNvSpPr>
          <p:nvPr>
            <p:ph type="title"/>
          </p:nvPr>
        </p:nvSpPr>
        <p:spPr>
          <a:xfrm>
            <a:off x="7909560" y="576072"/>
            <a:ext cx="3657600" cy="21945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4" name="Google Shape;634;p19" descr="An empty placeholder to add an image. Click on the placeholder and select the image that you wish to add."/>
          <p:cNvSpPr>
            <a:spLocks noGrp="1"/>
          </p:cNvSpPr>
          <p:nvPr>
            <p:ph type="pic" idx="2"/>
          </p:nvPr>
        </p:nvSpPr>
        <p:spPr>
          <a:xfrm>
            <a:off x="4412" y="-159"/>
            <a:ext cx="7315200" cy="6858000"/>
          </a:xfrm>
          <a:prstGeom prst="rect">
            <a:avLst/>
          </a:prstGeom>
          <a:noFill/>
          <a:ln>
            <a:noFill/>
          </a:ln>
        </p:spPr>
        <p:txBody>
          <a:bodyPr spcFirstLastPara="1" wrap="square" lIns="91425" tIns="457200" rIns="91425" bIns="45700" anchor="t" anchorCtr="0">
            <a:normAutofit/>
          </a:bodyPr>
          <a:lstStyle>
            <a:lvl1pPr marR="0" lvl="0" algn="ctr" rtl="0">
              <a:lnSpc>
                <a:spcPct val="90000"/>
              </a:lnSpc>
              <a:spcBef>
                <a:spcPts val="1800"/>
              </a:spcBef>
              <a:spcAft>
                <a:spcPts val="0"/>
              </a:spcAft>
              <a:buClr>
                <a:srgbClr val="A43E27"/>
              </a:buClr>
              <a:buSzPts val="2000"/>
              <a:buFont typeface="Arial"/>
              <a:buNone/>
              <a:defRPr sz="2000" b="0" i="0" u="none" strike="noStrike" cap="none">
                <a:solidFill>
                  <a:schemeClr val="dk1"/>
                </a:solidFill>
                <a:latin typeface="Arial"/>
                <a:ea typeface="Arial"/>
                <a:cs typeface="Arial"/>
                <a:sym typeface="Arial"/>
              </a:defRPr>
            </a:lvl1pPr>
            <a:lvl2pPr marR="0" lvl="1" algn="l" rtl="0">
              <a:lnSpc>
                <a:spcPct val="90000"/>
              </a:lnSpc>
              <a:spcBef>
                <a:spcPts val="1200"/>
              </a:spcBef>
              <a:spcAft>
                <a:spcPts val="0"/>
              </a:spcAft>
              <a:buClr>
                <a:srgbClr val="A43E27"/>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800"/>
              </a:spcBef>
              <a:spcAft>
                <a:spcPts val="0"/>
              </a:spcAft>
              <a:buClr>
                <a:srgbClr val="A43E27"/>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800"/>
              </a:spcBef>
              <a:spcAft>
                <a:spcPts val="0"/>
              </a:spcAft>
              <a:buClr>
                <a:srgbClr val="A43E27"/>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600"/>
              </a:spcBef>
              <a:spcAft>
                <a:spcPts val="0"/>
              </a:spcAft>
              <a:buClr>
                <a:srgbClr val="A43E27"/>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600"/>
              </a:spcBef>
              <a:spcAft>
                <a:spcPts val="0"/>
              </a:spcAft>
              <a:buClr>
                <a:srgbClr val="A43E27"/>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600"/>
              </a:spcBef>
              <a:spcAft>
                <a:spcPts val="0"/>
              </a:spcAft>
              <a:buClr>
                <a:srgbClr val="A43E27"/>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600"/>
              </a:spcBef>
              <a:spcAft>
                <a:spcPts val="0"/>
              </a:spcAft>
              <a:buClr>
                <a:srgbClr val="A43E27"/>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600"/>
              </a:spcBef>
              <a:spcAft>
                <a:spcPts val="0"/>
              </a:spcAft>
              <a:buClr>
                <a:srgbClr val="A43E27"/>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35" name="Google Shape;635;p19"/>
          <p:cNvSpPr txBox="1">
            <a:spLocks noGrp="1"/>
          </p:cNvSpPr>
          <p:nvPr>
            <p:ph type="body" idx="1"/>
          </p:nvPr>
        </p:nvSpPr>
        <p:spPr>
          <a:xfrm>
            <a:off x="7909560" y="2999232"/>
            <a:ext cx="3657600" cy="2286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600"/>
              <a:buNone/>
              <a:defRPr sz="1600">
                <a:solidFill>
                  <a:schemeClr val="lt1"/>
                </a:solidFill>
              </a:defRPr>
            </a:lvl1pPr>
            <a:lvl2pPr marL="914400" lvl="1" indent="-228600" algn="l">
              <a:lnSpc>
                <a:spcPct val="90000"/>
              </a:lnSpc>
              <a:spcBef>
                <a:spcPts val="12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600"/>
              </a:spcBef>
              <a:spcAft>
                <a:spcPts val="0"/>
              </a:spcAft>
              <a:buSzPts val="1000"/>
              <a:buNone/>
              <a:defRPr sz="1000"/>
            </a:lvl5pPr>
            <a:lvl6pPr marL="2743200" lvl="5" indent="-228600" algn="l">
              <a:lnSpc>
                <a:spcPct val="90000"/>
              </a:lnSpc>
              <a:spcBef>
                <a:spcPts val="600"/>
              </a:spcBef>
              <a:spcAft>
                <a:spcPts val="0"/>
              </a:spcAft>
              <a:buSzPts val="1000"/>
              <a:buNone/>
              <a:defRPr sz="1000"/>
            </a:lvl6pPr>
            <a:lvl7pPr marL="3200400" lvl="6" indent="-228600" algn="l">
              <a:lnSpc>
                <a:spcPct val="90000"/>
              </a:lnSpc>
              <a:spcBef>
                <a:spcPts val="600"/>
              </a:spcBef>
              <a:spcAft>
                <a:spcPts val="0"/>
              </a:spcAft>
              <a:buSzPts val="1000"/>
              <a:buNone/>
              <a:defRPr sz="1000"/>
            </a:lvl7pPr>
            <a:lvl8pPr marL="3657600" lvl="7" indent="-228600" algn="l">
              <a:lnSpc>
                <a:spcPct val="90000"/>
              </a:lnSpc>
              <a:spcBef>
                <a:spcPts val="600"/>
              </a:spcBef>
              <a:spcAft>
                <a:spcPts val="0"/>
              </a:spcAft>
              <a:buSzPts val="1000"/>
              <a:buNone/>
              <a:defRPr sz="1000"/>
            </a:lvl8pPr>
            <a:lvl9pPr marL="4114800" lvl="8" indent="-228600" algn="l">
              <a:lnSpc>
                <a:spcPct val="90000"/>
              </a:lnSpc>
              <a:spcBef>
                <a:spcPts val="600"/>
              </a:spcBef>
              <a:spcAft>
                <a:spcPts val="0"/>
              </a:spcAft>
              <a:buSzPts val="1000"/>
              <a:buNone/>
              <a:defRPr sz="10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6"/>
        <p:cNvGrpSpPr/>
        <p:nvPr/>
      </p:nvGrpSpPr>
      <p:grpSpPr>
        <a:xfrm>
          <a:off x="0" y="0"/>
          <a:ext cx="0" cy="0"/>
          <a:chOff x="0" y="0"/>
          <a:chExt cx="0" cy="0"/>
        </a:xfrm>
      </p:grpSpPr>
      <p:sp>
        <p:nvSpPr>
          <p:cNvPr id="637" name="Google Shape;637;p20"/>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A43E2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8" name="Google Shape;638;p20"/>
          <p:cNvSpPr txBox="1">
            <a:spLocks noGrp="1"/>
          </p:cNvSpPr>
          <p:nvPr>
            <p:ph type="body" idx="1"/>
          </p:nvPr>
        </p:nvSpPr>
        <p:spPr>
          <a:xfrm rot="5400000">
            <a:off x="4191000" y="-914400"/>
            <a:ext cx="3809999"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2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228600" algn="l">
              <a:lnSpc>
                <a:spcPct val="90000"/>
              </a:lnSpc>
              <a:spcBef>
                <a:spcPts val="600"/>
              </a:spcBef>
              <a:spcAft>
                <a:spcPts val="0"/>
              </a:spcAft>
              <a:buSzPts val="1800"/>
              <a:buNone/>
              <a:defRPr/>
            </a:lvl9pPr>
          </a:lstStyle>
          <a:p>
            <a:endParaRPr/>
          </a:p>
        </p:txBody>
      </p:sp>
      <p:sp>
        <p:nvSpPr>
          <p:cNvPr id="639" name="Google Shape;639;p20"/>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0" name="Google Shape;640;p20"/>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1" name="Google Shape;641;p20"/>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2999">
              <a:schemeClr val="lt1"/>
            </a:gs>
            <a:gs pos="100000">
              <a:srgbClr val="F2F2F2">
                <a:alpha val="63137"/>
              </a:srgbClr>
            </a:gs>
          </a:gsLst>
          <a:lin ang="5400000" scaled="0"/>
        </a:gradFill>
        <a:effectLst/>
      </p:bgPr>
    </p:bg>
    <p:spTree>
      <p:nvGrpSpPr>
        <p:cNvPr id="1" name="Shape 9"/>
        <p:cNvGrpSpPr/>
        <p:nvPr/>
      </p:nvGrpSpPr>
      <p:grpSpPr>
        <a:xfrm>
          <a:off x="0" y="0"/>
          <a:ext cx="0" cy="0"/>
          <a:chOff x="0" y="0"/>
          <a:chExt cx="0" cy="0"/>
        </a:xfrm>
      </p:grpSpPr>
      <p:grpSp>
        <p:nvGrpSpPr>
          <p:cNvPr id="10" name="Google Shape;10;p10"/>
          <p:cNvGrpSpPr/>
          <p:nvPr/>
        </p:nvGrpSpPr>
        <p:grpSpPr>
          <a:xfrm>
            <a:off x="-1" y="-195943"/>
            <a:ext cx="12192002" cy="6858000"/>
            <a:chOff x="-1" y="0"/>
            <a:chExt cx="12192002" cy="6858000"/>
          </a:xfrm>
        </p:grpSpPr>
        <p:cxnSp>
          <p:nvCxnSpPr>
            <p:cNvPr id="11" name="Google Shape;11;p10"/>
            <p:cNvCxnSpPr/>
            <p:nvPr/>
          </p:nvCxnSpPr>
          <p:spPr>
            <a:xfrm>
              <a:off x="610194"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2" name="Google Shape;12;p10"/>
            <p:cNvCxnSpPr/>
            <p:nvPr/>
          </p:nvCxnSpPr>
          <p:spPr>
            <a:xfrm>
              <a:off x="1829332"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3" name="Google Shape;13;p10"/>
            <p:cNvCxnSpPr/>
            <p:nvPr/>
          </p:nvCxnSpPr>
          <p:spPr>
            <a:xfrm>
              <a:off x="3048470"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4" name="Google Shape;14;p10"/>
            <p:cNvCxnSpPr/>
            <p:nvPr/>
          </p:nvCxnSpPr>
          <p:spPr>
            <a:xfrm>
              <a:off x="4267608"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5" name="Google Shape;15;p10"/>
            <p:cNvCxnSpPr/>
            <p:nvPr/>
          </p:nvCxnSpPr>
          <p:spPr>
            <a:xfrm>
              <a:off x="5486746"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6" name="Google Shape;16;p10"/>
            <p:cNvCxnSpPr/>
            <p:nvPr/>
          </p:nvCxnSpPr>
          <p:spPr>
            <a:xfrm>
              <a:off x="6705884"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7" name="Google Shape;17;p10"/>
            <p:cNvCxnSpPr/>
            <p:nvPr/>
          </p:nvCxnSpPr>
          <p:spPr>
            <a:xfrm>
              <a:off x="7925022"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8" name="Google Shape;18;p10"/>
            <p:cNvCxnSpPr/>
            <p:nvPr/>
          </p:nvCxnSpPr>
          <p:spPr>
            <a:xfrm>
              <a:off x="9144160"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9" name="Google Shape;19;p10"/>
            <p:cNvCxnSpPr/>
            <p:nvPr/>
          </p:nvCxnSpPr>
          <p:spPr>
            <a:xfrm>
              <a:off x="10363298"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20" name="Google Shape;20;p10"/>
            <p:cNvCxnSpPr/>
            <p:nvPr/>
          </p:nvCxnSpPr>
          <p:spPr>
            <a:xfrm>
              <a:off x="11582436"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21" name="Google Shape;21;p10"/>
            <p:cNvCxnSpPr/>
            <p:nvPr/>
          </p:nvCxnSpPr>
          <p:spPr>
            <a:xfrm>
              <a:off x="2819" y="386485"/>
              <a:ext cx="12188952" cy="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22" name="Google Shape;22;p10"/>
            <p:cNvCxnSpPr/>
            <p:nvPr/>
          </p:nvCxnSpPr>
          <p:spPr>
            <a:xfrm>
              <a:off x="2819" y="1611181"/>
              <a:ext cx="12188952" cy="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23" name="Google Shape;23;p10"/>
            <p:cNvCxnSpPr/>
            <p:nvPr/>
          </p:nvCxnSpPr>
          <p:spPr>
            <a:xfrm>
              <a:off x="2819" y="2835877"/>
              <a:ext cx="12188952" cy="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24" name="Google Shape;24;p10"/>
            <p:cNvCxnSpPr/>
            <p:nvPr/>
          </p:nvCxnSpPr>
          <p:spPr>
            <a:xfrm>
              <a:off x="2819" y="4060573"/>
              <a:ext cx="12188952" cy="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25" name="Google Shape;25;p10"/>
            <p:cNvCxnSpPr/>
            <p:nvPr/>
          </p:nvCxnSpPr>
          <p:spPr>
            <a:xfrm>
              <a:off x="2819" y="5285269"/>
              <a:ext cx="12188952" cy="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26" name="Google Shape;26;p10"/>
            <p:cNvCxnSpPr/>
            <p:nvPr/>
          </p:nvCxnSpPr>
          <p:spPr>
            <a:xfrm>
              <a:off x="2819" y="6509965"/>
              <a:ext cx="12188952" cy="0"/>
            </a:xfrm>
            <a:prstGeom prst="straightConnector1">
              <a:avLst/>
            </a:prstGeom>
            <a:noFill/>
            <a:ln w="9525" cap="flat" cmpd="sng">
              <a:solidFill>
                <a:srgbClr val="D8D8D8">
                  <a:alpha val="23137"/>
                </a:srgbClr>
              </a:solidFill>
              <a:prstDash val="solid"/>
              <a:miter lim="800000"/>
              <a:headEnd type="none" w="sm" len="sm"/>
              <a:tailEnd type="none" w="sm" len="sm"/>
            </a:ln>
          </p:spPr>
        </p:cxnSp>
        <p:grpSp>
          <p:nvGrpSpPr>
            <p:cNvPr id="27" name="Google Shape;27;p10"/>
            <p:cNvGrpSpPr/>
            <p:nvPr/>
          </p:nvGrpSpPr>
          <p:grpSpPr>
            <a:xfrm>
              <a:off x="-1" y="0"/>
              <a:ext cx="12192001" cy="6858000"/>
              <a:chOff x="-1" y="0"/>
              <a:chExt cx="12192001" cy="6858000"/>
            </a:xfrm>
          </p:grpSpPr>
          <p:cxnSp>
            <p:nvCxnSpPr>
              <p:cNvPr id="28" name="Google Shape;28;p10"/>
              <p:cNvCxnSpPr/>
              <p:nvPr/>
            </p:nvCxnSpPr>
            <p:spPr>
              <a:xfrm>
                <a:off x="225425"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29" name="Google Shape;29;p10"/>
              <p:cNvCxnSpPr/>
              <p:nvPr/>
            </p:nvCxnSpPr>
            <p:spPr>
              <a:xfrm>
                <a:off x="1449154"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30" name="Google Shape;30;p10"/>
              <p:cNvCxnSpPr/>
              <p:nvPr/>
            </p:nvCxnSpPr>
            <p:spPr>
              <a:xfrm>
                <a:off x="2665982"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31" name="Google Shape;31;p10"/>
              <p:cNvCxnSpPr/>
              <p:nvPr/>
            </p:nvCxnSpPr>
            <p:spPr>
              <a:xfrm>
                <a:off x="3885119"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32" name="Google Shape;32;p10"/>
              <p:cNvCxnSpPr/>
              <p:nvPr/>
            </p:nvCxnSpPr>
            <p:spPr>
              <a:xfrm>
                <a:off x="5106502"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grpSp>
            <p:nvGrpSpPr>
              <p:cNvPr id="33" name="Google Shape;33;p10"/>
              <p:cNvGrpSpPr/>
              <p:nvPr/>
            </p:nvGrpSpPr>
            <p:grpSpPr>
              <a:xfrm>
                <a:off x="6327885" y="0"/>
                <a:ext cx="5864115" cy="5898673"/>
                <a:chOff x="6327885" y="0"/>
                <a:chExt cx="5864115" cy="5898673"/>
              </a:xfrm>
            </p:grpSpPr>
            <p:cxnSp>
              <p:nvCxnSpPr>
                <p:cNvPr id="34" name="Google Shape;34;p10"/>
                <p:cNvCxnSpPr/>
                <p:nvPr/>
              </p:nvCxnSpPr>
              <p:spPr>
                <a:xfrm>
                  <a:off x="6327885" y="0"/>
                  <a:ext cx="5864115" cy="5898673"/>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35" name="Google Shape;35;p10"/>
                <p:cNvCxnSpPr/>
                <p:nvPr/>
              </p:nvCxnSpPr>
              <p:spPr>
                <a:xfrm>
                  <a:off x="7549268" y="0"/>
                  <a:ext cx="4642732" cy="4672425"/>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36" name="Google Shape;36;p10"/>
                <p:cNvCxnSpPr/>
                <p:nvPr/>
              </p:nvCxnSpPr>
              <p:spPr>
                <a:xfrm>
                  <a:off x="8772997" y="0"/>
                  <a:ext cx="3419003" cy="3456749"/>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37" name="Google Shape;37;p10"/>
                <p:cNvCxnSpPr/>
                <p:nvPr/>
              </p:nvCxnSpPr>
              <p:spPr>
                <a:xfrm>
                  <a:off x="9982200" y="0"/>
                  <a:ext cx="2209800" cy="2226469"/>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38" name="Google Shape;38;p10"/>
                <p:cNvCxnSpPr/>
                <p:nvPr/>
              </p:nvCxnSpPr>
              <p:spPr>
                <a:xfrm>
                  <a:off x="11199019" y="0"/>
                  <a:ext cx="992981" cy="1002506"/>
                </a:xfrm>
                <a:prstGeom prst="straightConnector1">
                  <a:avLst/>
                </a:prstGeom>
                <a:noFill/>
                <a:ln w="9525" cap="flat" cmpd="sng">
                  <a:solidFill>
                    <a:srgbClr val="D8D8D8">
                      <a:alpha val="23137"/>
                    </a:srgbClr>
                  </a:solidFill>
                  <a:prstDash val="solid"/>
                  <a:miter lim="800000"/>
                  <a:headEnd type="none" w="sm" len="sm"/>
                  <a:tailEnd type="none" w="sm" len="sm"/>
                </a:ln>
              </p:spPr>
            </p:cxnSp>
          </p:grpSp>
          <p:cxnSp>
            <p:nvCxnSpPr>
              <p:cNvPr id="39" name="Google Shape;39;p10"/>
              <p:cNvCxnSpPr/>
              <p:nvPr/>
            </p:nvCxnSpPr>
            <p:spPr>
              <a:xfrm rot="10800000">
                <a:off x="-1" y="1012053"/>
                <a:ext cx="5828811" cy="5845945"/>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40" name="Google Shape;40;p10"/>
              <p:cNvCxnSpPr/>
              <p:nvPr/>
            </p:nvCxnSpPr>
            <p:spPr>
              <a:xfrm rot="10800000">
                <a:off x="-1" y="2227340"/>
                <a:ext cx="4614781" cy="4630658"/>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41" name="Google Shape;41;p10"/>
              <p:cNvCxnSpPr/>
              <p:nvPr/>
            </p:nvCxnSpPr>
            <p:spPr>
              <a:xfrm rot="10800000">
                <a:off x="-1" y="3432149"/>
                <a:ext cx="3398419" cy="3425849"/>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42" name="Google Shape;42;p10"/>
              <p:cNvCxnSpPr/>
              <p:nvPr/>
            </p:nvCxnSpPr>
            <p:spPr>
              <a:xfrm rot="10800000">
                <a:off x="-1" y="4651431"/>
                <a:ext cx="2196496" cy="2206567"/>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43" name="Google Shape;43;p10"/>
              <p:cNvCxnSpPr/>
              <p:nvPr/>
            </p:nvCxnSpPr>
            <p:spPr>
              <a:xfrm rot="10800000">
                <a:off x="-1" y="5864453"/>
                <a:ext cx="987003" cy="993545"/>
              </a:xfrm>
              <a:prstGeom prst="straightConnector1">
                <a:avLst/>
              </a:prstGeom>
              <a:noFill/>
              <a:ln w="9525" cap="flat" cmpd="sng">
                <a:solidFill>
                  <a:srgbClr val="D8D8D8">
                    <a:alpha val="23137"/>
                  </a:srgbClr>
                </a:solidFill>
                <a:prstDash val="solid"/>
                <a:miter lim="800000"/>
                <a:headEnd type="none" w="sm" len="sm"/>
                <a:tailEnd type="none" w="sm" len="sm"/>
              </a:ln>
            </p:spPr>
          </p:cxnSp>
        </p:grpSp>
        <p:grpSp>
          <p:nvGrpSpPr>
            <p:cNvPr id="44" name="Google Shape;44;p10"/>
            <p:cNvGrpSpPr/>
            <p:nvPr/>
          </p:nvGrpSpPr>
          <p:grpSpPr>
            <a:xfrm flipH="1">
              <a:off x="0" y="0"/>
              <a:ext cx="12192001" cy="6858000"/>
              <a:chOff x="-1" y="0"/>
              <a:chExt cx="12192001" cy="6858000"/>
            </a:xfrm>
          </p:grpSpPr>
          <p:cxnSp>
            <p:nvCxnSpPr>
              <p:cNvPr id="45" name="Google Shape;45;p10"/>
              <p:cNvCxnSpPr/>
              <p:nvPr/>
            </p:nvCxnSpPr>
            <p:spPr>
              <a:xfrm>
                <a:off x="225425"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46" name="Google Shape;46;p10"/>
              <p:cNvCxnSpPr/>
              <p:nvPr/>
            </p:nvCxnSpPr>
            <p:spPr>
              <a:xfrm>
                <a:off x="1449154"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47" name="Google Shape;47;p10"/>
              <p:cNvCxnSpPr/>
              <p:nvPr/>
            </p:nvCxnSpPr>
            <p:spPr>
              <a:xfrm>
                <a:off x="2665982"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48" name="Google Shape;48;p10"/>
              <p:cNvCxnSpPr/>
              <p:nvPr/>
            </p:nvCxnSpPr>
            <p:spPr>
              <a:xfrm>
                <a:off x="3885119"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49" name="Google Shape;49;p10"/>
              <p:cNvCxnSpPr/>
              <p:nvPr/>
            </p:nvCxnSpPr>
            <p:spPr>
              <a:xfrm>
                <a:off x="5106502"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grpSp>
            <p:nvGrpSpPr>
              <p:cNvPr id="50" name="Google Shape;50;p10"/>
              <p:cNvGrpSpPr/>
              <p:nvPr/>
            </p:nvGrpSpPr>
            <p:grpSpPr>
              <a:xfrm>
                <a:off x="6327885" y="0"/>
                <a:ext cx="5864115" cy="5898673"/>
                <a:chOff x="6327885" y="0"/>
                <a:chExt cx="5864115" cy="5898673"/>
              </a:xfrm>
            </p:grpSpPr>
            <p:cxnSp>
              <p:nvCxnSpPr>
                <p:cNvPr id="51" name="Google Shape;51;p10"/>
                <p:cNvCxnSpPr/>
                <p:nvPr/>
              </p:nvCxnSpPr>
              <p:spPr>
                <a:xfrm>
                  <a:off x="6327885" y="0"/>
                  <a:ext cx="5864115" cy="5898673"/>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52" name="Google Shape;52;p10"/>
                <p:cNvCxnSpPr/>
                <p:nvPr/>
              </p:nvCxnSpPr>
              <p:spPr>
                <a:xfrm>
                  <a:off x="7549268" y="0"/>
                  <a:ext cx="4642732" cy="4672425"/>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53" name="Google Shape;53;p10"/>
                <p:cNvCxnSpPr/>
                <p:nvPr/>
              </p:nvCxnSpPr>
              <p:spPr>
                <a:xfrm>
                  <a:off x="8772997" y="0"/>
                  <a:ext cx="3419003" cy="3456749"/>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54" name="Google Shape;54;p10"/>
                <p:cNvCxnSpPr/>
                <p:nvPr/>
              </p:nvCxnSpPr>
              <p:spPr>
                <a:xfrm>
                  <a:off x="9982200" y="0"/>
                  <a:ext cx="2209800" cy="2226469"/>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55" name="Google Shape;55;p10"/>
                <p:cNvCxnSpPr/>
                <p:nvPr/>
              </p:nvCxnSpPr>
              <p:spPr>
                <a:xfrm>
                  <a:off x="11199019" y="0"/>
                  <a:ext cx="992981" cy="1002506"/>
                </a:xfrm>
                <a:prstGeom prst="straightConnector1">
                  <a:avLst/>
                </a:prstGeom>
                <a:noFill/>
                <a:ln w="9525" cap="flat" cmpd="sng">
                  <a:solidFill>
                    <a:srgbClr val="D8D8D8">
                      <a:alpha val="23137"/>
                    </a:srgbClr>
                  </a:solidFill>
                  <a:prstDash val="solid"/>
                  <a:miter lim="800000"/>
                  <a:headEnd type="none" w="sm" len="sm"/>
                  <a:tailEnd type="none" w="sm" len="sm"/>
                </a:ln>
              </p:spPr>
            </p:cxnSp>
          </p:grpSp>
          <p:cxnSp>
            <p:nvCxnSpPr>
              <p:cNvPr id="56" name="Google Shape;56;p10"/>
              <p:cNvCxnSpPr/>
              <p:nvPr/>
            </p:nvCxnSpPr>
            <p:spPr>
              <a:xfrm rot="10800000">
                <a:off x="-1" y="1012053"/>
                <a:ext cx="5828811" cy="5845945"/>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57" name="Google Shape;57;p10"/>
              <p:cNvCxnSpPr/>
              <p:nvPr/>
            </p:nvCxnSpPr>
            <p:spPr>
              <a:xfrm rot="10800000">
                <a:off x="-1" y="2227340"/>
                <a:ext cx="4614781" cy="4630658"/>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58" name="Google Shape;58;p10"/>
              <p:cNvCxnSpPr/>
              <p:nvPr/>
            </p:nvCxnSpPr>
            <p:spPr>
              <a:xfrm rot="10800000">
                <a:off x="-1" y="3432149"/>
                <a:ext cx="3398419" cy="3425849"/>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59" name="Google Shape;59;p10"/>
              <p:cNvCxnSpPr/>
              <p:nvPr/>
            </p:nvCxnSpPr>
            <p:spPr>
              <a:xfrm rot="10800000">
                <a:off x="-1" y="4651431"/>
                <a:ext cx="2196496" cy="2206567"/>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60" name="Google Shape;60;p10"/>
              <p:cNvCxnSpPr/>
              <p:nvPr/>
            </p:nvCxnSpPr>
            <p:spPr>
              <a:xfrm rot="10800000">
                <a:off x="-1" y="5864453"/>
                <a:ext cx="987003" cy="993545"/>
              </a:xfrm>
              <a:prstGeom prst="straightConnector1">
                <a:avLst/>
              </a:prstGeom>
              <a:noFill/>
              <a:ln w="9525" cap="flat" cmpd="sng">
                <a:solidFill>
                  <a:srgbClr val="D8D8D8">
                    <a:alpha val="23137"/>
                  </a:srgbClr>
                </a:solidFill>
                <a:prstDash val="solid"/>
                <a:miter lim="800000"/>
                <a:headEnd type="none" w="sm" len="sm"/>
                <a:tailEnd type="none" w="sm" len="sm"/>
              </a:ln>
            </p:spPr>
          </p:cxnSp>
        </p:grpSp>
      </p:grpSp>
      <p:sp>
        <p:nvSpPr>
          <p:cNvPr id="61" name="Google Shape;61;p10"/>
          <p:cNvSpPr txBox="1">
            <a:spLocks noGrp="1"/>
          </p:cNvSpPr>
          <p:nvPr>
            <p:ph type="title"/>
          </p:nvPr>
        </p:nvSpPr>
        <p:spPr>
          <a:xfrm>
            <a:off x="1295400" y="503853"/>
            <a:ext cx="9601200" cy="1142385"/>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A43E27"/>
              </a:buClr>
              <a:buSzPts val="3200"/>
              <a:buFont typeface="Arial"/>
              <a:buNone/>
              <a:defRPr sz="3200" b="1" i="0" u="none" strike="noStrike" cap="none">
                <a:solidFill>
                  <a:srgbClr val="A43E27"/>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10"/>
          <p:cNvSpPr txBox="1">
            <a:spLocks noGrp="1"/>
          </p:cNvSpPr>
          <p:nvPr>
            <p:ph type="body" idx="1"/>
          </p:nvPr>
        </p:nvSpPr>
        <p:spPr>
          <a:xfrm>
            <a:off x="1295400" y="1981201"/>
            <a:ext cx="9601200" cy="3809999"/>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800"/>
              </a:spcBef>
              <a:spcAft>
                <a:spcPts val="0"/>
              </a:spcAft>
              <a:buClr>
                <a:srgbClr val="A43E27"/>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1200"/>
              </a:spcBef>
              <a:spcAft>
                <a:spcPts val="0"/>
              </a:spcAft>
              <a:buClr>
                <a:srgbClr val="A43E27"/>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00"/>
              </a:spcBef>
              <a:spcAft>
                <a:spcPts val="0"/>
              </a:spcAft>
              <a:buClr>
                <a:srgbClr val="A43E27"/>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800"/>
              </a:spcBef>
              <a:spcAft>
                <a:spcPts val="0"/>
              </a:spcAft>
              <a:buClr>
                <a:srgbClr val="A43E27"/>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600"/>
              </a:spcBef>
              <a:spcAft>
                <a:spcPts val="0"/>
              </a:spcAft>
              <a:buClr>
                <a:srgbClr val="A43E27"/>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600"/>
              </a:spcBef>
              <a:spcAft>
                <a:spcPts val="0"/>
              </a:spcAft>
              <a:buClr>
                <a:srgbClr val="A43E27"/>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600"/>
              </a:spcBef>
              <a:spcAft>
                <a:spcPts val="0"/>
              </a:spcAft>
              <a:buClr>
                <a:srgbClr val="A43E27"/>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600"/>
              </a:spcBef>
              <a:spcAft>
                <a:spcPts val="0"/>
              </a:spcAft>
              <a:buClr>
                <a:srgbClr val="A43E27"/>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228600" algn="l" rtl="0">
              <a:lnSpc>
                <a:spcPct val="90000"/>
              </a:lnSpc>
              <a:spcBef>
                <a:spcPts val="600"/>
              </a:spcBef>
              <a:spcAft>
                <a:spcPts val="0"/>
              </a:spcAft>
              <a:buClr>
                <a:srgbClr val="A43E27"/>
              </a:buClr>
              <a:buSzPts val="1400"/>
              <a:buFont typeface="Arial"/>
              <a:buNone/>
              <a:defRPr sz="1400" b="0" i="0" u="none" strike="noStrike" cap="none">
                <a:solidFill>
                  <a:schemeClr val="dk1"/>
                </a:solidFill>
                <a:latin typeface="Arial"/>
                <a:ea typeface="Arial"/>
                <a:cs typeface="Arial"/>
                <a:sym typeface="Arial"/>
              </a:defRPr>
            </a:lvl9pPr>
          </a:lstStyle>
          <a:p>
            <a:endParaRPr/>
          </a:p>
        </p:txBody>
      </p:sp>
      <p:cxnSp>
        <p:nvCxnSpPr>
          <p:cNvPr id="63" name="Google Shape;63;p10"/>
          <p:cNvCxnSpPr/>
          <p:nvPr/>
        </p:nvCxnSpPr>
        <p:spPr>
          <a:xfrm>
            <a:off x="609600" y="6172200"/>
            <a:ext cx="10972800" cy="0"/>
          </a:xfrm>
          <a:prstGeom prst="straightConnector1">
            <a:avLst/>
          </a:prstGeom>
          <a:noFill/>
          <a:ln w="12700" cap="flat" cmpd="sng">
            <a:solidFill>
              <a:srgbClr val="A43E27"/>
            </a:solidFill>
            <a:prstDash val="solid"/>
            <a:miter lim="800000"/>
            <a:headEnd type="none" w="sm" len="sm"/>
            <a:tailEnd type="none" w="sm" len="sm"/>
          </a:ln>
        </p:spPr>
      </p:cxnSp>
      <p:sp>
        <p:nvSpPr>
          <p:cNvPr id="64" name="Google Shape;64;p10"/>
          <p:cNvSpPr txBox="1">
            <a:spLocks noGrp="1"/>
          </p:cNvSpPr>
          <p:nvPr>
            <p:ph type="ftr" idx="11"/>
          </p:nvPr>
        </p:nvSpPr>
        <p:spPr>
          <a:xfrm>
            <a:off x="609601" y="6289679"/>
            <a:ext cx="6128030" cy="222436"/>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41424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5" name="Google Shape;65;p10"/>
          <p:cNvSpPr txBox="1">
            <a:spLocks noGrp="1"/>
          </p:cNvSpPr>
          <p:nvPr>
            <p:ph type="dt" idx="10"/>
          </p:nvPr>
        </p:nvSpPr>
        <p:spPr>
          <a:xfrm>
            <a:off x="9294042" y="6289679"/>
            <a:ext cx="965946" cy="22243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100" b="0" i="0" u="none" strike="noStrike" cap="none">
                <a:solidFill>
                  <a:srgbClr val="41424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6" name="Google Shape;66;p10"/>
          <p:cNvSpPr txBox="1">
            <a:spLocks noGrp="1"/>
          </p:cNvSpPr>
          <p:nvPr>
            <p:ph type="sldNum" idx="12"/>
          </p:nvPr>
        </p:nvSpPr>
        <p:spPr>
          <a:xfrm>
            <a:off x="10665311" y="6289679"/>
            <a:ext cx="918882" cy="22243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41424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7" name="Google Shape;67;p10"/>
          <p:cNvGrpSpPr/>
          <p:nvPr/>
        </p:nvGrpSpPr>
        <p:grpSpPr>
          <a:xfrm>
            <a:off x="-1" y="-195943"/>
            <a:ext cx="12192002" cy="6858000"/>
            <a:chOff x="-1" y="0"/>
            <a:chExt cx="12192002" cy="6858000"/>
          </a:xfrm>
        </p:grpSpPr>
        <p:cxnSp>
          <p:nvCxnSpPr>
            <p:cNvPr id="68" name="Google Shape;68;p10"/>
            <p:cNvCxnSpPr/>
            <p:nvPr/>
          </p:nvCxnSpPr>
          <p:spPr>
            <a:xfrm>
              <a:off x="610194"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69" name="Google Shape;69;p10"/>
            <p:cNvCxnSpPr/>
            <p:nvPr/>
          </p:nvCxnSpPr>
          <p:spPr>
            <a:xfrm>
              <a:off x="1829332"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70" name="Google Shape;70;p10"/>
            <p:cNvCxnSpPr/>
            <p:nvPr/>
          </p:nvCxnSpPr>
          <p:spPr>
            <a:xfrm>
              <a:off x="3048470"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71" name="Google Shape;71;p10"/>
            <p:cNvCxnSpPr/>
            <p:nvPr/>
          </p:nvCxnSpPr>
          <p:spPr>
            <a:xfrm>
              <a:off x="4267608"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72" name="Google Shape;72;p10"/>
            <p:cNvCxnSpPr/>
            <p:nvPr/>
          </p:nvCxnSpPr>
          <p:spPr>
            <a:xfrm>
              <a:off x="5486746"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73" name="Google Shape;73;p10"/>
            <p:cNvCxnSpPr/>
            <p:nvPr/>
          </p:nvCxnSpPr>
          <p:spPr>
            <a:xfrm>
              <a:off x="6705884"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74" name="Google Shape;74;p10"/>
            <p:cNvCxnSpPr/>
            <p:nvPr/>
          </p:nvCxnSpPr>
          <p:spPr>
            <a:xfrm>
              <a:off x="7925022"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75" name="Google Shape;75;p10"/>
            <p:cNvCxnSpPr/>
            <p:nvPr/>
          </p:nvCxnSpPr>
          <p:spPr>
            <a:xfrm>
              <a:off x="9144160"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76" name="Google Shape;76;p10"/>
            <p:cNvCxnSpPr/>
            <p:nvPr/>
          </p:nvCxnSpPr>
          <p:spPr>
            <a:xfrm>
              <a:off x="10363298"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77" name="Google Shape;77;p10"/>
            <p:cNvCxnSpPr/>
            <p:nvPr/>
          </p:nvCxnSpPr>
          <p:spPr>
            <a:xfrm>
              <a:off x="11582436" y="0"/>
              <a:ext cx="0"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78" name="Google Shape;78;p10"/>
            <p:cNvCxnSpPr/>
            <p:nvPr/>
          </p:nvCxnSpPr>
          <p:spPr>
            <a:xfrm>
              <a:off x="2819" y="386485"/>
              <a:ext cx="12188952" cy="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79" name="Google Shape;79;p10"/>
            <p:cNvCxnSpPr/>
            <p:nvPr/>
          </p:nvCxnSpPr>
          <p:spPr>
            <a:xfrm>
              <a:off x="2819" y="1611181"/>
              <a:ext cx="12188952" cy="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80" name="Google Shape;80;p10"/>
            <p:cNvCxnSpPr/>
            <p:nvPr/>
          </p:nvCxnSpPr>
          <p:spPr>
            <a:xfrm>
              <a:off x="2819" y="2835877"/>
              <a:ext cx="12188952" cy="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81" name="Google Shape;81;p10"/>
            <p:cNvCxnSpPr/>
            <p:nvPr/>
          </p:nvCxnSpPr>
          <p:spPr>
            <a:xfrm>
              <a:off x="2819" y="4060573"/>
              <a:ext cx="12188952" cy="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82" name="Google Shape;82;p10"/>
            <p:cNvCxnSpPr/>
            <p:nvPr/>
          </p:nvCxnSpPr>
          <p:spPr>
            <a:xfrm>
              <a:off x="2819" y="5285269"/>
              <a:ext cx="12188952" cy="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83" name="Google Shape;83;p10"/>
            <p:cNvCxnSpPr/>
            <p:nvPr/>
          </p:nvCxnSpPr>
          <p:spPr>
            <a:xfrm>
              <a:off x="2819" y="6509965"/>
              <a:ext cx="12188952" cy="0"/>
            </a:xfrm>
            <a:prstGeom prst="straightConnector1">
              <a:avLst/>
            </a:prstGeom>
            <a:noFill/>
            <a:ln w="9525" cap="flat" cmpd="sng">
              <a:solidFill>
                <a:srgbClr val="D8D8D8">
                  <a:alpha val="23137"/>
                </a:srgbClr>
              </a:solidFill>
              <a:prstDash val="solid"/>
              <a:miter lim="800000"/>
              <a:headEnd type="none" w="sm" len="sm"/>
              <a:tailEnd type="none" w="sm" len="sm"/>
            </a:ln>
          </p:spPr>
        </p:cxnSp>
        <p:grpSp>
          <p:nvGrpSpPr>
            <p:cNvPr id="84" name="Google Shape;84;p10"/>
            <p:cNvGrpSpPr/>
            <p:nvPr/>
          </p:nvGrpSpPr>
          <p:grpSpPr>
            <a:xfrm>
              <a:off x="-1" y="0"/>
              <a:ext cx="12192001" cy="6858000"/>
              <a:chOff x="-1" y="0"/>
              <a:chExt cx="12192001" cy="6858000"/>
            </a:xfrm>
          </p:grpSpPr>
          <p:cxnSp>
            <p:nvCxnSpPr>
              <p:cNvPr id="85" name="Google Shape;85;p10"/>
              <p:cNvCxnSpPr/>
              <p:nvPr/>
            </p:nvCxnSpPr>
            <p:spPr>
              <a:xfrm>
                <a:off x="225425"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86" name="Google Shape;86;p10"/>
              <p:cNvCxnSpPr/>
              <p:nvPr/>
            </p:nvCxnSpPr>
            <p:spPr>
              <a:xfrm>
                <a:off x="1449154"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87" name="Google Shape;87;p10"/>
              <p:cNvCxnSpPr/>
              <p:nvPr/>
            </p:nvCxnSpPr>
            <p:spPr>
              <a:xfrm>
                <a:off x="2665982"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88" name="Google Shape;88;p10"/>
              <p:cNvCxnSpPr/>
              <p:nvPr/>
            </p:nvCxnSpPr>
            <p:spPr>
              <a:xfrm>
                <a:off x="3885119"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89" name="Google Shape;89;p10"/>
              <p:cNvCxnSpPr/>
              <p:nvPr/>
            </p:nvCxnSpPr>
            <p:spPr>
              <a:xfrm>
                <a:off x="5106502"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grpSp>
            <p:nvGrpSpPr>
              <p:cNvPr id="90" name="Google Shape;90;p10"/>
              <p:cNvGrpSpPr/>
              <p:nvPr/>
            </p:nvGrpSpPr>
            <p:grpSpPr>
              <a:xfrm>
                <a:off x="6327885" y="0"/>
                <a:ext cx="5864115" cy="5898673"/>
                <a:chOff x="6327885" y="0"/>
                <a:chExt cx="5864115" cy="5898673"/>
              </a:xfrm>
            </p:grpSpPr>
            <p:cxnSp>
              <p:nvCxnSpPr>
                <p:cNvPr id="91" name="Google Shape;91;p10"/>
                <p:cNvCxnSpPr/>
                <p:nvPr/>
              </p:nvCxnSpPr>
              <p:spPr>
                <a:xfrm>
                  <a:off x="6327885" y="0"/>
                  <a:ext cx="5864115" cy="5898673"/>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92" name="Google Shape;92;p10"/>
                <p:cNvCxnSpPr/>
                <p:nvPr/>
              </p:nvCxnSpPr>
              <p:spPr>
                <a:xfrm>
                  <a:off x="7549268" y="0"/>
                  <a:ext cx="4642732" cy="4672425"/>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93" name="Google Shape;93;p10"/>
                <p:cNvCxnSpPr/>
                <p:nvPr/>
              </p:nvCxnSpPr>
              <p:spPr>
                <a:xfrm>
                  <a:off x="8772997" y="0"/>
                  <a:ext cx="3419003" cy="3456749"/>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94" name="Google Shape;94;p10"/>
                <p:cNvCxnSpPr/>
                <p:nvPr/>
              </p:nvCxnSpPr>
              <p:spPr>
                <a:xfrm>
                  <a:off x="9982200" y="0"/>
                  <a:ext cx="2209800" cy="2226469"/>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95" name="Google Shape;95;p10"/>
                <p:cNvCxnSpPr/>
                <p:nvPr/>
              </p:nvCxnSpPr>
              <p:spPr>
                <a:xfrm>
                  <a:off x="11199019" y="0"/>
                  <a:ext cx="992981" cy="1002506"/>
                </a:xfrm>
                <a:prstGeom prst="straightConnector1">
                  <a:avLst/>
                </a:prstGeom>
                <a:noFill/>
                <a:ln w="9525" cap="flat" cmpd="sng">
                  <a:solidFill>
                    <a:srgbClr val="D8D8D8">
                      <a:alpha val="23137"/>
                    </a:srgbClr>
                  </a:solidFill>
                  <a:prstDash val="solid"/>
                  <a:miter lim="800000"/>
                  <a:headEnd type="none" w="sm" len="sm"/>
                  <a:tailEnd type="none" w="sm" len="sm"/>
                </a:ln>
              </p:spPr>
            </p:cxnSp>
          </p:grpSp>
          <p:cxnSp>
            <p:nvCxnSpPr>
              <p:cNvPr id="96" name="Google Shape;96;p10"/>
              <p:cNvCxnSpPr/>
              <p:nvPr/>
            </p:nvCxnSpPr>
            <p:spPr>
              <a:xfrm rot="10800000">
                <a:off x="-1" y="1012053"/>
                <a:ext cx="5828811" cy="5845945"/>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97" name="Google Shape;97;p10"/>
              <p:cNvCxnSpPr/>
              <p:nvPr/>
            </p:nvCxnSpPr>
            <p:spPr>
              <a:xfrm rot="10800000">
                <a:off x="-1" y="2227340"/>
                <a:ext cx="4614781" cy="4630658"/>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98" name="Google Shape;98;p10"/>
              <p:cNvCxnSpPr/>
              <p:nvPr/>
            </p:nvCxnSpPr>
            <p:spPr>
              <a:xfrm rot="10800000">
                <a:off x="-1" y="3432149"/>
                <a:ext cx="3398419" cy="3425849"/>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99" name="Google Shape;99;p10"/>
              <p:cNvCxnSpPr/>
              <p:nvPr/>
            </p:nvCxnSpPr>
            <p:spPr>
              <a:xfrm rot="10800000">
                <a:off x="-1" y="4651431"/>
                <a:ext cx="2196496" cy="2206567"/>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00" name="Google Shape;100;p10"/>
              <p:cNvCxnSpPr/>
              <p:nvPr/>
            </p:nvCxnSpPr>
            <p:spPr>
              <a:xfrm rot="10800000">
                <a:off x="-1" y="5864453"/>
                <a:ext cx="987003" cy="993545"/>
              </a:xfrm>
              <a:prstGeom prst="straightConnector1">
                <a:avLst/>
              </a:prstGeom>
              <a:noFill/>
              <a:ln w="9525" cap="flat" cmpd="sng">
                <a:solidFill>
                  <a:srgbClr val="D8D8D8">
                    <a:alpha val="23137"/>
                  </a:srgbClr>
                </a:solidFill>
                <a:prstDash val="solid"/>
                <a:miter lim="800000"/>
                <a:headEnd type="none" w="sm" len="sm"/>
                <a:tailEnd type="none" w="sm" len="sm"/>
              </a:ln>
            </p:spPr>
          </p:cxnSp>
        </p:grpSp>
        <p:grpSp>
          <p:nvGrpSpPr>
            <p:cNvPr id="101" name="Google Shape;101;p10"/>
            <p:cNvGrpSpPr/>
            <p:nvPr/>
          </p:nvGrpSpPr>
          <p:grpSpPr>
            <a:xfrm flipH="1">
              <a:off x="0" y="0"/>
              <a:ext cx="12192001" cy="6858000"/>
              <a:chOff x="-1" y="0"/>
              <a:chExt cx="12192001" cy="6858000"/>
            </a:xfrm>
          </p:grpSpPr>
          <p:cxnSp>
            <p:nvCxnSpPr>
              <p:cNvPr id="102" name="Google Shape;102;p10"/>
              <p:cNvCxnSpPr/>
              <p:nvPr/>
            </p:nvCxnSpPr>
            <p:spPr>
              <a:xfrm>
                <a:off x="225425"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03" name="Google Shape;103;p10"/>
              <p:cNvCxnSpPr/>
              <p:nvPr/>
            </p:nvCxnSpPr>
            <p:spPr>
              <a:xfrm>
                <a:off x="1449154"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04" name="Google Shape;104;p10"/>
              <p:cNvCxnSpPr/>
              <p:nvPr/>
            </p:nvCxnSpPr>
            <p:spPr>
              <a:xfrm>
                <a:off x="2665982"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05" name="Google Shape;105;p10"/>
              <p:cNvCxnSpPr/>
              <p:nvPr/>
            </p:nvCxnSpPr>
            <p:spPr>
              <a:xfrm>
                <a:off x="3885119"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06" name="Google Shape;106;p10"/>
              <p:cNvCxnSpPr/>
              <p:nvPr/>
            </p:nvCxnSpPr>
            <p:spPr>
              <a:xfrm>
                <a:off x="5106502" y="0"/>
                <a:ext cx="6815931" cy="6858000"/>
              </a:xfrm>
              <a:prstGeom prst="straightConnector1">
                <a:avLst/>
              </a:prstGeom>
              <a:noFill/>
              <a:ln w="9525" cap="flat" cmpd="sng">
                <a:solidFill>
                  <a:srgbClr val="D8D8D8">
                    <a:alpha val="23137"/>
                  </a:srgbClr>
                </a:solidFill>
                <a:prstDash val="solid"/>
                <a:miter lim="800000"/>
                <a:headEnd type="none" w="sm" len="sm"/>
                <a:tailEnd type="none" w="sm" len="sm"/>
              </a:ln>
            </p:spPr>
          </p:cxnSp>
          <p:grpSp>
            <p:nvGrpSpPr>
              <p:cNvPr id="107" name="Google Shape;107;p10"/>
              <p:cNvGrpSpPr/>
              <p:nvPr/>
            </p:nvGrpSpPr>
            <p:grpSpPr>
              <a:xfrm>
                <a:off x="6327885" y="0"/>
                <a:ext cx="5864115" cy="5898673"/>
                <a:chOff x="6327885" y="0"/>
                <a:chExt cx="5864115" cy="5898673"/>
              </a:xfrm>
            </p:grpSpPr>
            <p:cxnSp>
              <p:nvCxnSpPr>
                <p:cNvPr id="108" name="Google Shape;108;p10"/>
                <p:cNvCxnSpPr/>
                <p:nvPr/>
              </p:nvCxnSpPr>
              <p:spPr>
                <a:xfrm>
                  <a:off x="6327885" y="0"/>
                  <a:ext cx="5864115" cy="5898673"/>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09" name="Google Shape;109;p10"/>
                <p:cNvCxnSpPr/>
                <p:nvPr/>
              </p:nvCxnSpPr>
              <p:spPr>
                <a:xfrm>
                  <a:off x="7549268" y="0"/>
                  <a:ext cx="4642732" cy="4672425"/>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10" name="Google Shape;110;p10"/>
                <p:cNvCxnSpPr/>
                <p:nvPr/>
              </p:nvCxnSpPr>
              <p:spPr>
                <a:xfrm>
                  <a:off x="8772997" y="0"/>
                  <a:ext cx="3419003" cy="3456749"/>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11" name="Google Shape;111;p10"/>
                <p:cNvCxnSpPr/>
                <p:nvPr/>
              </p:nvCxnSpPr>
              <p:spPr>
                <a:xfrm>
                  <a:off x="9982200" y="0"/>
                  <a:ext cx="2209800" cy="2226469"/>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12" name="Google Shape;112;p10"/>
                <p:cNvCxnSpPr/>
                <p:nvPr/>
              </p:nvCxnSpPr>
              <p:spPr>
                <a:xfrm>
                  <a:off x="11199019" y="0"/>
                  <a:ext cx="992981" cy="1002506"/>
                </a:xfrm>
                <a:prstGeom prst="straightConnector1">
                  <a:avLst/>
                </a:prstGeom>
                <a:noFill/>
                <a:ln w="9525" cap="flat" cmpd="sng">
                  <a:solidFill>
                    <a:srgbClr val="D8D8D8">
                      <a:alpha val="23137"/>
                    </a:srgbClr>
                  </a:solidFill>
                  <a:prstDash val="solid"/>
                  <a:miter lim="800000"/>
                  <a:headEnd type="none" w="sm" len="sm"/>
                  <a:tailEnd type="none" w="sm" len="sm"/>
                </a:ln>
              </p:spPr>
            </p:cxnSp>
          </p:grpSp>
          <p:cxnSp>
            <p:nvCxnSpPr>
              <p:cNvPr id="113" name="Google Shape;113;p10"/>
              <p:cNvCxnSpPr/>
              <p:nvPr/>
            </p:nvCxnSpPr>
            <p:spPr>
              <a:xfrm rot="10800000">
                <a:off x="-1" y="1012053"/>
                <a:ext cx="5828811" cy="5845945"/>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14" name="Google Shape;114;p10"/>
              <p:cNvCxnSpPr/>
              <p:nvPr/>
            </p:nvCxnSpPr>
            <p:spPr>
              <a:xfrm rot="10800000">
                <a:off x="-1" y="2227340"/>
                <a:ext cx="4614781" cy="4630658"/>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15" name="Google Shape;115;p10"/>
              <p:cNvCxnSpPr/>
              <p:nvPr/>
            </p:nvCxnSpPr>
            <p:spPr>
              <a:xfrm rot="10800000">
                <a:off x="-1" y="3432149"/>
                <a:ext cx="3398419" cy="3425849"/>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16" name="Google Shape;116;p10"/>
              <p:cNvCxnSpPr/>
              <p:nvPr/>
            </p:nvCxnSpPr>
            <p:spPr>
              <a:xfrm rot="10800000">
                <a:off x="-1" y="4651431"/>
                <a:ext cx="2196496" cy="2206567"/>
              </a:xfrm>
              <a:prstGeom prst="straightConnector1">
                <a:avLst/>
              </a:prstGeom>
              <a:noFill/>
              <a:ln w="9525" cap="flat" cmpd="sng">
                <a:solidFill>
                  <a:srgbClr val="D8D8D8">
                    <a:alpha val="23137"/>
                  </a:srgbClr>
                </a:solidFill>
                <a:prstDash val="solid"/>
                <a:miter lim="800000"/>
                <a:headEnd type="none" w="sm" len="sm"/>
                <a:tailEnd type="none" w="sm" len="sm"/>
              </a:ln>
            </p:spPr>
          </p:cxnSp>
          <p:cxnSp>
            <p:nvCxnSpPr>
              <p:cNvPr id="117" name="Google Shape;117;p10"/>
              <p:cNvCxnSpPr/>
              <p:nvPr/>
            </p:nvCxnSpPr>
            <p:spPr>
              <a:xfrm rot="10800000">
                <a:off x="-1" y="5864453"/>
                <a:ext cx="987003" cy="993545"/>
              </a:xfrm>
              <a:prstGeom prst="straightConnector1">
                <a:avLst/>
              </a:prstGeom>
              <a:noFill/>
              <a:ln w="9525" cap="flat" cmpd="sng">
                <a:solidFill>
                  <a:srgbClr val="D8D8D8">
                    <a:alpha val="23137"/>
                  </a:srgbClr>
                </a:solidFill>
                <a:prstDash val="solid"/>
                <a:miter lim="800000"/>
                <a:headEnd type="none" w="sm" len="sm"/>
                <a:tailEnd type="none" w="sm" len="sm"/>
              </a:ln>
            </p:spPr>
          </p:cxnSp>
        </p:grpSp>
      </p:grpSp>
      <p:cxnSp>
        <p:nvCxnSpPr>
          <p:cNvPr id="118" name="Google Shape;118;p10"/>
          <p:cNvCxnSpPr/>
          <p:nvPr/>
        </p:nvCxnSpPr>
        <p:spPr>
          <a:xfrm>
            <a:off x="609600" y="6172200"/>
            <a:ext cx="10972800" cy="0"/>
          </a:xfrm>
          <a:prstGeom prst="straightConnector1">
            <a:avLst/>
          </a:prstGeom>
          <a:noFill/>
          <a:ln w="12700" cap="flat" cmpd="sng">
            <a:solidFill>
              <a:srgbClr val="A43E27"/>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1"/>
          <p:cNvSpPr txBox="1">
            <a:spLocks noGrp="1"/>
          </p:cNvSpPr>
          <p:nvPr>
            <p:ph type="ctrTitle"/>
          </p:nvPr>
        </p:nvSpPr>
        <p:spPr>
          <a:xfrm>
            <a:off x="1293845" y="1909346"/>
            <a:ext cx="9604310" cy="338328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76000"/>
              </a:lnSpc>
              <a:spcBef>
                <a:spcPts val="0"/>
              </a:spcBef>
              <a:spcAft>
                <a:spcPts val="0"/>
              </a:spcAft>
              <a:buClr>
                <a:schemeClr val="dk1"/>
              </a:buClr>
              <a:buSzPts val="4600"/>
              <a:buFont typeface="Arial"/>
              <a:buNone/>
            </a:pPr>
            <a:br>
              <a:rPr lang="en-US" sz="4600" dirty="0"/>
            </a:br>
            <a:br>
              <a:rPr lang="en-US" sz="4600" dirty="0"/>
            </a:br>
            <a:r>
              <a:rPr lang="en-US" sz="4600" dirty="0"/>
              <a:t>Project Raptors Rebound</a:t>
            </a:r>
            <a:br>
              <a:rPr lang="en-US" sz="4600" dirty="0"/>
            </a:br>
            <a:br>
              <a:rPr lang="en-US" sz="3200" dirty="0"/>
            </a:br>
            <a:r>
              <a:rPr lang="en-US" sz="3200" dirty="0"/>
              <a:t>DAT 205 Capstone</a:t>
            </a:r>
            <a:br>
              <a:rPr lang="en-US" sz="3200" dirty="0"/>
            </a:br>
            <a:r>
              <a:rPr lang="en-US" sz="3200" dirty="0"/>
              <a:t>Interim Progress Presentation</a:t>
            </a:r>
            <a:br>
              <a:rPr lang="en-US" sz="3200" dirty="0"/>
            </a:br>
            <a:br>
              <a:rPr lang="en-US" sz="3200" dirty="0"/>
            </a:br>
            <a:endParaRPr lang="en-US" sz="2400" dirty="0"/>
          </a:p>
        </p:txBody>
      </p:sp>
      <p:sp>
        <p:nvSpPr>
          <p:cNvPr id="653" name="Google Shape;653;p1"/>
          <p:cNvSpPr txBox="1">
            <a:spLocks noGrp="1"/>
          </p:cNvSpPr>
          <p:nvPr>
            <p:ph type="subTitle" idx="1"/>
          </p:nvPr>
        </p:nvSpPr>
        <p:spPr>
          <a:xfrm>
            <a:off x="1293845" y="5432564"/>
            <a:ext cx="9604310" cy="457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en-US" sz="2800" dirty="0"/>
              <a:t>Group 1 - </a:t>
            </a:r>
            <a:r>
              <a:rPr lang="en-US" sz="2800" dirty="0" err="1"/>
              <a:t>Bhavika</a:t>
            </a:r>
            <a:r>
              <a:rPr lang="en-US" sz="2800" dirty="0"/>
              <a:t> Patil, Cindy Guo, Dennis Hung</a:t>
            </a:r>
            <a:endParaRPr dirty="0"/>
          </a:p>
          <a:p>
            <a:pPr marL="0" lvl="0" indent="0" algn="l" rtl="0">
              <a:lnSpc>
                <a:spcPct val="90000"/>
              </a:lnSpc>
              <a:spcBef>
                <a:spcPts val="0"/>
              </a:spcBef>
              <a:spcAft>
                <a:spcPts val="0"/>
              </a:spcAft>
              <a:buSzPts val="2800"/>
              <a:buNone/>
            </a:pPr>
            <a:endParaRP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
          <p:cNvSpPr txBox="1"/>
          <p:nvPr/>
        </p:nvSpPr>
        <p:spPr>
          <a:xfrm>
            <a:off x="1295400" y="503853"/>
            <a:ext cx="9601200" cy="845700"/>
          </a:xfrm>
          <a:prstGeom prst="rect">
            <a:avLst/>
          </a:prstGeom>
          <a:noFill/>
          <a:ln>
            <a:noFill/>
          </a:ln>
        </p:spPr>
        <p:txBody>
          <a:bodyPr spcFirstLastPara="1" wrap="square" lIns="91425" tIns="45700" rIns="91425" bIns="45700" anchor="b" anchorCtr="0">
            <a:normAutofit/>
          </a:bodyPr>
          <a:lstStyle/>
          <a:p>
            <a:pPr marL="11430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A43E27"/>
                </a:solidFill>
                <a:latin typeface="Arial"/>
                <a:ea typeface="Arial"/>
                <a:cs typeface="Arial"/>
                <a:sym typeface="Arial"/>
              </a:rPr>
              <a:t>Preliminary Recommendations</a:t>
            </a:r>
            <a:endParaRPr sz="3200" b="1" i="0" u="none" strike="noStrike" cap="none" dirty="0">
              <a:solidFill>
                <a:srgbClr val="A43E27"/>
              </a:solidFill>
              <a:latin typeface="Arial"/>
              <a:ea typeface="Arial"/>
              <a:cs typeface="Arial"/>
              <a:sym typeface="Arial"/>
            </a:endParaRPr>
          </a:p>
        </p:txBody>
      </p:sp>
      <p:sp>
        <p:nvSpPr>
          <p:cNvPr id="660" name="Google Shape;660;p2"/>
          <p:cNvSpPr txBox="1"/>
          <p:nvPr/>
        </p:nvSpPr>
        <p:spPr>
          <a:xfrm>
            <a:off x="1430750" y="1575450"/>
            <a:ext cx="8991600" cy="4139700"/>
          </a:xfrm>
          <a:prstGeom prst="rect">
            <a:avLst/>
          </a:prstGeom>
          <a:noFill/>
          <a:ln>
            <a:noFill/>
          </a:ln>
        </p:spPr>
        <p:txBody>
          <a:bodyPr spcFirstLastPara="1" wrap="square" lIns="91425" tIns="45700" rIns="91425" bIns="45700" anchor="t" anchorCtr="0">
            <a:noAutofit/>
          </a:bodyPr>
          <a:lstStyle/>
          <a:p>
            <a:pPr marL="457200" marR="0" lvl="0" indent="0" algn="l" rtl="0">
              <a:lnSpc>
                <a:spcPct val="90000"/>
              </a:lnSpc>
              <a:spcBef>
                <a:spcPts val="0"/>
              </a:spcBef>
              <a:spcAft>
                <a:spcPts val="0"/>
              </a:spcAft>
              <a:buNone/>
            </a:pPr>
            <a:endParaRPr sz="2800" dirty="0">
              <a:solidFill>
                <a:srgbClr val="2D2E2D"/>
              </a:solidFill>
            </a:endParaRPr>
          </a:p>
          <a:p>
            <a:pPr marL="457200" marR="0" lvl="0" indent="0" algn="l" rtl="0">
              <a:lnSpc>
                <a:spcPct val="90000"/>
              </a:lnSpc>
              <a:spcBef>
                <a:spcPts val="1800"/>
              </a:spcBef>
              <a:spcAft>
                <a:spcPts val="0"/>
              </a:spcAft>
              <a:buNone/>
            </a:pPr>
            <a:endParaRPr sz="2800" dirty="0"/>
          </a:p>
        </p:txBody>
      </p:sp>
    </p:spTree>
    <p:extLst>
      <p:ext uri="{BB962C8B-B14F-4D97-AF65-F5344CB8AC3E}">
        <p14:creationId xmlns:p14="http://schemas.microsoft.com/office/powerpoint/2010/main" val="112499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
          <p:cNvSpPr txBox="1"/>
          <p:nvPr/>
        </p:nvSpPr>
        <p:spPr>
          <a:xfrm>
            <a:off x="1295400" y="503853"/>
            <a:ext cx="9601200" cy="845700"/>
          </a:xfrm>
          <a:prstGeom prst="rect">
            <a:avLst/>
          </a:prstGeom>
          <a:noFill/>
          <a:ln>
            <a:noFill/>
          </a:ln>
        </p:spPr>
        <p:txBody>
          <a:bodyPr spcFirstLastPara="1" wrap="square" lIns="91425" tIns="45700" rIns="91425" bIns="45700" anchor="b" anchorCtr="0">
            <a:normAutofit/>
          </a:bodyPr>
          <a:lstStyle/>
          <a:p>
            <a:pPr marL="11430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A43E27"/>
                </a:solidFill>
                <a:latin typeface="Arial"/>
                <a:ea typeface="Arial"/>
                <a:cs typeface="Arial"/>
                <a:sym typeface="Arial"/>
              </a:rPr>
              <a:t>[Template - Insert Title]</a:t>
            </a:r>
            <a:endParaRPr sz="3200" b="1" i="0" u="none" strike="noStrike" cap="none" dirty="0">
              <a:solidFill>
                <a:srgbClr val="A43E27"/>
              </a:solidFill>
              <a:latin typeface="Arial"/>
              <a:ea typeface="Arial"/>
              <a:cs typeface="Arial"/>
              <a:sym typeface="Arial"/>
            </a:endParaRPr>
          </a:p>
        </p:txBody>
      </p:sp>
      <p:sp>
        <p:nvSpPr>
          <p:cNvPr id="660" name="Google Shape;660;p2"/>
          <p:cNvSpPr txBox="1"/>
          <p:nvPr/>
        </p:nvSpPr>
        <p:spPr>
          <a:xfrm>
            <a:off x="1430750" y="1575450"/>
            <a:ext cx="8991600" cy="4139700"/>
          </a:xfrm>
          <a:prstGeom prst="rect">
            <a:avLst/>
          </a:prstGeom>
          <a:noFill/>
          <a:ln>
            <a:noFill/>
          </a:ln>
        </p:spPr>
        <p:txBody>
          <a:bodyPr spcFirstLastPara="1" wrap="square" lIns="91425" tIns="45700" rIns="91425" bIns="45700" anchor="t" anchorCtr="0">
            <a:noAutofit/>
          </a:bodyPr>
          <a:lstStyle/>
          <a:p>
            <a:pPr marL="457200" marR="0" lvl="0" indent="0" algn="l" rtl="0">
              <a:lnSpc>
                <a:spcPct val="90000"/>
              </a:lnSpc>
              <a:spcBef>
                <a:spcPts val="0"/>
              </a:spcBef>
              <a:spcAft>
                <a:spcPts val="0"/>
              </a:spcAft>
              <a:buNone/>
            </a:pPr>
            <a:endParaRPr sz="2800" dirty="0">
              <a:solidFill>
                <a:srgbClr val="2D2E2D"/>
              </a:solidFill>
            </a:endParaRPr>
          </a:p>
          <a:p>
            <a:pPr marL="457200" marR="0" lvl="0" indent="0" algn="l" rtl="0">
              <a:lnSpc>
                <a:spcPct val="90000"/>
              </a:lnSpc>
              <a:spcBef>
                <a:spcPts val="1800"/>
              </a:spcBef>
              <a:spcAft>
                <a:spcPts val="0"/>
              </a:spcAft>
              <a:buNone/>
            </a:pPr>
            <a:endParaRPr sz="2800" dirty="0"/>
          </a:p>
        </p:txBody>
      </p:sp>
    </p:spTree>
    <p:extLst>
      <p:ext uri="{BB962C8B-B14F-4D97-AF65-F5344CB8AC3E}">
        <p14:creationId xmlns:p14="http://schemas.microsoft.com/office/powerpoint/2010/main" val="132620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9"/>
          <p:cNvSpPr txBox="1">
            <a:spLocks noGrp="1"/>
          </p:cNvSpPr>
          <p:nvPr>
            <p:ph type="ctrTitle"/>
          </p:nvPr>
        </p:nvSpPr>
        <p:spPr>
          <a:xfrm>
            <a:off x="1293845" y="1909346"/>
            <a:ext cx="9604310" cy="3383280"/>
          </a:xfrm>
          <a:prstGeom prst="rect">
            <a:avLst/>
          </a:prstGeom>
          <a:noFill/>
          <a:ln>
            <a:noFill/>
          </a:ln>
        </p:spPr>
        <p:txBody>
          <a:bodyPr spcFirstLastPara="1" wrap="square" lIns="91425" tIns="45700" rIns="91425" bIns="45700" anchor="b" anchorCtr="0">
            <a:normAutofit/>
          </a:bodyPr>
          <a:lstStyle/>
          <a:p>
            <a:pPr marL="0" lvl="0" indent="0" algn="l" rtl="0">
              <a:lnSpc>
                <a:spcPct val="76000"/>
              </a:lnSpc>
              <a:spcBef>
                <a:spcPts val="0"/>
              </a:spcBef>
              <a:spcAft>
                <a:spcPts val="0"/>
              </a:spcAft>
              <a:buClr>
                <a:schemeClr val="dk1"/>
              </a:buClr>
              <a:buSzPts val="4600"/>
              <a:buFont typeface="Arial"/>
              <a:buNone/>
            </a:pPr>
            <a:r>
              <a:rPr lang="en-US" sz="4600" dirty="0"/>
              <a:t>Questions?</a:t>
            </a:r>
            <a:endParaRPr dirty="0"/>
          </a:p>
        </p:txBody>
      </p:sp>
      <p:pic>
        <p:nvPicPr>
          <p:cNvPr id="4" name="Picture 3">
            <a:extLst>
              <a:ext uri="{FF2B5EF4-FFF2-40B4-BE49-F238E27FC236}">
                <a16:creationId xmlns:a16="http://schemas.microsoft.com/office/drawing/2014/main" id="{9E123DC8-60CC-47E7-8BF5-AD218C3D8C3F}"/>
              </a:ext>
            </a:extLst>
          </p:cNvPr>
          <p:cNvPicPr>
            <a:picLocks noChangeAspect="1"/>
          </p:cNvPicPr>
          <p:nvPr/>
        </p:nvPicPr>
        <p:blipFill>
          <a:blip r:embed="rId3"/>
          <a:stretch>
            <a:fillRect/>
          </a:stretch>
        </p:blipFill>
        <p:spPr>
          <a:xfrm>
            <a:off x="7543800" y="933450"/>
            <a:ext cx="3124200" cy="4152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
          <p:cNvSpPr txBox="1"/>
          <p:nvPr/>
        </p:nvSpPr>
        <p:spPr>
          <a:xfrm>
            <a:off x="1295400" y="503853"/>
            <a:ext cx="9601200" cy="845700"/>
          </a:xfrm>
          <a:prstGeom prst="rect">
            <a:avLst/>
          </a:prstGeom>
          <a:noFill/>
          <a:ln>
            <a:noFill/>
          </a:ln>
        </p:spPr>
        <p:txBody>
          <a:bodyPr spcFirstLastPara="1" wrap="square" lIns="91425" tIns="45700" rIns="91425" bIns="45700" anchor="b" anchorCtr="0">
            <a:normAutofit/>
          </a:bodyPr>
          <a:lstStyle/>
          <a:p>
            <a:pPr marL="11430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A43E27"/>
                </a:solidFill>
                <a:latin typeface="Arial"/>
                <a:ea typeface="Arial"/>
                <a:cs typeface="Arial"/>
                <a:sym typeface="Arial"/>
              </a:rPr>
              <a:t>The Client </a:t>
            </a:r>
            <a:endParaRPr sz="3200" b="1" i="0" u="none" strike="noStrike" cap="none" dirty="0">
              <a:solidFill>
                <a:srgbClr val="A43E27"/>
              </a:solidFill>
              <a:latin typeface="Arial"/>
              <a:ea typeface="Arial"/>
              <a:cs typeface="Arial"/>
              <a:sym typeface="Arial"/>
            </a:endParaRPr>
          </a:p>
        </p:txBody>
      </p:sp>
      <p:sp>
        <p:nvSpPr>
          <p:cNvPr id="660" name="Google Shape;660;p2"/>
          <p:cNvSpPr txBox="1"/>
          <p:nvPr/>
        </p:nvSpPr>
        <p:spPr>
          <a:xfrm>
            <a:off x="1295401" y="1447800"/>
            <a:ext cx="9905998" cy="4267350"/>
          </a:xfrm>
          <a:prstGeom prst="rect">
            <a:avLst/>
          </a:prstGeom>
          <a:noFill/>
          <a:ln>
            <a:noFill/>
          </a:ln>
        </p:spPr>
        <p:txBody>
          <a:bodyPr spcFirstLastPara="1" wrap="square" lIns="91425" tIns="45700" rIns="91425" bIns="45700" anchor="t" anchorCtr="0">
            <a:noAutofit/>
          </a:bodyPr>
          <a:lstStyle/>
          <a:p>
            <a:pPr marL="285750" indent="-285750">
              <a:lnSpc>
                <a:spcPct val="107000"/>
              </a:lnSpc>
              <a:buFont typeface="Arial" panose="020B0604020202020204" pitchFamily="34" charset="0"/>
              <a:buChar char="•"/>
            </a:pPr>
            <a:r>
              <a:rPr lang="en-CA" sz="2000" dirty="0">
                <a:effectLst/>
                <a:latin typeface="Arial" panose="020B0604020202020204" pitchFamily="34" charset="0"/>
                <a:ea typeface="Times New Roman" panose="02020603050405020304" pitchFamily="18" charset="0"/>
                <a:cs typeface="Times New Roman" panose="02020603050405020304" pitchFamily="18" charset="0"/>
              </a:rPr>
              <a:t>The Toronto Raptors are an NBA championship team with a $2.5 billion market capitalization. </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CA" sz="2000" dirty="0">
                <a:effectLst/>
                <a:latin typeface="Arial" panose="020B0604020202020204" pitchFamily="34" charset="0"/>
                <a:ea typeface="Times New Roman" panose="02020603050405020304" pitchFamily="18" charset="0"/>
                <a:cs typeface="Times New Roman" panose="02020603050405020304" pitchFamily="18" charset="0"/>
              </a:rPr>
              <a:t>The team’s General Manager (GM) and owners are seeking recommendations on improving the team’s chances at another championship run while preserving the team’s long-term future.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18B4E122-8116-4597-9140-58DB4F20266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03400" y="3224866"/>
            <a:ext cx="8890000" cy="3272156"/>
          </a:xfrm>
          <a:prstGeom prst="rect">
            <a:avLst/>
          </a:prstGeom>
          <a:noFill/>
          <a:ln>
            <a:noFill/>
          </a:ln>
        </p:spPr>
      </p:pic>
    </p:spTree>
    <p:extLst>
      <p:ext uri="{BB962C8B-B14F-4D97-AF65-F5344CB8AC3E}">
        <p14:creationId xmlns:p14="http://schemas.microsoft.com/office/powerpoint/2010/main" val="116282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
          <p:cNvSpPr txBox="1"/>
          <p:nvPr/>
        </p:nvSpPr>
        <p:spPr>
          <a:xfrm>
            <a:off x="1295400" y="503853"/>
            <a:ext cx="9601200" cy="845700"/>
          </a:xfrm>
          <a:prstGeom prst="rect">
            <a:avLst/>
          </a:prstGeom>
          <a:noFill/>
          <a:ln>
            <a:noFill/>
          </a:ln>
        </p:spPr>
        <p:txBody>
          <a:bodyPr spcFirstLastPara="1" wrap="square" lIns="91425" tIns="45700" rIns="91425" bIns="45700" anchor="b" anchorCtr="0">
            <a:normAutofit/>
          </a:bodyPr>
          <a:lstStyle/>
          <a:p>
            <a:pPr marL="11430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A43E27"/>
                </a:solidFill>
                <a:latin typeface="Arial"/>
                <a:ea typeface="Arial"/>
                <a:cs typeface="Arial"/>
                <a:sym typeface="Arial"/>
              </a:rPr>
              <a:t>Objectives</a:t>
            </a:r>
            <a:endParaRPr sz="3200" b="1" i="0" u="none" strike="noStrike" cap="none" dirty="0">
              <a:solidFill>
                <a:srgbClr val="A43E27"/>
              </a:solidFill>
              <a:latin typeface="Arial"/>
              <a:ea typeface="Arial"/>
              <a:cs typeface="Arial"/>
              <a:sym typeface="Arial"/>
            </a:endParaRPr>
          </a:p>
        </p:txBody>
      </p:sp>
      <p:sp>
        <p:nvSpPr>
          <p:cNvPr id="660" name="Google Shape;660;p2"/>
          <p:cNvSpPr txBox="1"/>
          <p:nvPr/>
        </p:nvSpPr>
        <p:spPr>
          <a:xfrm>
            <a:off x="1430750" y="1575450"/>
            <a:ext cx="8991600" cy="4139700"/>
          </a:xfrm>
          <a:prstGeom prst="rect">
            <a:avLst/>
          </a:prstGeom>
          <a:noFill/>
          <a:ln>
            <a:noFill/>
          </a:ln>
        </p:spPr>
        <p:txBody>
          <a:bodyPr spcFirstLastPara="1" wrap="square" lIns="91425" tIns="45700" rIns="91425" bIns="45700" anchor="t" anchorCtr="0">
            <a:noAutofit/>
          </a:bodyPr>
          <a:lstStyle/>
          <a:p>
            <a:pPr marL="285750" marR="0" indent="-285750">
              <a:lnSpc>
                <a:spcPct val="107000"/>
              </a:lnSpc>
              <a:spcBef>
                <a:spcPts val="0"/>
              </a:spcBef>
              <a:spcAft>
                <a:spcPts val="0"/>
              </a:spcAft>
              <a:buFont typeface="Arial" panose="020B0604020202020204" pitchFamily="34" charset="0"/>
              <a:buChar char="•"/>
            </a:pPr>
            <a:r>
              <a:rPr lang="en-CA" sz="2400" dirty="0">
                <a:effectLst/>
                <a:latin typeface="+mn-lt"/>
                <a:ea typeface="Calibri" panose="020F0502020204030204" pitchFamily="34" charset="0"/>
                <a:cs typeface="Times New Roman" panose="02020603050405020304" pitchFamily="18" charset="0"/>
              </a:rPr>
              <a:t>The primary objective of this analysis is to determine which features are important to the Toronto Raptors team to produce more wins in the regular season and the playoffs. </a:t>
            </a:r>
            <a:endParaRPr lang="en-CA" sz="2400" dirty="0">
              <a:effectLst/>
              <a:latin typeface="+mn-lt"/>
              <a:ea typeface="Calibri" panose="020F0502020204030204" pitchFamily="34" charset="0"/>
            </a:endParaRPr>
          </a:p>
          <a:p>
            <a:pPr marL="285750" marR="0" indent="-285750">
              <a:lnSpc>
                <a:spcPct val="107000"/>
              </a:lnSpc>
              <a:spcBef>
                <a:spcPts val="0"/>
              </a:spcBef>
              <a:spcAft>
                <a:spcPts val="0"/>
              </a:spcAft>
              <a:buFont typeface="Arial" panose="020B0604020202020204" pitchFamily="34" charset="0"/>
              <a:buChar char="•"/>
            </a:pPr>
            <a:endParaRPr lang="en-CA" sz="2400" dirty="0">
              <a:effectLst/>
              <a:latin typeface="+mn-l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CA" sz="2400" dirty="0">
                <a:effectLst/>
                <a:latin typeface="+mn-lt"/>
                <a:ea typeface="Calibri" panose="020F0502020204030204" pitchFamily="34" charset="0"/>
                <a:cs typeface="Times New Roman" panose="02020603050405020304" pitchFamily="18" charset="0"/>
              </a:rPr>
              <a:t>The secondary objective is to review team players’ performance-to-cost effectiveness. </a:t>
            </a:r>
          </a:p>
          <a:p>
            <a:pPr marL="285750" marR="0" indent="-285750">
              <a:lnSpc>
                <a:spcPct val="107000"/>
              </a:lnSpc>
              <a:spcBef>
                <a:spcPts val="0"/>
              </a:spcBef>
              <a:spcAft>
                <a:spcPts val="0"/>
              </a:spcAft>
              <a:buFont typeface="Arial" panose="020B0604020202020204" pitchFamily="34" charset="0"/>
              <a:buChar char="•"/>
            </a:pPr>
            <a:endParaRPr lang="en-CA" sz="2400" dirty="0">
              <a:effectLst/>
              <a:latin typeface="+mn-lt"/>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CA" sz="2400" dirty="0">
                <a:effectLst/>
                <a:latin typeface="+mn-lt"/>
                <a:ea typeface="Calibri" panose="020F0502020204030204" pitchFamily="34" charset="0"/>
                <a:cs typeface="Times New Roman" panose="02020603050405020304" pitchFamily="18" charset="0"/>
              </a:rPr>
              <a:t>Focus on the historical player data from 2005 to 2020 as this closely represent the players of the current era</a:t>
            </a:r>
          </a:p>
          <a:p>
            <a:pPr marL="285750" marR="0" indent="-285750">
              <a:lnSpc>
                <a:spcPct val="107000"/>
              </a:lnSpc>
              <a:spcBef>
                <a:spcPts val="0"/>
              </a:spcBef>
              <a:spcAft>
                <a:spcPts val="0"/>
              </a:spcAft>
              <a:buFont typeface="Arial" panose="020B0604020202020204" pitchFamily="34" charset="0"/>
              <a:buChar char="•"/>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776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
          <p:cNvSpPr txBox="1"/>
          <p:nvPr/>
        </p:nvSpPr>
        <p:spPr>
          <a:xfrm>
            <a:off x="1295400" y="503853"/>
            <a:ext cx="9601200" cy="845700"/>
          </a:xfrm>
          <a:prstGeom prst="rect">
            <a:avLst/>
          </a:prstGeom>
          <a:noFill/>
          <a:ln>
            <a:noFill/>
          </a:ln>
        </p:spPr>
        <p:txBody>
          <a:bodyPr spcFirstLastPara="1" wrap="square" lIns="91425" tIns="45700" rIns="91425" bIns="45700" anchor="b" anchorCtr="0">
            <a:normAutofit/>
          </a:bodyPr>
          <a:lstStyle/>
          <a:p>
            <a:pPr marL="11430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A43E27"/>
                </a:solidFill>
                <a:latin typeface="Arial"/>
                <a:ea typeface="Arial"/>
                <a:cs typeface="Arial"/>
                <a:sym typeface="Arial"/>
              </a:rPr>
              <a:t>Data</a:t>
            </a:r>
            <a:endParaRPr sz="3200" b="1" i="0" u="none" strike="noStrike" cap="none" dirty="0">
              <a:solidFill>
                <a:srgbClr val="A43E27"/>
              </a:solidFill>
              <a:latin typeface="Arial"/>
              <a:ea typeface="Arial"/>
              <a:cs typeface="Arial"/>
              <a:sym typeface="Arial"/>
            </a:endParaRPr>
          </a:p>
        </p:txBody>
      </p:sp>
      <p:sp>
        <p:nvSpPr>
          <p:cNvPr id="660" name="Google Shape;660;p2"/>
          <p:cNvSpPr txBox="1"/>
          <p:nvPr/>
        </p:nvSpPr>
        <p:spPr>
          <a:xfrm>
            <a:off x="1295400" y="1633816"/>
            <a:ext cx="8991600" cy="4139700"/>
          </a:xfrm>
          <a:prstGeom prst="rect">
            <a:avLst/>
          </a:prstGeom>
          <a:noFill/>
          <a:ln>
            <a:noFill/>
          </a:ln>
        </p:spPr>
        <p:txBody>
          <a:bodyPr spcFirstLastPara="1" wrap="square" lIns="91425" tIns="45700" rIns="91425" bIns="45700" anchor="t" anchorCtr="0">
            <a:noAutofit/>
          </a:bodyPr>
          <a:lstStyle/>
          <a:p>
            <a:pPr marL="914400" marR="0" lvl="0" indent="-457200" algn="l" rtl="0">
              <a:lnSpc>
                <a:spcPct val="90000"/>
              </a:lnSpc>
              <a:spcBef>
                <a:spcPts val="0"/>
              </a:spcBef>
              <a:spcAft>
                <a:spcPts val="0"/>
              </a:spcAft>
              <a:buFont typeface="Arial" panose="020B0604020202020204" pitchFamily="34" charset="0"/>
              <a:buChar char="•"/>
            </a:pPr>
            <a:r>
              <a:rPr lang="en-US" sz="2000" dirty="0">
                <a:solidFill>
                  <a:srgbClr val="2D2E2D"/>
                </a:solidFill>
              </a:rPr>
              <a:t>Open access API (</a:t>
            </a:r>
            <a:r>
              <a:rPr lang="en-US" sz="2000" dirty="0" err="1">
                <a:solidFill>
                  <a:srgbClr val="2D2E2D"/>
                </a:solidFill>
              </a:rPr>
              <a:t>nba_api</a:t>
            </a:r>
            <a:r>
              <a:rPr lang="en-US" sz="2000" dirty="0">
                <a:solidFill>
                  <a:srgbClr val="2D2E2D"/>
                </a:solidFill>
              </a:rPr>
              <a:t>) created by </a:t>
            </a:r>
            <a:r>
              <a:rPr lang="en-US" sz="2000" dirty="0" err="1">
                <a:solidFill>
                  <a:srgbClr val="2D2E2D"/>
                </a:solidFill>
              </a:rPr>
              <a:t>Swar</a:t>
            </a:r>
            <a:r>
              <a:rPr lang="en-US" sz="2000" dirty="0">
                <a:solidFill>
                  <a:srgbClr val="2D2E2D"/>
                </a:solidFill>
              </a:rPr>
              <a:t> Patel was used to gather NBA player statistics from stats.nba.com</a:t>
            </a:r>
          </a:p>
          <a:p>
            <a:pPr marL="914400" marR="0" lvl="0" indent="-457200" algn="l" rtl="0">
              <a:lnSpc>
                <a:spcPct val="90000"/>
              </a:lnSpc>
              <a:spcBef>
                <a:spcPts val="0"/>
              </a:spcBef>
              <a:spcAft>
                <a:spcPts val="0"/>
              </a:spcAft>
              <a:buFont typeface="Arial" panose="020B0604020202020204" pitchFamily="34" charset="0"/>
              <a:buChar char="•"/>
            </a:pPr>
            <a:endParaRPr lang="en-US" sz="2000" dirty="0">
              <a:solidFill>
                <a:srgbClr val="2D2E2D"/>
              </a:solidFill>
            </a:endParaRPr>
          </a:p>
          <a:p>
            <a:pPr marL="914400" marR="0" lvl="0" indent="-457200" algn="l" rtl="0">
              <a:lnSpc>
                <a:spcPct val="90000"/>
              </a:lnSpc>
              <a:spcBef>
                <a:spcPts val="0"/>
              </a:spcBef>
              <a:spcAft>
                <a:spcPts val="0"/>
              </a:spcAft>
              <a:buFont typeface="Arial" panose="020B0604020202020204" pitchFamily="34" charset="0"/>
              <a:buChar char="•"/>
            </a:pPr>
            <a:endParaRPr lang="en-US" sz="2000" dirty="0">
              <a:solidFill>
                <a:srgbClr val="2D2E2D"/>
              </a:solidFill>
            </a:endParaRPr>
          </a:p>
          <a:p>
            <a:pPr marL="914400" marR="0" lvl="0" indent="-457200" algn="l" rtl="0">
              <a:lnSpc>
                <a:spcPct val="90000"/>
              </a:lnSpc>
              <a:spcBef>
                <a:spcPts val="0"/>
              </a:spcBef>
              <a:spcAft>
                <a:spcPts val="0"/>
              </a:spcAft>
              <a:buFont typeface="Arial" panose="020B0604020202020204" pitchFamily="34" charset="0"/>
              <a:buChar char="•"/>
            </a:pPr>
            <a:endParaRPr lang="en-US" sz="2000" dirty="0">
              <a:solidFill>
                <a:srgbClr val="2D2E2D"/>
              </a:solidFill>
            </a:endParaRPr>
          </a:p>
          <a:p>
            <a:pPr marL="914400" marR="0" lvl="0" indent="-457200" algn="l" rtl="0">
              <a:lnSpc>
                <a:spcPct val="90000"/>
              </a:lnSpc>
              <a:spcBef>
                <a:spcPts val="0"/>
              </a:spcBef>
              <a:spcAft>
                <a:spcPts val="0"/>
              </a:spcAft>
              <a:buFont typeface="Arial" panose="020B0604020202020204" pitchFamily="34" charset="0"/>
              <a:buChar char="•"/>
            </a:pPr>
            <a:endParaRPr lang="en-US" sz="2000" dirty="0">
              <a:solidFill>
                <a:srgbClr val="2D2E2D"/>
              </a:solidFill>
            </a:endParaRPr>
          </a:p>
          <a:p>
            <a:pPr marL="914400" marR="0" lvl="0" indent="-457200" algn="l" rtl="0">
              <a:lnSpc>
                <a:spcPct val="90000"/>
              </a:lnSpc>
              <a:spcBef>
                <a:spcPts val="0"/>
              </a:spcBef>
              <a:spcAft>
                <a:spcPts val="0"/>
              </a:spcAft>
              <a:buFont typeface="Arial" panose="020B0604020202020204" pitchFamily="34" charset="0"/>
              <a:buChar char="•"/>
            </a:pPr>
            <a:endParaRPr lang="en-US" sz="2000" dirty="0">
              <a:solidFill>
                <a:srgbClr val="2D2E2D"/>
              </a:solidFill>
            </a:endParaRPr>
          </a:p>
          <a:p>
            <a:pPr marL="914400" marR="0" lvl="0" indent="-457200" algn="l" rtl="0">
              <a:lnSpc>
                <a:spcPct val="90000"/>
              </a:lnSpc>
              <a:spcBef>
                <a:spcPts val="0"/>
              </a:spcBef>
              <a:spcAft>
                <a:spcPts val="0"/>
              </a:spcAft>
              <a:buFont typeface="Arial" panose="020B0604020202020204" pitchFamily="34" charset="0"/>
              <a:buChar char="•"/>
            </a:pPr>
            <a:endParaRPr lang="en-US" sz="2000" dirty="0">
              <a:solidFill>
                <a:srgbClr val="2D2E2D"/>
              </a:solidFill>
            </a:endParaRPr>
          </a:p>
          <a:p>
            <a:pPr marL="914400" marR="0" lvl="0" indent="-457200" algn="l" rtl="0">
              <a:lnSpc>
                <a:spcPct val="90000"/>
              </a:lnSpc>
              <a:spcBef>
                <a:spcPts val="0"/>
              </a:spcBef>
              <a:spcAft>
                <a:spcPts val="0"/>
              </a:spcAft>
              <a:buFont typeface="Arial" panose="020B0604020202020204" pitchFamily="34" charset="0"/>
              <a:buChar char="•"/>
            </a:pPr>
            <a:r>
              <a:rPr lang="en-US" sz="2000" dirty="0">
                <a:solidFill>
                  <a:srgbClr val="2D2E2D"/>
                </a:solidFill>
              </a:rPr>
              <a:t>Created a player salary dataset from historical player salary data gathered from espn.com/</a:t>
            </a:r>
            <a:r>
              <a:rPr lang="en-US" sz="2000" dirty="0" err="1">
                <a:solidFill>
                  <a:srgbClr val="2D2E2D"/>
                </a:solidFill>
              </a:rPr>
              <a:t>nba</a:t>
            </a:r>
            <a:r>
              <a:rPr lang="en-US" sz="2000" dirty="0">
                <a:solidFill>
                  <a:srgbClr val="2D2E2D"/>
                </a:solidFill>
              </a:rPr>
              <a:t>/salaries along with future salary data from hoopshype.com/salaries</a:t>
            </a:r>
          </a:p>
          <a:p>
            <a:pPr marL="914400" marR="0" lvl="0" indent="-457200" algn="l" rtl="0">
              <a:lnSpc>
                <a:spcPct val="90000"/>
              </a:lnSpc>
              <a:spcBef>
                <a:spcPts val="0"/>
              </a:spcBef>
              <a:spcAft>
                <a:spcPts val="0"/>
              </a:spcAft>
              <a:buFont typeface="Arial" panose="020B0604020202020204" pitchFamily="34" charset="0"/>
              <a:buChar char="•"/>
            </a:pPr>
            <a:endParaRPr lang="en-US" sz="2000" dirty="0">
              <a:solidFill>
                <a:srgbClr val="2D2E2D"/>
              </a:solidFill>
            </a:endParaRPr>
          </a:p>
          <a:p>
            <a:pPr marL="914400" marR="0" lvl="0" indent="-457200" algn="l" rtl="0">
              <a:lnSpc>
                <a:spcPct val="90000"/>
              </a:lnSpc>
              <a:spcBef>
                <a:spcPts val="0"/>
              </a:spcBef>
              <a:spcAft>
                <a:spcPts val="0"/>
              </a:spcAft>
              <a:buFont typeface="Arial" panose="020B0604020202020204" pitchFamily="34" charset="0"/>
              <a:buChar char="•"/>
            </a:pPr>
            <a:endParaRPr sz="2800" dirty="0">
              <a:solidFill>
                <a:srgbClr val="2D2E2D"/>
              </a:solidFill>
            </a:endParaRPr>
          </a:p>
        </p:txBody>
      </p:sp>
      <p:pic>
        <p:nvPicPr>
          <p:cNvPr id="3" name="Picture 2">
            <a:extLst>
              <a:ext uri="{FF2B5EF4-FFF2-40B4-BE49-F238E27FC236}">
                <a16:creationId xmlns:a16="http://schemas.microsoft.com/office/drawing/2014/main" id="{7EE600FD-5C14-430F-903C-8F28DA52E462}"/>
              </a:ext>
            </a:extLst>
          </p:cNvPr>
          <p:cNvPicPr>
            <a:picLocks noChangeAspect="1"/>
          </p:cNvPicPr>
          <p:nvPr/>
        </p:nvPicPr>
        <p:blipFill>
          <a:blip r:embed="rId3"/>
          <a:stretch>
            <a:fillRect/>
          </a:stretch>
        </p:blipFill>
        <p:spPr>
          <a:xfrm>
            <a:off x="797146" y="2515882"/>
            <a:ext cx="10899554" cy="845700"/>
          </a:xfrm>
          <a:prstGeom prst="rect">
            <a:avLst/>
          </a:prstGeom>
        </p:spPr>
      </p:pic>
      <p:pic>
        <p:nvPicPr>
          <p:cNvPr id="4" name="Picture 3">
            <a:extLst>
              <a:ext uri="{FF2B5EF4-FFF2-40B4-BE49-F238E27FC236}">
                <a16:creationId xmlns:a16="http://schemas.microsoft.com/office/drawing/2014/main" id="{0462BC81-ED3C-46BF-939C-3E7C6F49CB15}"/>
              </a:ext>
            </a:extLst>
          </p:cNvPr>
          <p:cNvPicPr>
            <a:picLocks noChangeAspect="1"/>
          </p:cNvPicPr>
          <p:nvPr/>
        </p:nvPicPr>
        <p:blipFill>
          <a:blip r:embed="rId4"/>
          <a:stretch>
            <a:fillRect/>
          </a:stretch>
        </p:blipFill>
        <p:spPr>
          <a:xfrm>
            <a:off x="1685430" y="4879798"/>
            <a:ext cx="8966743" cy="1148181"/>
          </a:xfrm>
          <a:prstGeom prst="rect">
            <a:avLst/>
          </a:prstGeom>
        </p:spPr>
      </p:pic>
    </p:spTree>
    <p:extLst>
      <p:ext uri="{BB962C8B-B14F-4D97-AF65-F5344CB8AC3E}">
        <p14:creationId xmlns:p14="http://schemas.microsoft.com/office/powerpoint/2010/main" val="16501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
          <p:cNvSpPr txBox="1"/>
          <p:nvPr/>
        </p:nvSpPr>
        <p:spPr>
          <a:xfrm>
            <a:off x="1295400" y="503853"/>
            <a:ext cx="9601200" cy="845700"/>
          </a:xfrm>
          <a:prstGeom prst="rect">
            <a:avLst/>
          </a:prstGeom>
          <a:noFill/>
          <a:ln>
            <a:noFill/>
          </a:ln>
        </p:spPr>
        <p:txBody>
          <a:bodyPr spcFirstLastPara="1" wrap="square" lIns="91425" tIns="45700" rIns="91425" bIns="45700" anchor="b" anchorCtr="0">
            <a:normAutofit/>
          </a:bodyPr>
          <a:lstStyle/>
          <a:p>
            <a:pPr marL="11430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A43E27"/>
                </a:solidFill>
                <a:latin typeface="Arial"/>
                <a:ea typeface="Arial"/>
                <a:cs typeface="Arial"/>
                <a:sym typeface="Arial"/>
              </a:rPr>
              <a:t>Project Planning</a:t>
            </a:r>
            <a:endParaRPr sz="3200" b="1" i="0" u="none" strike="noStrike" cap="none" dirty="0">
              <a:solidFill>
                <a:srgbClr val="A43E27"/>
              </a:solidFill>
              <a:latin typeface="Arial"/>
              <a:ea typeface="Arial"/>
              <a:cs typeface="Arial"/>
              <a:sym typeface="Arial"/>
            </a:endParaRPr>
          </a:p>
        </p:txBody>
      </p:sp>
      <p:sp>
        <p:nvSpPr>
          <p:cNvPr id="660" name="Google Shape;660;p2"/>
          <p:cNvSpPr txBox="1"/>
          <p:nvPr/>
        </p:nvSpPr>
        <p:spPr>
          <a:xfrm>
            <a:off x="1430750" y="1575450"/>
            <a:ext cx="8991600" cy="4139700"/>
          </a:xfrm>
          <a:prstGeom prst="rect">
            <a:avLst/>
          </a:prstGeom>
          <a:noFill/>
          <a:ln>
            <a:noFill/>
          </a:ln>
        </p:spPr>
        <p:txBody>
          <a:bodyPr spcFirstLastPara="1" wrap="square" lIns="91425" tIns="45700" rIns="91425" bIns="45700" anchor="t" anchorCtr="0">
            <a:noAutofit/>
          </a:bodyPr>
          <a:lstStyle/>
          <a:p>
            <a:pPr marL="457200" marR="0" lvl="0" algn="l" rtl="0">
              <a:lnSpc>
                <a:spcPct val="90000"/>
              </a:lnSpc>
              <a:spcBef>
                <a:spcPts val="1800"/>
              </a:spcBef>
              <a:spcAft>
                <a:spcPts val="0"/>
              </a:spcAft>
            </a:pPr>
            <a:endParaRPr sz="2800" dirty="0"/>
          </a:p>
        </p:txBody>
      </p:sp>
      <p:pic>
        <p:nvPicPr>
          <p:cNvPr id="4" name="Picture 3">
            <a:extLst>
              <a:ext uri="{FF2B5EF4-FFF2-40B4-BE49-F238E27FC236}">
                <a16:creationId xmlns:a16="http://schemas.microsoft.com/office/drawing/2014/main" id="{F4F45402-4E23-4A8B-8CBF-6E5FE7BE5D63}"/>
              </a:ext>
            </a:extLst>
          </p:cNvPr>
          <p:cNvPicPr/>
          <p:nvPr/>
        </p:nvPicPr>
        <p:blipFill>
          <a:blip r:embed="rId3"/>
          <a:stretch>
            <a:fillRect/>
          </a:stretch>
        </p:blipFill>
        <p:spPr>
          <a:xfrm>
            <a:off x="1430750" y="1575450"/>
            <a:ext cx="8818150" cy="4535790"/>
          </a:xfrm>
          <a:prstGeom prst="rect">
            <a:avLst/>
          </a:prstGeom>
        </p:spPr>
      </p:pic>
    </p:spTree>
    <p:extLst>
      <p:ext uri="{BB962C8B-B14F-4D97-AF65-F5344CB8AC3E}">
        <p14:creationId xmlns:p14="http://schemas.microsoft.com/office/powerpoint/2010/main" val="139755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
          <p:cNvSpPr txBox="1"/>
          <p:nvPr/>
        </p:nvSpPr>
        <p:spPr>
          <a:xfrm>
            <a:off x="1295400" y="503853"/>
            <a:ext cx="9601200" cy="845700"/>
          </a:xfrm>
          <a:prstGeom prst="rect">
            <a:avLst/>
          </a:prstGeom>
          <a:noFill/>
          <a:ln>
            <a:noFill/>
          </a:ln>
        </p:spPr>
        <p:txBody>
          <a:bodyPr spcFirstLastPara="1" wrap="square" lIns="91425" tIns="45700" rIns="91425" bIns="45700" anchor="b" anchorCtr="0">
            <a:normAutofit/>
          </a:bodyPr>
          <a:lstStyle/>
          <a:p>
            <a:pPr marL="11430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A43E27"/>
                </a:solidFill>
                <a:latin typeface="Arial"/>
                <a:ea typeface="Arial"/>
                <a:cs typeface="Arial"/>
                <a:sym typeface="Arial"/>
              </a:rPr>
              <a:t>Assumptions</a:t>
            </a:r>
            <a:endParaRPr sz="3200" b="1" i="0" u="none" strike="noStrike" cap="none" dirty="0">
              <a:solidFill>
                <a:srgbClr val="A43E27"/>
              </a:solidFill>
              <a:latin typeface="Arial"/>
              <a:ea typeface="Arial"/>
              <a:cs typeface="Arial"/>
              <a:sym typeface="Arial"/>
            </a:endParaRPr>
          </a:p>
        </p:txBody>
      </p:sp>
      <p:sp>
        <p:nvSpPr>
          <p:cNvPr id="660" name="Google Shape;660;p2"/>
          <p:cNvSpPr txBox="1"/>
          <p:nvPr/>
        </p:nvSpPr>
        <p:spPr>
          <a:xfrm>
            <a:off x="1430750" y="1575450"/>
            <a:ext cx="8991600" cy="4139700"/>
          </a:xfrm>
          <a:prstGeom prst="rect">
            <a:avLst/>
          </a:prstGeom>
          <a:noFill/>
          <a:ln>
            <a:noFill/>
          </a:ln>
        </p:spPr>
        <p:txBody>
          <a:bodyPr spcFirstLastPara="1" wrap="square" lIns="91425" tIns="45700" rIns="91425" bIns="45700" anchor="t" anchorCtr="0">
            <a:noAutofit/>
          </a:bodyPr>
          <a:lstStyle/>
          <a:p>
            <a:pPr marL="457200" marR="0" lvl="0" indent="0" algn="l" rtl="0">
              <a:lnSpc>
                <a:spcPct val="90000"/>
              </a:lnSpc>
              <a:spcBef>
                <a:spcPts val="0"/>
              </a:spcBef>
              <a:spcAft>
                <a:spcPts val="0"/>
              </a:spcAft>
              <a:buNone/>
            </a:pPr>
            <a:endParaRPr sz="2800" dirty="0">
              <a:solidFill>
                <a:srgbClr val="2D2E2D"/>
              </a:solidFill>
            </a:endParaRPr>
          </a:p>
          <a:p>
            <a:pPr marL="457200" marR="0" lvl="0" indent="0" algn="l" rtl="0">
              <a:lnSpc>
                <a:spcPct val="90000"/>
              </a:lnSpc>
              <a:spcBef>
                <a:spcPts val="1800"/>
              </a:spcBef>
              <a:spcAft>
                <a:spcPts val="0"/>
              </a:spcAft>
              <a:buNone/>
            </a:pPr>
            <a:endParaRPr sz="2800" dirty="0"/>
          </a:p>
        </p:txBody>
      </p:sp>
    </p:spTree>
    <p:extLst>
      <p:ext uri="{BB962C8B-B14F-4D97-AF65-F5344CB8AC3E}">
        <p14:creationId xmlns:p14="http://schemas.microsoft.com/office/powerpoint/2010/main" val="401477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
          <p:cNvSpPr txBox="1"/>
          <p:nvPr/>
        </p:nvSpPr>
        <p:spPr>
          <a:xfrm>
            <a:off x="1295400" y="503853"/>
            <a:ext cx="9601200" cy="845700"/>
          </a:xfrm>
          <a:prstGeom prst="rect">
            <a:avLst/>
          </a:prstGeom>
          <a:noFill/>
          <a:ln>
            <a:noFill/>
          </a:ln>
        </p:spPr>
        <p:txBody>
          <a:bodyPr spcFirstLastPara="1" wrap="square" lIns="91425" tIns="45700" rIns="91425" bIns="45700" anchor="b" anchorCtr="0">
            <a:normAutofit/>
          </a:bodyPr>
          <a:lstStyle/>
          <a:p>
            <a:pPr marL="11430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A43E27"/>
                </a:solidFill>
                <a:latin typeface="Arial"/>
                <a:ea typeface="Arial"/>
                <a:cs typeface="Arial"/>
                <a:sym typeface="Arial"/>
              </a:rPr>
              <a:t>Initial Analysis</a:t>
            </a:r>
            <a:endParaRPr sz="3200" b="1" i="0" u="none" strike="noStrike" cap="none" dirty="0">
              <a:solidFill>
                <a:srgbClr val="A43E27"/>
              </a:solidFill>
              <a:latin typeface="Arial"/>
              <a:ea typeface="Arial"/>
              <a:cs typeface="Arial"/>
              <a:sym typeface="Arial"/>
            </a:endParaRPr>
          </a:p>
        </p:txBody>
      </p:sp>
      <p:sp>
        <p:nvSpPr>
          <p:cNvPr id="660" name="Google Shape;660;p2"/>
          <p:cNvSpPr txBox="1"/>
          <p:nvPr/>
        </p:nvSpPr>
        <p:spPr>
          <a:xfrm>
            <a:off x="1468850" y="1575450"/>
            <a:ext cx="8991600" cy="4139700"/>
          </a:xfrm>
          <a:prstGeom prst="rect">
            <a:avLst/>
          </a:prstGeom>
          <a:noFill/>
          <a:ln>
            <a:noFill/>
          </a:ln>
        </p:spPr>
        <p:txBody>
          <a:bodyPr spcFirstLastPara="1" wrap="square" lIns="91425" tIns="45700" rIns="91425" bIns="45700" anchor="t" anchorCtr="0">
            <a:noAutofit/>
          </a:bodyPr>
          <a:lstStyle/>
          <a:p>
            <a:pPr marL="457200" marR="0" lvl="0" indent="0" algn="l" rtl="0">
              <a:lnSpc>
                <a:spcPct val="90000"/>
              </a:lnSpc>
              <a:spcBef>
                <a:spcPts val="0"/>
              </a:spcBef>
              <a:spcAft>
                <a:spcPts val="0"/>
              </a:spcAft>
              <a:buNone/>
            </a:pPr>
            <a:endParaRPr sz="2800" dirty="0">
              <a:solidFill>
                <a:srgbClr val="2D2E2D"/>
              </a:solidFill>
            </a:endParaRPr>
          </a:p>
          <a:p>
            <a:pPr marL="457200" marR="0" lvl="0" indent="0" algn="l" rtl="0">
              <a:lnSpc>
                <a:spcPct val="90000"/>
              </a:lnSpc>
              <a:spcBef>
                <a:spcPts val="1800"/>
              </a:spcBef>
              <a:spcAft>
                <a:spcPts val="0"/>
              </a:spcAft>
              <a:buNone/>
            </a:pPr>
            <a:endParaRPr sz="2800" dirty="0"/>
          </a:p>
        </p:txBody>
      </p:sp>
    </p:spTree>
    <p:extLst>
      <p:ext uri="{BB962C8B-B14F-4D97-AF65-F5344CB8AC3E}">
        <p14:creationId xmlns:p14="http://schemas.microsoft.com/office/powerpoint/2010/main" val="417895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
          <p:cNvSpPr txBox="1"/>
          <p:nvPr/>
        </p:nvSpPr>
        <p:spPr>
          <a:xfrm>
            <a:off x="1295400" y="503853"/>
            <a:ext cx="9601200" cy="845700"/>
          </a:xfrm>
          <a:prstGeom prst="rect">
            <a:avLst/>
          </a:prstGeom>
          <a:noFill/>
          <a:ln>
            <a:noFill/>
          </a:ln>
        </p:spPr>
        <p:txBody>
          <a:bodyPr spcFirstLastPara="1" wrap="square" lIns="91425" tIns="45700" rIns="91425" bIns="45700" anchor="b" anchorCtr="0">
            <a:normAutofit/>
          </a:bodyPr>
          <a:lstStyle/>
          <a:p>
            <a:pPr marL="11430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A43E27"/>
                </a:solidFill>
                <a:latin typeface="Arial"/>
                <a:ea typeface="Arial"/>
                <a:cs typeface="Arial"/>
                <a:sym typeface="Arial"/>
              </a:rPr>
              <a:t>Initial Analysis</a:t>
            </a:r>
            <a:endParaRPr sz="3200" b="1" i="0" u="none" strike="noStrike" cap="none" dirty="0">
              <a:solidFill>
                <a:srgbClr val="A43E27"/>
              </a:solidFill>
              <a:latin typeface="Arial"/>
              <a:ea typeface="Arial"/>
              <a:cs typeface="Arial"/>
              <a:sym typeface="Arial"/>
            </a:endParaRPr>
          </a:p>
        </p:txBody>
      </p:sp>
      <p:sp>
        <p:nvSpPr>
          <p:cNvPr id="660" name="Google Shape;660;p2"/>
          <p:cNvSpPr txBox="1"/>
          <p:nvPr/>
        </p:nvSpPr>
        <p:spPr>
          <a:xfrm>
            <a:off x="1468850" y="1575450"/>
            <a:ext cx="8991600" cy="4139700"/>
          </a:xfrm>
          <a:prstGeom prst="rect">
            <a:avLst/>
          </a:prstGeom>
          <a:noFill/>
          <a:ln>
            <a:noFill/>
          </a:ln>
        </p:spPr>
        <p:txBody>
          <a:bodyPr spcFirstLastPara="1" wrap="square" lIns="91425" tIns="45700" rIns="91425" bIns="45700" anchor="t" anchorCtr="0">
            <a:noAutofit/>
          </a:bodyPr>
          <a:lstStyle/>
          <a:p>
            <a:pPr marL="457200" marR="0" lvl="0" indent="0" algn="l" rtl="0">
              <a:lnSpc>
                <a:spcPct val="90000"/>
              </a:lnSpc>
              <a:spcBef>
                <a:spcPts val="0"/>
              </a:spcBef>
              <a:spcAft>
                <a:spcPts val="0"/>
              </a:spcAft>
              <a:buNone/>
            </a:pPr>
            <a:endParaRPr sz="2800" dirty="0">
              <a:solidFill>
                <a:srgbClr val="2D2E2D"/>
              </a:solidFill>
            </a:endParaRPr>
          </a:p>
          <a:p>
            <a:pPr marL="457200" marR="0" lvl="0" indent="0" algn="l" rtl="0">
              <a:lnSpc>
                <a:spcPct val="90000"/>
              </a:lnSpc>
              <a:spcBef>
                <a:spcPts val="1800"/>
              </a:spcBef>
              <a:spcAft>
                <a:spcPts val="0"/>
              </a:spcAft>
              <a:buNone/>
            </a:pPr>
            <a:endParaRPr sz="2800" dirty="0"/>
          </a:p>
        </p:txBody>
      </p:sp>
    </p:spTree>
    <p:extLst>
      <p:ext uri="{BB962C8B-B14F-4D97-AF65-F5344CB8AC3E}">
        <p14:creationId xmlns:p14="http://schemas.microsoft.com/office/powerpoint/2010/main" val="311932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
          <p:cNvSpPr txBox="1"/>
          <p:nvPr/>
        </p:nvSpPr>
        <p:spPr>
          <a:xfrm>
            <a:off x="1295400" y="503853"/>
            <a:ext cx="9601200" cy="845700"/>
          </a:xfrm>
          <a:prstGeom prst="rect">
            <a:avLst/>
          </a:prstGeom>
          <a:noFill/>
          <a:ln>
            <a:noFill/>
          </a:ln>
        </p:spPr>
        <p:txBody>
          <a:bodyPr spcFirstLastPara="1" wrap="square" lIns="91425" tIns="45700" rIns="91425" bIns="45700" anchor="b" anchorCtr="0">
            <a:normAutofit/>
          </a:bodyPr>
          <a:lstStyle/>
          <a:p>
            <a:pPr marL="114300" marR="0" lvl="0" indent="0" algn="l" rtl="0">
              <a:lnSpc>
                <a:spcPct val="90000"/>
              </a:lnSpc>
              <a:spcBef>
                <a:spcPts val="0"/>
              </a:spcBef>
              <a:spcAft>
                <a:spcPts val="0"/>
              </a:spcAft>
              <a:buClr>
                <a:srgbClr val="000000"/>
              </a:buClr>
              <a:buSzPts val="3600"/>
              <a:buFont typeface="Arial"/>
              <a:buNone/>
            </a:pPr>
            <a:r>
              <a:rPr lang="en-US" sz="3600" b="1" i="0" u="none" strike="noStrike" cap="none" dirty="0">
                <a:solidFill>
                  <a:srgbClr val="A43E27"/>
                </a:solidFill>
                <a:latin typeface="Arial"/>
                <a:ea typeface="Arial"/>
                <a:cs typeface="Arial"/>
                <a:sym typeface="Arial"/>
              </a:rPr>
              <a:t>Preliminary Results</a:t>
            </a:r>
            <a:endParaRPr sz="3200" b="1" i="0" u="none" strike="noStrike" cap="none" dirty="0">
              <a:solidFill>
                <a:srgbClr val="A43E27"/>
              </a:solidFill>
              <a:latin typeface="Arial"/>
              <a:ea typeface="Arial"/>
              <a:cs typeface="Arial"/>
              <a:sym typeface="Arial"/>
            </a:endParaRPr>
          </a:p>
        </p:txBody>
      </p:sp>
      <p:sp>
        <p:nvSpPr>
          <p:cNvPr id="660" name="Google Shape;660;p2"/>
          <p:cNvSpPr txBox="1"/>
          <p:nvPr/>
        </p:nvSpPr>
        <p:spPr>
          <a:xfrm>
            <a:off x="1430750" y="1575450"/>
            <a:ext cx="8991600" cy="4139700"/>
          </a:xfrm>
          <a:prstGeom prst="rect">
            <a:avLst/>
          </a:prstGeom>
          <a:noFill/>
          <a:ln>
            <a:noFill/>
          </a:ln>
        </p:spPr>
        <p:txBody>
          <a:bodyPr spcFirstLastPara="1" wrap="square" lIns="91425" tIns="45700" rIns="91425" bIns="45700" anchor="t" anchorCtr="0">
            <a:noAutofit/>
          </a:bodyPr>
          <a:lstStyle/>
          <a:p>
            <a:pPr marL="457200" marR="0" lvl="0" indent="0" algn="l" rtl="0">
              <a:lnSpc>
                <a:spcPct val="90000"/>
              </a:lnSpc>
              <a:spcBef>
                <a:spcPts val="0"/>
              </a:spcBef>
              <a:spcAft>
                <a:spcPts val="0"/>
              </a:spcAft>
              <a:buNone/>
            </a:pPr>
            <a:endParaRPr sz="2800" dirty="0">
              <a:solidFill>
                <a:srgbClr val="2D2E2D"/>
              </a:solidFill>
            </a:endParaRPr>
          </a:p>
          <a:p>
            <a:pPr marL="457200" marR="0" lvl="0" indent="0" algn="l" rtl="0">
              <a:lnSpc>
                <a:spcPct val="90000"/>
              </a:lnSpc>
              <a:spcBef>
                <a:spcPts val="1800"/>
              </a:spcBef>
              <a:spcAft>
                <a:spcPts val="0"/>
              </a:spcAft>
              <a:buNone/>
            </a:pPr>
            <a:endParaRPr sz="2800" dirty="0"/>
          </a:p>
        </p:txBody>
      </p:sp>
    </p:spTree>
    <p:extLst>
      <p:ext uri="{BB962C8B-B14F-4D97-AF65-F5344CB8AC3E}">
        <p14:creationId xmlns:p14="http://schemas.microsoft.com/office/powerpoint/2010/main" val="216160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Assignment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1047</Words>
  <Application>Microsoft Office PowerPoint</Application>
  <PresentationFormat>Widescreen</PresentationFormat>
  <Paragraphs>148</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Assignmenttheme</vt:lpstr>
      <vt:lpstr>  Project Raptors Rebound  DAT 205 Capstone Interim Progress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Assignment  DAT 205 – Winter 2021 </dc:title>
  <dc:creator>Bhavika Patil</dc:creator>
  <cp:lastModifiedBy>Dennis</cp:lastModifiedBy>
  <cp:revision>45</cp:revision>
  <dcterms:created xsi:type="dcterms:W3CDTF">2020-07-18T03:26:25Z</dcterms:created>
  <dcterms:modified xsi:type="dcterms:W3CDTF">2021-03-17T03:24:15Z</dcterms:modified>
</cp:coreProperties>
</file>