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1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3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9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4328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01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74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1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6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1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5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5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7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5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98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🌤 Weather App — API Integration using React and OpenWeatherMap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Developed using React.js, HTML, CSS, and </a:t>
            </a:r>
            <a:r>
              <a:rPr dirty="0" err="1">
                <a:solidFill>
                  <a:schemeClr val="tx1"/>
                </a:solidFill>
              </a:rPr>
              <a:t>OpenWeatherMap</a:t>
            </a:r>
            <a:r>
              <a:rPr dirty="0">
                <a:solidFill>
                  <a:schemeClr val="tx1"/>
                </a:solidFill>
              </a:rPr>
              <a:t> 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 (Screenshot)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003B0B-4FBF-BEB5-6F5A-565C6A26D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510" y="2095500"/>
            <a:ext cx="6901043" cy="36957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 sz="1800"/>
            </a:pPr>
            <a:r>
              <a:rPr sz="2800" dirty="0"/>
              <a:t>The React Weather App effectively integrates APIs and demonstrates component-based design.</a:t>
            </a:r>
          </a:p>
          <a:p>
            <a:pPr>
              <a:defRPr sz="1800"/>
            </a:pPr>
            <a:r>
              <a:rPr sz="2800" dirty="0"/>
              <a:t>It provides accurate, real-time weather updates for any city worldwide.</a:t>
            </a:r>
          </a:p>
          <a:p>
            <a:pPr>
              <a:defRPr sz="1800"/>
            </a:pPr>
            <a:r>
              <a:rPr sz="2800" dirty="0"/>
              <a:t>This project highlights modern front-end development with React.js and responsive UI design.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 sz="1800"/>
            </a:pPr>
            <a:r>
              <a:rPr sz="2800" dirty="0"/>
              <a:t>This project is a responsive Weather Application built using React.js, HTML, CSS, and the </a:t>
            </a:r>
            <a:r>
              <a:rPr sz="2800" dirty="0" err="1"/>
              <a:t>OpenWeatherMap</a:t>
            </a:r>
            <a:r>
              <a:rPr sz="2800" dirty="0"/>
              <a:t> API. </a:t>
            </a:r>
          </a:p>
          <a:p>
            <a:pPr>
              <a:defRPr sz="1800"/>
            </a:pPr>
            <a:r>
              <a:rPr sz="2800" dirty="0"/>
              <a:t>Users can search for any city and view real-time weather details such as temperature, humidity, wind speed, and conditions. </a:t>
            </a:r>
          </a:p>
          <a:p>
            <a:pPr>
              <a:defRPr sz="1800"/>
            </a:pPr>
            <a:r>
              <a:rPr sz="2800" dirty="0"/>
              <a:t>It also provides a 5-day forecast through API integration. The project showcases API handling, state management, and responsive design.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800" dirty="0"/>
              <a:t>Users depend on third-party applications for weather updates. </a:t>
            </a:r>
          </a:p>
          <a:p>
            <a:pPr>
              <a:defRPr sz="1800"/>
            </a:pPr>
            <a:r>
              <a:rPr sz="2800" dirty="0"/>
              <a:t>These systems are complex and lack transparency in data fetching and display. </a:t>
            </a:r>
          </a:p>
          <a:p>
            <a:pPr>
              <a:defRPr sz="1800"/>
            </a:pPr>
            <a:r>
              <a:rPr sz="2800" dirty="0"/>
              <a:t>They may not provide real-time updates or mobile responsiveness.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rPr sz="2800" dirty="0"/>
              <a:t>A React-based weather app integrated with the </a:t>
            </a:r>
            <a:r>
              <a:rPr sz="2800" dirty="0" err="1"/>
              <a:t>OpenWeatherMap</a:t>
            </a:r>
            <a:r>
              <a:rPr sz="2800" dirty="0"/>
              <a:t> API. </a:t>
            </a:r>
          </a:p>
          <a:p>
            <a:pPr>
              <a:defRPr sz="1800"/>
            </a:pPr>
            <a:r>
              <a:rPr sz="2800" dirty="0"/>
              <a:t>Users can input a city name to fetch live weather data. </a:t>
            </a:r>
          </a:p>
          <a:p>
            <a:pPr>
              <a:defRPr sz="1800"/>
            </a:pPr>
            <a:r>
              <a:rPr sz="2800" dirty="0"/>
              <a:t>The app follows component-based architecture and offers a responsive, user-friendly interface.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 sz="1800"/>
            </a:pPr>
            <a:r>
              <a:rPr sz="2800" dirty="0"/>
              <a:t>• Simple and user-friendly interface</a:t>
            </a:r>
          </a:p>
          <a:p>
            <a:pPr marL="0" indent="0">
              <a:buNone/>
              <a:defRPr sz="1800"/>
            </a:pPr>
            <a:r>
              <a:rPr sz="2800" dirty="0"/>
              <a:t>• Real-time weather updates using API</a:t>
            </a:r>
          </a:p>
          <a:p>
            <a:pPr marL="0" indent="0">
              <a:buNone/>
              <a:defRPr sz="1800"/>
            </a:pPr>
            <a:r>
              <a:rPr sz="2800" dirty="0"/>
              <a:t>• 5-day forecast available</a:t>
            </a:r>
          </a:p>
          <a:p>
            <a:pPr marL="0" indent="0">
              <a:buNone/>
              <a:defRPr sz="1800"/>
            </a:pPr>
            <a:r>
              <a:rPr sz="2800" dirty="0"/>
              <a:t>• Works on all devices</a:t>
            </a:r>
          </a:p>
          <a:p>
            <a:pPr marL="0" indent="0">
              <a:buNone/>
              <a:defRPr sz="1800"/>
            </a:pPr>
            <a:r>
              <a:rPr sz="2800" dirty="0"/>
              <a:t>• Uses open-source API</a:t>
            </a:r>
          </a:p>
          <a:p>
            <a:pPr marL="0" indent="0">
              <a:buNone/>
              <a:defRPr sz="1800"/>
            </a:pPr>
            <a:r>
              <a:rPr sz="2800" dirty="0"/>
              <a:t>• Easy maintenance and scalability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800"/>
            </a:pPr>
            <a:r>
              <a:rPr sz="2800" dirty="0"/>
              <a:t>• Requires an internet connection</a:t>
            </a:r>
          </a:p>
          <a:p>
            <a:pPr marL="0" indent="0">
              <a:buNone/>
              <a:defRPr sz="1800"/>
            </a:pPr>
            <a:r>
              <a:rPr sz="2800" dirty="0"/>
              <a:t>• Depends on API data accuracy</a:t>
            </a:r>
          </a:p>
          <a:p>
            <a:pPr marL="0" indent="0">
              <a:buNone/>
              <a:defRPr sz="1800"/>
            </a:pPr>
            <a:r>
              <a:rPr sz="2800" dirty="0"/>
              <a:t>• Limited free API requests per day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75304"/>
            <a:ext cx="7765321" cy="826688"/>
          </a:xfrm>
        </p:spPr>
        <p:txBody>
          <a:bodyPr/>
          <a:lstStyle/>
          <a:p>
            <a:r>
              <a:rPr dirty="0"/>
              <a:t>Hardware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102447-73D2-648D-DF1E-39FEFD7E1C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31693"/>
            <a:ext cx="781172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Processor: Intel i3 or higher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used to handle smooth execution of React app and API data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RAM: Minimum 4 GB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required for running Node.js server and React development environment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Hard Disk: Minimum 100 MB free space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used to store project files, dependencies, and temporary build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Display: 1024×768 resolution or higher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ensures proper visualization of the app’s responsive 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Internet connection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needed to fetch real-time weather data from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OpenWeatherMap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 sz="1800"/>
            </a:pPr>
            <a:r>
              <a:rPr sz="2800" dirty="0"/>
              <a:t>• OS: Windows / macOS / Linux</a:t>
            </a:r>
          </a:p>
          <a:p>
            <a:pPr marL="0" indent="0">
              <a:buNone/>
              <a:defRPr sz="1800"/>
            </a:pPr>
            <a:r>
              <a:rPr sz="2800" dirty="0"/>
              <a:t>• IDE: Visual Studio Code</a:t>
            </a:r>
          </a:p>
          <a:p>
            <a:pPr marL="0" indent="0">
              <a:buNone/>
              <a:defRPr sz="1800"/>
            </a:pPr>
            <a:r>
              <a:rPr sz="2800" dirty="0"/>
              <a:t>• Browser: Chrome / Edge / Firefox</a:t>
            </a:r>
          </a:p>
          <a:p>
            <a:pPr marL="0" indent="0">
              <a:buNone/>
              <a:defRPr sz="1800"/>
            </a:pPr>
            <a:r>
              <a:rPr sz="2800" dirty="0"/>
              <a:t>• Node.js installed</a:t>
            </a:r>
          </a:p>
          <a:p>
            <a:pPr marL="0" indent="0">
              <a:buNone/>
              <a:defRPr sz="1800"/>
            </a:pPr>
            <a:r>
              <a:rPr sz="2800" dirty="0"/>
              <a:t>• React.js library</a:t>
            </a:r>
          </a:p>
          <a:p>
            <a:pPr marL="0" indent="0">
              <a:buNone/>
              <a:defRPr sz="1800"/>
            </a:pPr>
            <a:r>
              <a:rPr sz="2800" dirty="0"/>
              <a:t>• </a:t>
            </a:r>
            <a:r>
              <a:rPr sz="2800" dirty="0" err="1"/>
              <a:t>OpenWeatherMap</a:t>
            </a:r>
            <a:r>
              <a:rPr sz="2800" dirty="0"/>
              <a:t> API key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08156"/>
            <a:ext cx="7765321" cy="1209368"/>
          </a:xfrm>
        </p:spPr>
        <p:txBody>
          <a:bodyPr/>
          <a:lstStyle/>
          <a:p>
            <a:r>
              <a:rPr dirty="0"/>
              <a:t>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E39767-6761-927B-E993-5DF9691108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0658" y="1219716"/>
            <a:ext cx="746268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Search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allows users to input a city name and trigger weather data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API Integration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connects the app to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OpenWeatherMap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API to fetch real-time weather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Weather Display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dynamically shows current weather details such as temperature, humidity, and wind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Forecast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displays a 5-day weather forecast using API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Responsive UI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ensures the app layout adjusts smoothly on mobile, tablet, and desktop screens.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26</TotalTime>
  <Words>473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🌤 Weather App — API Integration using React and OpenWeatherMap</vt:lpstr>
      <vt:lpstr>Abstract</vt:lpstr>
      <vt:lpstr>Existing System</vt:lpstr>
      <vt:lpstr>Proposed System</vt:lpstr>
      <vt:lpstr>Advantages</vt:lpstr>
      <vt:lpstr>Disadvantages</vt:lpstr>
      <vt:lpstr>Hardware Requirements</vt:lpstr>
      <vt:lpstr>Software Requirements</vt:lpstr>
      <vt:lpstr>Modules</vt:lpstr>
      <vt:lpstr>Sample Output (Screenshot)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bhavikarudra6@gmail.com</cp:lastModifiedBy>
  <cp:revision>2</cp:revision>
  <dcterms:created xsi:type="dcterms:W3CDTF">2013-01-27T09:14:16Z</dcterms:created>
  <dcterms:modified xsi:type="dcterms:W3CDTF">2025-10-28T10:25:34Z</dcterms:modified>
  <cp:category/>
</cp:coreProperties>
</file>