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  <p:sldMasterId id="2147483701" r:id="rId5"/>
  </p:sldMasterIdLst>
  <p:notesMasterIdLst>
    <p:notesMasterId r:id="rId18"/>
  </p:notesMasterIdLst>
  <p:handoutMasterIdLst>
    <p:handoutMasterId r:id="rId19"/>
  </p:handoutMasterIdLst>
  <p:sldIdLst>
    <p:sldId id="256" r:id="rId6"/>
    <p:sldId id="277" r:id="rId7"/>
    <p:sldId id="288" r:id="rId8"/>
    <p:sldId id="278" r:id="rId9"/>
    <p:sldId id="287" r:id="rId10"/>
    <p:sldId id="286" r:id="rId11"/>
    <p:sldId id="292" r:id="rId12"/>
    <p:sldId id="291" r:id="rId13"/>
    <p:sldId id="285" r:id="rId14"/>
    <p:sldId id="289" r:id="rId15"/>
    <p:sldId id="29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71" d="100"/>
          <a:sy n="71" d="100"/>
        </p:scale>
        <p:origin x="-182" y="-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svg"/><Relationship Id="rId4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=""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=""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=""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=""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=""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=""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=""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D46070C-E825-43D0-99F4-8B46141311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=""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=""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=""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FA35437-CCDE-4D92-B879-F23B329C8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=""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=""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E4B72DA-52CB-4D39-A342-8857B4D95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1D9BCDA-DFB7-41A4-A7C7-CEE86CED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=""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B0DFD584-E5CF-41EF-B51E-679CE22DDF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E5C02DDF-25A6-42C7-9525-F279CE2095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=""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=""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=""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5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20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33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=""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7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=""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=""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=""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=""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1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14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2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=""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=""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=""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=""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=""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=""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82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3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=""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=""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3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418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=""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=""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=""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=""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=""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8770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30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D46070C-E825-43D0-99F4-8B46141311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=""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=""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=""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FA35437-CCDE-4D92-B879-F23B329C8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=""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=""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18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23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E4B72DA-52CB-4D39-A342-8857B4D95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1D9BCDA-DFB7-41A4-A7C7-CEE86CED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1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=""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B0DFD584-E5CF-41EF-B51E-679CE22DDF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E5C02DDF-25A6-42C7-9525-F279CE2095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7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=""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=""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=""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80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7045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=""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8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=""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=""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=""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=""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=""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=""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=""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=""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=""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=""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search?q=nodemoon" TargetMode="External"/><Relationship Id="rId3" Type="http://schemas.openxmlformats.org/officeDocument/2006/relationships/hyperlink" Target="https://nodejs.org/en/docs/" TargetMode="External"/><Relationship Id="rId7" Type="http://schemas.openxmlformats.org/officeDocument/2006/relationships/hyperlink" Target="https://www.npmjs.com/package/express" TargetMode="External"/><Relationship Id="rId12" Type="http://schemas.openxmlformats.org/officeDocument/2006/relationships/hyperlink" Target="https://www.mongodb.com/docs/manual/tutorial/query-embedded-documents" TargetMode="External"/><Relationship Id="rId2" Type="http://schemas.openxmlformats.org/officeDocument/2006/relationships/hyperlink" Target="http://www.pmms.gtu.ac.in/Upload/UserManual/UserManualforStuden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nodejs/nodejs_mongodb_find.asp" TargetMode="External"/><Relationship Id="rId11" Type="http://schemas.openxmlformats.org/officeDocument/2006/relationships/hyperlink" Target="https://www.mongodb.com/docs/manual/crud" TargetMode="External"/><Relationship Id="rId5" Type="http://schemas.openxmlformats.org/officeDocument/2006/relationships/hyperlink" Target="https://www.w3schools.com/nodejs/nodejs_uploadfiles.asp" TargetMode="External"/><Relationship Id="rId10" Type="http://schemas.openxmlformats.org/officeDocument/2006/relationships/hyperlink" Target="https://www.mongodb.com/docs/guides/?_ga=2.247104260.18817763.1650801653-18221092.1649142470" TargetMode="External"/><Relationship Id="rId4" Type="http://schemas.openxmlformats.org/officeDocument/2006/relationships/hyperlink" Target="https://nodejs.dev/learn/the-nodejs" TargetMode="External"/><Relationship Id="rId9" Type="http://schemas.openxmlformats.org/officeDocument/2006/relationships/hyperlink" Target="https://www.mongodb.com/atlas/databa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2985" y="3377412"/>
            <a:ext cx="8093883" cy="1093107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SUMMER INTERNSHIP - PROJECT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2737" y="4780066"/>
            <a:ext cx="6095855" cy="39666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Project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name </a:t>
            </a:r>
            <a:r>
              <a:rPr lang="en-US" dirty="0">
                <a:solidFill>
                  <a:schemeClr val="tx2"/>
                </a:solidFill>
                <a:ea typeface="Meiryo"/>
              </a:rPr>
              <a:t>:-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a typeface="Meiryo"/>
              </a:rPr>
              <a:t>“File Sharing”</a:t>
            </a:r>
            <a:endParaRPr lang="en-US" dirty="0">
              <a:solidFill>
                <a:schemeClr val="bg2">
                  <a:lumMod val="10000"/>
                </a:schemeClr>
              </a:solidFill>
              <a:ea typeface="Meiryo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64" y="1190400"/>
            <a:ext cx="1531457" cy="165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86" y="1190399"/>
            <a:ext cx="1820172" cy="165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D2DC3-2313-4923-9D54-1C8A264D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"/>
            <a:ext cx="8421688" cy="565264"/>
          </a:xfrm>
        </p:spPr>
        <p:txBody>
          <a:bodyPr/>
          <a:lstStyle/>
          <a:p>
            <a:r>
              <a:rPr lang="en-US" u="sng" dirty="0" smtClean="0"/>
              <a:t>DATA FLOW DIAGRAM (LEVEL 1)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A773E0-A35A-4A66-B754-CA628234A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166BDF-CD1B-451D-AD5E-4C6D5EE0B0A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B51C9282-43A8-4F5D-A9E3-A379B87AE5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AFDFDB9-1C0E-4145-AF48-C1CF7583713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78EFF94-D787-4C97-8891-68B41591124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3597A611-C104-4301-AD64-19DB7E0785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ED111BC-315D-4935-95C8-D34968CFB527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B8EC702-6100-43B0-AA9D-6D20149382A5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031E9B6-E65A-482E-8938-E4FD37B773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3FD7FF6-3795-4778-BC0A-917EA7F4A3C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2B8CFF8-4D35-4553-8304-DBCBD894F4F5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7434C68B-B9A8-4971-A577-DFED7FE2B61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30B24B74-59FC-4DCB-8097-0475561F528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DC51756B-076F-4284-ACEC-4224AB4DB10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DB78661-D8DB-4D6F-B3B5-D7E8F2241656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B13AF6E5-A887-4CE7-AA8D-456F543084BA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704F3C79-7744-4EE4-BC12-7CB2B77EDB9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26D56ECF-9A7B-4C1C-B388-25219C0ACD93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7934597D-CD49-49B4-83D2-01D4A67CA62D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05C167EF-EB44-4373-9CAC-C0CB1A6886C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358DE4C6-BB88-4BC7-B80A-E5738DEAC4A3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D33CAD2A-6AAC-4A69-9D56-E54D3A3A5CC7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Date Placeholder 26">
            <a:extLst>
              <a:ext uri="{FF2B5EF4-FFF2-40B4-BE49-F238E27FC236}">
                <a16:creationId xmlns="" xmlns:a16="http://schemas.microsoft.com/office/drawing/2014/main" id="{B518B6E1-8165-45DE-A5E4-57DB867F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="" xmlns:a16="http://schemas.microsoft.com/office/drawing/2014/main" id="{B898BEC6-9036-4F21-9F5B-B2893E04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="" xmlns:a16="http://schemas.microsoft.com/office/drawing/2014/main" id="{EE9E321E-8189-4FA0-B964-7D9EAF07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0575" y="958543"/>
            <a:ext cx="9026281" cy="518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05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261" y="571872"/>
            <a:ext cx="3171825" cy="635827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103" y="1431805"/>
            <a:ext cx="9268365" cy="2617681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IN" sz="3600" dirty="0"/>
              <a:t>PMMS Portal</a:t>
            </a:r>
          </a:p>
          <a:p>
            <a:r>
              <a:rPr lang="en-IN" sz="3600" u="sng" dirty="0">
                <a:hlinkClick r:id="rId2"/>
              </a:rPr>
              <a:t>http://www.pmms.gtu.ac.in/Upload/UserManual/UserManualforStudent.pdf</a:t>
            </a:r>
            <a:endParaRPr lang="en-IN" sz="3600" dirty="0"/>
          </a:p>
          <a:p>
            <a:r>
              <a:rPr lang="en-IN" sz="3600" dirty="0"/>
              <a:t> </a:t>
            </a:r>
          </a:p>
          <a:p>
            <a:pPr lvl="0"/>
            <a:r>
              <a:rPr lang="en-IN" sz="3600" dirty="0" err="1"/>
              <a:t>Nodejs</a:t>
            </a:r>
            <a:r>
              <a:rPr lang="en-IN" sz="3600" dirty="0"/>
              <a:t> documentation</a:t>
            </a:r>
          </a:p>
          <a:p>
            <a:r>
              <a:rPr lang="en-IN" sz="3600" u="sng" dirty="0">
                <a:hlinkClick r:id="rId3"/>
              </a:rPr>
              <a:t>https://nodejs.org/en/docs/</a:t>
            </a:r>
            <a:endParaRPr lang="en-IN" sz="3600" dirty="0"/>
          </a:p>
          <a:p>
            <a:r>
              <a:rPr lang="en-IN" sz="3600" u="sng" dirty="0">
                <a:hlinkClick r:id="rId4"/>
              </a:rPr>
              <a:t>https://nodejs.dev/learn/the-nodejs</a:t>
            </a:r>
            <a:endParaRPr lang="en-IN" sz="3600" dirty="0"/>
          </a:p>
          <a:p>
            <a:r>
              <a:rPr lang="en-IN" sz="3600" u="sng" dirty="0">
                <a:hlinkClick r:id="rId5"/>
              </a:rPr>
              <a:t>https://www.w3schools.com/nodejs/nodejs_uploadfiles.asp</a:t>
            </a:r>
            <a:endParaRPr lang="en-IN" sz="3600" dirty="0"/>
          </a:p>
          <a:p>
            <a:r>
              <a:rPr lang="en-IN" sz="3600" u="sng" dirty="0">
                <a:hlinkClick r:id="rId6"/>
              </a:rPr>
              <a:t>https://www.w3schools.com/nodejs/nodejs_mongodb_find.asp</a:t>
            </a:r>
            <a:endParaRPr lang="en-IN" sz="3600" dirty="0"/>
          </a:p>
          <a:p>
            <a:r>
              <a:rPr lang="en-IN" sz="3600" dirty="0"/>
              <a:t> </a:t>
            </a:r>
          </a:p>
          <a:p>
            <a:pPr lvl="0"/>
            <a:r>
              <a:rPr lang="en-IN" sz="3600" dirty="0" err="1"/>
              <a:t>Nodejs</a:t>
            </a:r>
            <a:r>
              <a:rPr lang="en-IN" sz="3600" dirty="0"/>
              <a:t> </a:t>
            </a:r>
            <a:r>
              <a:rPr lang="en-IN" sz="3600" dirty="0" err="1"/>
              <a:t>npm</a:t>
            </a:r>
            <a:r>
              <a:rPr lang="en-IN" sz="3600" dirty="0"/>
              <a:t> package dependencies</a:t>
            </a:r>
          </a:p>
          <a:p>
            <a:r>
              <a:rPr lang="en-IN" sz="3600" u="sng" dirty="0">
                <a:hlinkClick r:id="rId7"/>
              </a:rPr>
              <a:t>https://www.npmjs.com/package/express</a:t>
            </a:r>
            <a:endParaRPr lang="en-IN" sz="3600" dirty="0"/>
          </a:p>
          <a:p>
            <a:r>
              <a:rPr lang="en-IN" sz="3600" u="sng" dirty="0">
                <a:hlinkClick r:id="rId8"/>
              </a:rPr>
              <a:t>https://www.npmjs.com/search?q=nodemoon</a:t>
            </a:r>
            <a:endParaRPr lang="en-IN" sz="3600" dirty="0"/>
          </a:p>
          <a:p>
            <a:r>
              <a:rPr lang="en-IN" sz="3600" dirty="0"/>
              <a:t> </a:t>
            </a:r>
          </a:p>
          <a:p>
            <a:pPr lvl="0"/>
            <a:r>
              <a:rPr lang="en-IN" sz="3600" dirty="0" err="1"/>
              <a:t>Mongodb</a:t>
            </a:r>
            <a:r>
              <a:rPr lang="en-IN" sz="3600" dirty="0"/>
              <a:t> atlas</a:t>
            </a:r>
          </a:p>
          <a:p>
            <a:r>
              <a:rPr lang="en-IN" sz="3600" u="sng" dirty="0">
                <a:hlinkClick r:id="rId9"/>
              </a:rPr>
              <a:t>https://www.mongodb.com/atlas/database</a:t>
            </a:r>
            <a:endParaRPr lang="en-IN" sz="3600" dirty="0"/>
          </a:p>
          <a:p>
            <a:r>
              <a:rPr lang="en-IN" sz="3600" u="sng" dirty="0">
                <a:hlinkClick r:id="rId10"/>
              </a:rPr>
              <a:t>https://www.mongodb.com/docs/guides/?_ga=2.247104260.18817763.1650801653-18221092.1649142470</a:t>
            </a:r>
            <a:r>
              <a:rPr lang="en-IN" sz="3600" dirty="0"/>
              <a:t> </a:t>
            </a:r>
          </a:p>
          <a:p>
            <a:r>
              <a:rPr lang="en-IN" sz="3600" u="sng" dirty="0">
                <a:hlinkClick r:id="rId11"/>
              </a:rPr>
              <a:t>https://www.mongodb.com/docs/manual/crud</a:t>
            </a:r>
            <a:endParaRPr lang="en-IN" sz="3600" dirty="0"/>
          </a:p>
          <a:p>
            <a:r>
              <a:rPr lang="en-IN" sz="3600" u="sng" dirty="0">
                <a:hlinkClick r:id="rId12"/>
              </a:rPr>
              <a:t>https://www.mongodb.com/docs/manual/tutorial/query-embedded-documents</a:t>
            </a:r>
            <a:endParaRPr lang="en-IN" sz="3600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316184"/>
            <a:ext cx="7312429" cy="2942706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54729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9F29B-F233-48AF-8261-F33A4E079E3E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6" y="1145135"/>
            <a:ext cx="5127123" cy="1325563"/>
          </a:xfrm>
        </p:spPr>
        <p:txBody>
          <a:bodyPr>
            <a:normAutofit/>
          </a:bodyPr>
          <a:lstStyle/>
          <a:p>
            <a:r>
              <a:rPr lang="en-US" sz="1600" spc="150" dirty="0">
                <a:solidFill>
                  <a:schemeClr val="accent2">
                    <a:lumMod val="60000"/>
                    <a:lumOff val="40000"/>
                  </a:schemeClr>
                </a:solidFill>
                <a:ea typeface="Meiryo"/>
              </a:rPr>
              <a:t>Guide</a:t>
            </a:r>
            <a:r>
              <a:rPr lang="en-US" sz="1600" spc="150" dirty="0">
                <a:ea typeface="Meiryo"/>
              </a:rPr>
              <a:t> :-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PARESH M. CHAUHAN</a:t>
            </a:r>
            <a:r>
              <a:rPr lang="en-US" sz="16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/>
            </a:r>
            <a:br>
              <a:rPr lang="en-US" sz="16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</a:br>
            <a:endParaRPr lang="en-ZA" sz="1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E3EA69-4E0E-41BD-8095-A124225A264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45" y="3401985"/>
            <a:ext cx="5220393" cy="314922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900" spc="15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Meiryo"/>
                <a:cs typeface="Times New Roman" pitchFamily="18" charset="0"/>
              </a:rPr>
              <a:t>Name : 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Magtarpara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Bhavik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Himmatbhai</a:t>
            </a: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7</a:t>
            </a: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eiryo"/>
                <a:cs typeface="Times New Roman" pitchFamily="18" charset="0"/>
              </a:rPr>
              <a:t>Enrollment No : 190430116067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Team ID : 239260</a:t>
            </a:r>
            <a:endParaRPr lang="en-US" sz="1800" spc="15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Meiryo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42" y="397398"/>
            <a:ext cx="10515600" cy="1325563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7742" y="1871831"/>
            <a:ext cx="6142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PROJECT </a:t>
            </a:r>
            <a:r>
              <a:rPr lang="en-IN" dirty="0" smtClean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FLOW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ACTIVITY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/>
              <a:t>CASE </a:t>
            </a:r>
            <a:r>
              <a:rPr lang="en-US" dirty="0" smtClean="0"/>
              <a:t>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smtClean="0"/>
              <a:t>FLOW DIAGRAM (LEVEL </a:t>
            </a:r>
            <a:r>
              <a:rPr lang="en-US" dirty="0" smtClean="0"/>
              <a:t>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smtClean="0"/>
              <a:t>FLOW DIAGRAM (LEVEL </a:t>
            </a:r>
            <a:r>
              <a:rPr lang="en-US" dirty="0" smtClean="0"/>
              <a:t>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REFERANCE</a:t>
            </a: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906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69103672-5193-494D-ACBB-34A1806B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89754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pc="15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851856A-8E11-47AB-A2FB-8C610B0E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5" y="2431228"/>
            <a:ext cx="5111750" cy="30931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Share Files Between two user</a:t>
            </a:r>
            <a:endParaRPr lang="en-US" sz="2000" dirty="0" smtClean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pc="15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Times New Roman" pitchFamily="18" charset="0"/>
              </a:rPr>
              <a:t>Features</a:t>
            </a:r>
            <a:endParaRPr lang="en-US" sz="2000" spc="150" dirty="0">
              <a:solidFill>
                <a:schemeClr val="bg2">
                  <a:lumMod val="10000"/>
                </a:schemeClr>
              </a:solidFill>
              <a:latin typeface="+mj-lt"/>
              <a:cs typeface="Times New Roman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sz="1800" b="0" i="0" dirty="0" smtClean="0">
                <a:solidFill>
                  <a:srgbClr val="202124"/>
                </a:solidFill>
                <a:effectLst/>
                <a:latin typeface="+mj-lt"/>
                <a:cs typeface="Times New Roman" pitchFamily="18" charset="0"/>
              </a:rPr>
              <a:t>Flexibility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Working with high speed</a:t>
            </a:r>
            <a:r>
              <a:rPr lang="en-IN" sz="1800" b="0" i="0" dirty="0" smtClean="0">
                <a:solidFill>
                  <a:srgbClr val="202124"/>
                </a:solidFill>
                <a:effectLst/>
                <a:latin typeface="+mj-lt"/>
                <a:cs typeface="Times New Roman" pitchFamily="18" charset="0"/>
              </a:rPr>
              <a:t>.</a:t>
            </a:r>
            <a:endParaRPr lang="en-US" sz="1800" b="0" i="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sz="1800" b="0" i="0" dirty="0" smtClean="0">
                <a:solidFill>
                  <a:srgbClr val="202124"/>
                </a:solidFill>
                <a:effectLst/>
                <a:latin typeface="+mj-lt"/>
                <a:cs typeface="Times New Roman" pitchFamily="18" charset="0"/>
              </a:rPr>
              <a:t>Fast loading screens.</a:t>
            </a:r>
            <a:endParaRPr lang="en-US" sz="1800" dirty="0" smtClean="0">
              <a:solidFill>
                <a:srgbClr val="000000"/>
              </a:solidFill>
              <a:effectLst/>
              <a:latin typeface="+mj-lt"/>
              <a:cs typeface="Times New Roman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sz="1800" b="0" i="0" dirty="0" smtClean="0">
                <a:solidFill>
                  <a:srgbClr val="202124"/>
                </a:solidFill>
                <a:effectLst/>
                <a:latin typeface="+mj-lt"/>
                <a:cs typeface="Times New Roman" pitchFamily="18" charset="0"/>
              </a:rPr>
              <a:t>Security..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itchFamily="18" charset="0"/>
              </a:rPr>
              <a:t>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EF54F4-3162-4D20-9EC5-B0264148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16AE0A-D13A-48D8-8848-069C5C0D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4E65D8-A50D-4DA8-BFDF-E35CF40A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773" y="488297"/>
            <a:ext cx="5111750" cy="1204912"/>
          </a:xfrm>
        </p:spPr>
        <p:txBody>
          <a:bodyPr/>
          <a:lstStyle/>
          <a:p>
            <a:pPr lvl="0"/>
            <a:r>
              <a:rPr lang="en-IN" sz="2400" dirty="0"/>
              <a:t>PROJECT SUMMARY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51677"/>
              </p:ext>
            </p:extLst>
          </p:nvPr>
        </p:nvGraphicFramePr>
        <p:xfrm>
          <a:off x="1861073" y="1828801"/>
          <a:ext cx="8543719" cy="3678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7394"/>
                <a:gridCol w="2987394"/>
                <a:gridCol w="2568931"/>
              </a:tblGrid>
              <a:tr h="4243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Project Title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Sharing 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68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Aim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Our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 application aim is to user can share there file with other without ant interrupt.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43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Project Category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Web base application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91916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Tools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IDE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Visual Studio Code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068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Language/Frameworks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chemeClr val="tx1"/>
                          </a:solidFill>
                          <a:effectLst/>
                        </a:rPr>
                        <a:t>HTNL, 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CSS, JavaScript, </a:t>
                      </a:r>
                      <a:r>
                        <a:rPr lang="en-IN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Nodejs</a:t>
                      </a:r>
                      <a:r>
                        <a:rPr lang="en-IN" sz="1200" dirty="0" smtClean="0">
                          <a:solidFill>
                            <a:schemeClr val="tx1"/>
                          </a:solidFill>
                          <a:effectLst/>
                        </a:rPr>
                        <a:t>, Express</a:t>
                      </a:r>
                      <a:r>
                        <a:rPr lang="en-IN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2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js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43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MongoDB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9EACF2-CF71-4D38-832A-844DDE17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"/>
            <a:ext cx="8421688" cy="855225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C5E9F6-113D-405A-86F5-5C792F3E6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1E3B541-94B7-45EA-AE44-77640C857D31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158AC9C-3A8E-4F38-97A2-7B1B4CED5A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4237644-A579-43F7-9900-AF89DDCAC2E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FBA9B3A-7F40-43F6-A00D-265EB10E757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580AF53-2C42-4B54-9F34-2E801806DF2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13828F6-1F7E-4B11-ADE5-3067B77425AB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A887141-794A-4E2B-B18F-1F08BB307E7A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B9AA086-9B71-467C-83E0-5C06C299174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67F758C-8B06-4772-BBBC-994E70EBECB9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C524451-0395-4027-AA59-6A42ABEEFD0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8118DA1-288B-4F6E-BD53-A84B302C6719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0576BD4E-B179-41A2-AD82-C19FBC55467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1AF8D06B-5E24-4801-95FE-529031B5D72E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4F57E4E-C403-4ED0-81AF-29E0570070AE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08B8591-EA8E-40D0-8927-420045B7BA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5447077-2E5A-4359-858E-AAD3B02BE617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F0428442-9489-4FED-802C-AE6651C4171E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42D64DCC-C17D-42B0-B81A-0957FADBC0F5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F59834AA-94D9-47C3-A083-A18F226EE7B6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27" name="Date Placeholder 26">
            <a:extLst>
              <a:ext uri="{FF2B5EF4-FFF2-40B4-BE49-F238E27FC236}">
                <a16:creationId xmlns="" xmlns:a16="http://schemas.microsoft.com/office/drawing/2014/main" id="{6F563EC5-229F-4F21-9B36-01F4768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="" xmlns:a16="http://schemas.microsoft.com/office/drawing/2014/main" id="{A042833F-3068-495D-B251-7C0479E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07B599B-E1B9-43BD-8F50-EE0C8C1867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64" y="995422"/>
            <a:ext cx="5644749" cy="54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83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9EACF2-CF71-4D38-832A-844DDE17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"/>
            <a:ext cx="8421688" cy="855225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C5E9F6-113D-405A-86F5-5C792F3E6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1E3B541-94B7-45EA-AE44-77640C857D31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158AC9C-3A8E-4F38-97A2-7B1B4CED5A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4237644-A579-43F7-9900-AF89DDCAC2E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FBA9B3A-7F40-43F6-A00D-265EB10E757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580AF53-2C42-4B54-9F34-2E801806DF2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13828F6-1F7E-4B11-ADE5-3067B77425AB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A887141-794A-4E2B-B18F-1F08BB307E7A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B9AA086-9B71-467C-83E0-5C06C299174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67F758C-8B06-4772-BBBC-994E70EBECB9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C524451-0395-4027-AA59-6A42ABEEFD0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8118DA1-288B-4F6E-BD53-A84B302C6719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0576BD4E-B179-41A2-AD82-C19FBC55467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1AF8D06B-5E24-4801-95FE-529031B5D72E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4F57E4E-C403-4ED0-81AF-29E0570070AE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08B8591-EA8E-40D0-8927-420045B7BA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5447077-2E5A-4359-858E-AAD3B02BE617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F0428442-9489-4FED-802C-AE6651C4171E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42D64DCC-C17D-42B0-B81A-0957FADBC0F5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F59834AA-94D9-47C3-A083-A18F226EE7B6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27" name="Date Placeholder 26">
            <a:extLst>
              <a:ext uri="{FF2B5EF4-FFF2-40B4-BE49-F238E27FC236}">
                <a16:creationId xmlns="" xmlns:a16="http://schemas.microsoft.com/office/drawing/2014/main" id="{6F563EC5-229F-4F21-9B36-01F4768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="" xmlns:a16="http://schemas.microsoft.com/office/drawing/2014/main" id="{A042833F-3068-495D-B251-7C0479E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07B599B-E1B9-43BD-8F50-EE0C8C1867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64" y="1211414"/>
            <a:ext cx="6150936" cy="53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9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9EACF2-CF71-4D38-832A-844DDE17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"/>
            <a:ext cx="8421688" cy="855225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140F7A-02FF-444C-87E5-16447A5DD2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C5E9F6-113D-405A-86F5-5C792F3E6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1E3B541-94B7-45EA-AE44-77640C857D31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158AC9C-3A8E-4F38-97A2-7B1B4CED5A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4237644-A579-43F7-9900-AF89DDCAC2E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FBA9B3A-7F40-43F6-A00D-265EB10E757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580AF53-2C42-4B54-9F34-2E801806DF2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13828F6-1F7E-4B11-ADE5-3067B77425AB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A887141-794A-4E2B-B18F-1F08BB307E7A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5D0C5232-957C-43B2-BC51-F98F727969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B9AA086-9B71-467C-83E0-5C06C299174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67F758C-8B06-4772-BBBC-994E70EBECB9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D6C3D016-B82D-4CC7-BCB6-8E31793FD44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C524451-0395-4027-AA59-6A42ABEEFD0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8118DA1-288B-4F6E-BD53-A84B302C6719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0576BD4E-B179-41A2-AD82-C19FBC55467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1AF8D06B-5E24-4801-95FE-529031B5D72E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4F57E4E-C403-4ED0-81AF-29E0570070AE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08B8591-EA8E-40D0-8927-420045B7BA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5447077-2E5A-4359-858E-AAD3B02BE617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F0428442-9489-4FED-802C-AE6651C4171E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5B2885C1-A8AD-451D-A257-09701C1B999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42D64DCC-C17D-42B0-B81A-0957FADBC0F5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F59834AA-94D9-47C3-A083-A18F226EE7B6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27" name="Date Placeholder 26">
            <a:extLst>
              <a:ext uri="{FF2B5EF4-FFF2-40B4-BE49-F238E27FC236}">
                <a16:creationId xmlns="" xmlns:a16="http://schemas.microsoft.com/office/drawing/2014/main" id="{6F563EC5-229F-4F21-9B36-01F4768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="" xmlns:a16="http://schemas.microsoft.com/office/drawing/2014/main" id="{A042833F-3068-495D-B251-7C0479E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07B599B-E1B9-43BD-8F50-EE0C8C1867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995423"/>
            <a:ext cx="9274629" cy="52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92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D2DC3-2313-4923-9D54-1C8A264D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"/>
            <a:ext cx="8421688" cy="565264"/>
          </a:xfrm>
        </p:spPr>
        <p:txBody>
          <a:bodyPr/>
          <a:lstStyle/>
          <a:p>
            <a:r>
              <a:rPr lang="en-US" u="sng" dirty="0" smtClean="0"/>
              <a:t>DATA FLOW DIAGRAM (LEVEL 0)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A773E0-A35A-4A66-B754-CA628234A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166BDF-CD1B-451D-AD5E-4C6D5EE0B0A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AFDFDB9-1C0E-4145-AF48-C1CF7583713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78EFF94-D787-4C97-8891-68B41591124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ED111BC-315D-4935-95C8-D34968CFB527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B8EC702-6100-43B0-AA9D-6D20149382A5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7434C68B-B9A8-4971-A577-DFED7FE2B61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30B24B74-59FC-4DCB-8097-0475561F528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27" name="Date Placeholder 26">
            <a:extLst>
              <a:ext uri="{FF2B5EF4-FFF2-40B4-BE49-F238E27FC236}">
                <a16:creationId xmlns="" xmlns:a16="http://schemas.microsoft.com/office/drawing/2014/main" id="{B518B6E1-8165-45DE-A5E4-57DB867F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="" xmlns:a16="http://schemas.microsoft.com/office/drawing/2014/main" id="{B898BEC6-9036-4F21-9F5B-B2893E04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="" xmlns:a16="http://schemas.microsoft.com/office/drawing/2014/main" id="{EE9E321E-8189-4FA0-B964-7D9EAF07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959" y="2511504"/>
            <a:ext cx="8880302" cy="222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419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1_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257</TotalTime>
  <Words>222</Words>
  <Application>Microsoft Office PowerPoint</Application>
  <PresentationFormat>Custom</PresentationFormat>
  <Paragraphs>127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Monoline</vt:lpstr>
      <vt:lpstr>1_Monoline</vt:lpstr>
      <vt:lpstr>SUMMER INTERNSHIP - PROJECT</vt:lpstr>
      <vt:lpstr>Guide :- Prof. PARESH M. CHAUHAN </vt:lpstr>
      <vt:lpstr>TABLE OF CONTENTS</vt:lpstr>
      <vt:lpstr>-Introduction  </vt:lpstr>
      <vt:lpstr>PROJECT SUMMARY </vt:lpstr>
      <vt:lpstr>FLOW CHART</vt:lpstr>
      <vt:lpstr>ACTIVITY DIAGRAM</vt:lpstr>
      <vt:lpstr>Use Case diagram</vt:lpstr>
      <vt:lpstr>DATA FLOW DIAGRAM (LEVEL 0)</vt:lpstr>
      <vt:lpstr>DATA FLOW DIAGRAM (LEVEL 1)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Engineering – B3</dc:title>
  <dc:creator>LADVA NIKUNJ</dc:creator>
  <cp:lastModifiedBy>PREMIUM</cp:lastModifiedBy>
  <cp:revision>16</cp:revision>
  <dcterms:created xsi:type="dcterms:W3CDTF">2021-09-02T06:41:52Z</dcterms:created>
  <dcterms:modified xsi:type="dcterms:W3CDTF">2022-07-11T02:48:42Z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