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168A-F4CB-4635-9678-33EB06F83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Bulletin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3151-736A-4FC4-8771-3DC6B1D90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	You get what you ask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676E-A682-463D-AB39-DA80212E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64" y="2090176"/>
            <a:ext cx="2677647" cy="26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0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3784-4C7A-4354-83C9-8C3EACB42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6C65-F7C8-43DF-AA89-99E2BD3E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60F2-77B7-4954-8F9F-806E03C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new to Town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871150-E83C-4204-B51A-002C9E0E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Buy. Where to Go. Oh no!!!!!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856C3-6621-4E3E-93D2-AA2BDC0D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985007"/>
            <a:ext cx="3858260" cy="31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F9D-7010-48BC-B1BC-56CEBF0E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Bulletin Board!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C5E2-1883-43EC-9E47-B57E49C0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 to nearby locals.</a:t>
            </a:r>
          </a:p>
          <a:p>
            <a:r>
              <a:rPr lang="en-US" dirty="0"/>
              <a:t>Look for particular category for specific topics</a:t>
            </a:r>
          </a:p>
          <a:p>
            <a:r>
              <a:rPr lang="en-US" dirty="0"/>
              <a:t>Send an Email to any colleague or any local</a:t>
            </a:r>
          </a:p>
          <a:p>
            <a:r>
              <a:rPr lang="en-US" dirty="0"/>
              <a:t>Chat box to get some quick help</a:t>
            </a:r>
          </a:p>
          <a:p>
            <a:r>
              <a:rPr lang="en-US" dirty="0"/>
              <a:t>Search and add questions</a:t>
            </a:r>
          </a:p>
          <a:p>
            <a:r>
              <a:rPr lang="en-US" dirty="0"/>
              <a:t>Are you familiarize?? Great!! Now help others with answering questions to newbie by adding answer feature.</a:t>
            </a:r>
          </a:p>
          <a:p>
            <a:r>
              <a:rPr lang="en-US" dirty="0"/>
              <a:t>Option to login with Facebook or Email</a:t>
            </a:r>
          </a:p>
        </p:txBody>
      </p:sp>
    </p:spTree>
    <p:extLst>
      <p:ext uri="{BB962C8B-B14F-4D97-AF65-F5344CB8AC3E}">
        <p14:creationId xmlns:p14="http://schemas.microsoft.com/office/powerpoint/2010/main" val="3102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0808-33C1-4B63-9167-62F0D912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B6DA4-A712-4C9A-B302-414AF1EBD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60" y="2623819"/>
            <a:ext cx="2279933" cy="3474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524FA-161E-46A9-BAFF-53866883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92" y="3102610"/>
            <a:ext cx="7057979" cy="20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6CBF-4970-4B27-AB0A-4BD33406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5E25-32F3-4F27-BE27-BECCAAE8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FE1EB-F3BF-4257-88E0-646CBC35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40" y="2603500"/>
            <a:ext cx="2067560" cy="37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7BC-EDA5-472D-ABB4-2D7BAA7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2E61-2ADF-456E-86DC-E0FA217C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Profile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89A47-34BF-4193-8D3F-96700DFD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2603500"/>
            <a:ext cx="2305367" cy="42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873A-B29F-4863-9903-F3145345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20ED-0977-45FD-9DEF-3DED3FFE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07B93-1A84-49E2-AEF5-DA2B78FC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0" y="2473518"/>
            <a:ext cx="2240280" cy="41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860E-548B-4FF2-87D1-738BD12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E44A-141E-42A4-BEB5-F56D3E0F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Bulletin board is created in swift 4 and </a:t>
            </a:r>
            <a:r>
              <a:rPr lang="en-US" dirty="0" err="1"/>
              <a:t>xcode</a:t>
            </a:r>
            <a:r>
              <a:rPr lang="en-US" dirty="0"/>
              <a:t> 10.</a:t>
            </a:r>
          </a:p>
          <a:p>
            <a:r>
              <a:rPr lang="en-US" dirty="0"/>
              <a:t>App has a support of Firebase as backend.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F9A2-183E-4C5F-889E-9EF8E22E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This is just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910C-47B0-4BA8-9161-B2AAA45E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is created at a very root level supporting core functionality.</a:t>
            </a:r>
          </a:p>
          <a:p>
            <a:r>
              <a:rPr lang="en-US" dirty="0"/>
              <a:t>V2.0 will have some features such as:</a:t>
            </a:r>
          </a:p>
          <a:p>
            <a:pPr marL="0" indent="0">
              <a:buNone/>
            </a:pPr>
            <a:r>
              <a:rPr lang="en-US" dirty="0"/>
              <a:t>	Gmail Login</a:t>
            </a:r>
          </a:p>
          <a:p>
            <a:pPr marL="0" indent="0">
              <a:buNone/>
            </a:pPr>
            <a:r>
              <a:rPr lang="en-US" dirty="0"/>
              <a:t>	Bookmark category</a:t>
            </a:r>
          </a:p>
          <a:p>
            <a:pPr marL="0" indent="0">
              <a:buNone/>
            </a:pPr>
            <a:r>
              <a:rPr lang="en-US"/>
              <a:t>	Payment </a:t>
            </a:r>
            <a:r>
              <a:rPr lang="en-US" dirty="0"/>
              <a:t>Gateway</a:t>
            </a:r>
          </a:p>
          <a:p>
            <a:pPr marL="0" indent="0">
              <a:buNone/>
            </a:pPr>
            <a:r>
              <a:rPr lang="en-US" dirty="0"/>
              <a:t>	And many more…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677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142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Bulletin Board</vt:lpstr>
      <vt:lpstr>Are you new to Town</vt:lpstr>
      <vt:lpstr>Features Of Bulletin Board!</vt:lpstr>
      <vt:lpstr>Steps:</vt:lpstr>
      <vt:lpstr>PowerPoint Presentation</vt:lpstr>
      <vt:lpstr>PowerPoint Presentation</vt:lpstr>
      <vt:lpstr>PowerPoint Presentation</vt:lpstr>
      <vt:lpstr>What is used?</vt:lpstr>
      <vt:lpstr>Conclusion: This is just the beginning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Bulletin Board</dc:title>
  <dc:creator>bhavik shah</dc:creator>
  <cp:lastModifiedBy>bhavik shah</cp:lastModifiedBy>
  <cp:revision>7</cp:revision>
  <dcterms:created xsi:type="dcterms:W3CDTF">2018-12-15T15:58:46Z</dcterms:created>
  <dcterms:modified xsi:type="dcterms:W3CDTF">2018-12-15T17:02:57Z</dcterms:modified>
</cp:coreProperties>
</file>