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296" r:id="rId4"/>
    <p:sldId id="297" r:id="rId5"/>
    <p:sldId id="300" r:id="rId6"/>
    <p:sldId id="306" r:id="rId7"/>
    <p:sldId id="305" r:id="rId8"/>
    <p:sldId id="301" r:id="rId9"/>
    <p:sldId id="298" r:id="rId10"/>
    <p:sldId id="294" r:id="rId11"/>
    <p:sldId id="303" r:id="rId12"/>
    <p:sldId id="304" r:id="rId13"/>
  </p:sldIdLst>
  <p:sldSz cx="9144000" cy="6858000" type="screen4x3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andara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73F09-1E5B-4D6E-8D5B-A4EAC4115D86}" v="7" dt="2024-03-14T09:07:16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/>
    <p:restoredTop sz="96608"/>
  </p:normalViewPr>
  <p:slideViewPr>
    <p:cSldViewPr snapToGrid="0">
      <p:cViewPr varScale="1">
        <p:scale>
          <a:sx n="88" d="100"/>
          <a:sy n="88" d="100"/>
        </p:scale>
        <p:origin x="-132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nshu sethi" userId="1ed674f1b1040533" providerId="LiveId" clId="{72273F09-1E5B-4D6E-8D5B-A4EAC4115D86}"/>
    <pc:docChg chg="custSel addSld modSld">
      <pc:chgData name="deepanshu sethi" userId="1ed674f1b1040533" providerId="LiveId" clId="{72273F09-1E5B-4D6E-8D5B-A4EAC4115D86}" dt="2024-03-14T09:17:02.401" v="638" actId="14100"/>
      <pc:docMkLst>
        <pc:docMk/>
      </pc:docMkLst>
      <pc:sldChg chg="addSp modSp mod">
        <pc:chgData name="deepanshu sethi" userId="1ed674f1b1040533" providerId="LiveId" clId="{72273F09-1E5B-4D6E-8D5B-A4EAC4115D86}" dt="2024-03-14T07:31:37.254" v="39" actId="1036"/>
        <pc:sldMkLst>
          <pc:docMk/>
          <pc:sldMk cId="1124498787" sldId="294"/>
        </pc:sldMkLst>
        <pc:spChg chg="mod">
          <ac:chgData name="deepanshu sethi" userId="1ed674f1b1040533" providerId="LiveId" clId="{72273F09-1E5B-4D6E-8D5B-A4EAC4115D86}" dt="2024-03-14T05:02:42.646" v="35" actId="20577"/>
          <ac:spMkLst>
            <pc:docMk/>
            <pc:sldMk cId="1124498787" sldId="294"/>
            <ac:spMk id="2" creationId="{8A9E8BDF-B1ED-7B78-CCFC-80B7803A1A98}"/>
          </ac:spMkLst>
        </pc:spChg>
        <pc:picChg chg="add mod">
          <ac:chgData name="deepanshu sethi" userId="1ed674f1b1040533" providerId="LiveId" clId="{72273F09-1E5B-4D6E-8D5B-A4EAC4115D86}" dt="2024-03-14T05:01:57.106" v="1" actId="1076"/>
          <ac:picMkLst>
            <pc:docMk/>
            <pc:sldMk cId="1124498787" sldId="294"/>
            <ac:picMk id="7" creationId="{D3BC1022-AFD5-4B21-51F3-BDD0E9AB3EAC}"/>
          </ac:picMkLst>
        </pc:picChg>
        <pc:picChg chg="add mod">
          <ac:chgData name="deepanshu sethi" userId="1ed674f1b1040533" providerId="LiveId" clId="{72273F09-1E5B-4D6E-8D5B-A4EAC4115D86}" dt="2024-03-14T07:31:37.254" v="39" actId="1036"/>
          <ac:picMkLst>
            <pc:docMk/>
            <pc:sldMk cId="1124498787" sldId="294"/>
            <ac:picMk id="9" creationId="{E06E7920-C368-ED5F-223A-66BD2F77F13B}"/>
          </ac:picMkLst>
        </pc:picChg>
      </pc:sldChg>
      <pc:sldChg chg="modSp mod">
        <pc:chgData name="deepanshu sethi" userId="1ed674f1b1040533" providerId="LiveId" clId="{72273F09-1E5B-4D6E-8D5B-A4EAC4115D86}" dt="2024-03-14T09:09:20.653" v="420" actId="20577"/>
        <pc:sldMkLst>
          <pc:docMk/>
          <pc:sldMk cId="1412154194" sldId="295"/>
        </pc:sldMkLst>
        <pc:spChg chg="mod">
          <ac:chgData name="deepanshu sethi" userId="1ed674f1b1040533" providerId="LiveId" clId="{72273F09-1E5B-4D6E-8D5B-A4EAC4115D86}" dt="2024-03-14T09:09:20.653" v="420" actId="20577"/>
          <ac:spMkLst>
            <pc:docMk/>
            <pc:sldMk cId="1412154194" sldId="295"/>
            <ac:spMk id="3" creationId="{2957E920-7261-4D19-3C89-29F5B83BF4C1}"/>
          </ac:spMkLst>
        </pc:spChg>
      </pc:sldChg>
      <pc:sldChg chg="addSp delSp modSp new mod">
        <pc:chgData name="deepanshu sethi" userId="1ed674f1b1040533" providerId="LiveId" clId="{72273F09-1E5B-4D6E-8D5B-A4EAC4115D86}" dt="2024-03-14T08:59:48.318" v="158" actId="113"/>
        <pc:sldMkLst>
          <pc:docMk/>
          <pc:sldMk cId="1913748708" sldId="299"/>
        </pc:sldMkLst>
        <pc:spChg chg="mod">
          <ac:chgData name="deepanshu sethi" userId="1ed674f1b1040533" providerId="LiveId" clId="{72273F09-1E5B-4D6E-8D5B-A4EAC4115D86}" dt="2024-03-14T08:52:58.303" v="63" actId="20577"/>
          <ac:spMkLst>
            <pc:docMk/>
            <pc:sldMk cId="1913748708" sldId="299"/>
            <ac:spMk id="2" creationId="{A14BF8BB-8A35-B974-1D7E-3CACF010339F}"/>
          </ac:spMkLst>
        </pc:spChg>
        <pc:spChg chg="mod">
          <ac:chgData name="deepanshu sethi" userId="1ed674f1b1040533" providerId="LiveId" clId="{72273F09-1E5B-4D6E-8D5B-A4EAC4115D86}" dt="2024-03-14T08:59:48.318" v="158" actId="113"/>
          <ac:spMkLst>
            <pc:docMk/>
            <pc:sldMk cId="1913748708" sldId="299"/>
            <ac:spMk id="3" creationId="{0C72633D-04F0-BDF1-F781-B51E76BF8066}"/>
          </ac:spMkLst>
        </pc:spChg>
        <pc:graphicFrameChg chg="add del mod modGraphic">
          <ac:chgData name="deepanshu sethi" userId="1ed674f1b1040533" providerId="LiveId" clId="{72273F09-1E5B-4D6E-8D5B-A4EAC4115D86}" dt="2024-03-14T08:55:28.827" v="68" actId="21"/>
          <ac:graphicFrameMkLst>
            <pc:docMk/>
            <pc:sldMk cId="1913748708" sldId="299"/>
            <ac:graphicFrameMk id="6" creationId="{16A6F33A-9D13-384B-2955-8B6EDA660E57}"/>
          </ac:graphicFrameMkLst>
        </pc:graphicFrameChg>
      </pc:sldChg>
      <pc:sldChg chg="addSp modSp new mod">
        <pc:chgData name="deepanshu sethi" userId="1ed674f1b1040533" providerId="LiveId" clId="{72273F09-1E5B-4D6E-8D5B-A4EAC4115D86}" dt="2024-03-14T09:06:30.702" v="200" actId="14100"/>
        <pc:sldMkLst>
          <pc:docMk/>
          <pc:sldMk cId="3984879665" sldId="300"/>
        </pc:sldMkLst>
        <pc:spChg chg="mod">
          <ac:chgData name="deepanshu sethi" userId="1ed674f1b1040533" providerId="LiveId" clId="{72273F09-1E5B-4D6E-8D5B-A4EAC4115D86}" dt="2024-03-14T09:04:31.540" v="198" actId="20577"/>
          <ac:spMkLst>
            <pc:docMk/>
            <pc:sldMk cId="3984879665" sldId="300"/>
            <ac:spMk id="2" creationId="{C9E744EC-1738-3219-675C-E08A4214D9BA}"/>
          </ac:spMkLst>
        </pc:spChg>
        <pc:spChg chg="mod">
          <ac:chgData name="deepanshu sethi" userId="1ed674f1b1040533" providerId="LiveId" clId="{72273F09-1E5B-4D6E-8D5B-A4EAC4115D86}" dt="2024-03-14T09:04:15.361" v="172" actId="20577"/>
          <ac:spMkLst>
            <pc:docMk/>
            <pc:sldMk cId="3984879665" sldId="300"/>
            <ac:spMk id="3" creationId="{0939882B-E19F-7BD4-2BE8-2F91E82AAD4F}"/>
          </ac:spMkLst>
        </pc:spChg>
        <pc:picChg chg="add mod">
          <ac:chgData name="deepanshu sethi" userId="1ed674f1b1040533" providerId="LiveId" clId="{72273F09-1E5B-4D6E-8D5B-A4EAC4115D86}" dt="2024-03-14T09:06:30.702" v="200" actId="14100"/>
          <ac:picMkLst>
            <pc:docMk/>
            <pc:sldMk cId="3984879665" sldId="300"/>
            <ac:picMk id="7" creationId="{332B28B5-68E5-9A16-68E9-5DD8303C30F2}"/>
          </ac:picMkLst>
        </pc:picChg>
      </pc:sldChg>
      <pc:sldChg chg="addSp modSp new mod">
        <pc:chgData name="deepanshu sethi" userId="1ed674f1b1040533" providerId="LiveId" clId="{72273F09-1E5B-4D6E-8D5B-A4EAC4115D86}" dt="2024-03-14T09:07:24.994" v="218" actId="14100"/>
        <pc:sldMkLst>
          <pc:docMk/>
          <pc:sldMk cId="927262927" sldId="301"/>
        </pc:sldMkLst>
        <pc:spChg chg="mod">
          <ac:chgData name="deepanshu sethi" userId="1ed674f1b1040533" providerId="LiveId" clId="{72273F09-1E5B-4D6E-8D5B-A4EAC4115D86}" dt="2024-03-14T09:06:49.631" v="215" actId="20577"/>
          <ac:spMkLst>
            <pc:docMk/>
            <pc:sldMk cId="927262927" sldId="301"/>
            <ac:spMk id="2" creationId="{FB8AE0C8-CA8A-409A-6542-3EDE7B81DE51}"/>
          </ac:spMkLst>
        </pc:spChg>
        <pc:picChg chg="add mod">
          <ac:chgData name="deepanshu sethi" userId="1ed674f1b1040533" providerId="LiveId" clId="{72273F09-1E5B-4D6E-8D5B-A4EAC4115D86}" dt="2024-03-14T09:07:24.994" v="218" actId="14100"/>
          <ac:picMkLst>
            <pc:docMk/>
            <pc:sldMk cId="927262927" sldId="301"/>
            <ac:picMk id="7" creationId="{C2BB9762-5EC9-B23A-17FD-C6836EA42B1E}"/>
          </ac:picMkLst>
        </pc:picChg>
      </pc:sldChg>
      <pc:sldChg chg="modSp new mod">
        <pc:chgData name="deepanshu sethi" userId="1ed674f1b1040533" providerId="LiveId" clId="{72273F09-1E5B-4D6E-8D5B-A4EAC4115D86}" dt="2024-03-14T09:10:15.395" v="427" actId="20577"/>
        <pc:sldMkLst>
          <pc:docMk/>
          <pc:sldMk cId="913040427" sldId="302"/>
        </pc:sldMkLst>
        <pc:spChg chg="mod">
          <ac:chgData name="deepanshu sethi" userId="1ed674f1b1040533" providerId="LiveId" clId="{72273F09-1E5B-4D6E-8D5B-A4EAC4115D86}" dt="2024-03-14T09:07:45.749" v="238" actId="20577"/>
          <ac:spMkLst>
            <pc:docMk/>
            <pc:sldMk cId="913040427" sldId="302"/>
            <ac:spMk id="2" creationId="{5D0C5CA8-ABE2-6E05-015E-863ACB8CB81D}"/>
          </ac:spMkLst>
        </pc:spChg>
        <pc:spChg chg="mod">
          <ac:chgData name="deepanshu sethi" userId="1ed674f1b1040533" providerId="LiveId" clId="{72273F09-1E5B-4D6E-8D5B-A4EAC4115D86}" dt="2024-03-14T09:10:15.395" v="427" actId="20577"/>
          <ac:spMkLst>
            <pc:docMk/>
            <pc:sldMk cId="913040427" sldId="302"/>
            <ac:spMk id="3" creationId="{5BB066A2-8732-B448-88E4-4DC1760EF6CD}"/>
          </ac:spMkLst>
        </pc:spChg>
      </pc:sldChg>
      <pc:sldChg chg="modSp new mod">
        <pc:chgData name="deepanshu sethi" userId="1ed674f1b1040533" providerId="LiveId" clId="{72273F09-1E5B-4D6E-8D5B-A4EAC4115D86}" dt="2024-03-14T09:12:01.726" v="612" actId="20577"/>
        <pc:sldMkLst>
          <pc:docMk/>
          <pc:sldMk cId="3704535865" sldId="303"/>
        </pc:sldMkLst>
        <pc:spChg chg="mod">
          <ac:chgData name="deepanshu sethi" userId="1ed674f1b1040533" providerId="LiveId" clId="{72273F09-1E5B-4D6E-8D5B-A4EAC4115D86}" dt="2024-03-14T09:10:39.398" v="450" actId="20577"/>
          <ac:spMkLst>
            <pc:docMk/>
            <pc:sldMk cId="3704535865" sldId="303"/>
            <ac:spMk id="2" creationId="{CBAB2AC2-F826-B7E6-E685-FBAC6E45FD40}"/>
          </ac:spMkLst>
        </pc:spChg>
        <pc:spChg chg="mod">
          <ac:chgData name="deepanshu sethi" userId="1ed674f1b1040533" providerId="LiveId" clId="{72273F09-1E5B-4D6E-8D5B-A4EAC4115D86}" dt="2024-03-14T09:12:01.726" v="612" actId="20577"/>
          <ac:spMkLst>
            <pc:docMk/>
            <pc:sldMk cId="3704535865" sldId="303"/>
            <ac:spMk id="3" creationId="{9C707374-0B4C-BEC6-B83B-2691AA673CEA}"/>
          </ac:spMkLst>
        </pc:spChg>
      </pc:sldChg>
      <pc:sldChg chg="addSp modSp new mod">
        <pc:chgData name="deepanshu sethi" userId="1ed674f1b1040533" providerId="LiveId" clId="{72273F09-1E5B-4D6E-8D5B-A4EAC4115D86}" dt="2024-03-14T09:17:02.401" v="638" actId="14100"/>
        <pc:sldMkLst>
          <pc:docMk/>
          <pc:sldMk cId="2808136589" sldId="304"/>
        </pc:sldMkLst>
        <pc:spChg chg="mod">
          <ac:chgData name="deepanshu sethi" userId="1ed674f1b1040533" providerId="LiveId" clId="{72273F09-1E5B-4D6E-8D5B-A4EAC4115D86}" dt="2024-03-14T09:16:33.091" v="633" actId="20577"/>
          <ac:spMkLst>
            <pc:docMk/>
            <pc:sldMk cId="2808136589" sldId="304"/>
            <ac:spMk id="2" creationId="{F7657F63-EAB4-FD77-1D6A-1298815575FA}"/>
          </ac:spMkLst>
        </pc:spChg>
        <pc:spChg chg="mod">
          <ac:chgData name="deepanshu sethi" userId="1ed674f1b1040533" providerId="LiveId" clId="{72273F09-1E5B-4D6E-8D5B-A4EAC4115D86}" dt="2024-03-14T09:14:36.316" v="615" actId="21"/>
          <ac:spMkLst>
            <pc:docMk/>
            <pc:sldMk cId="2808136589" sldId="304"/>
            <ac:spMk id="3" creationId="{25C5BF75-4B73-C176-8257-C374544DCA29}"/>
          </ac:spMkLst>
        </pc:spChg>
        <pc:picChg chg="add mod">
          <ac:chgData name="deepanshu sethi" userId="1ed674f1b1040533" providerId="LiveId" clId="{72273F09-1E5B-4D6E-8D5B-A4EAC4115D86}" dt="2024-03-14T09:17:02.401" v="638" actId="14100"/>
          <ac:picMkLst>
            <pc:docMk/>
            <pc:sldMk cId="2808136589" sldId="304"/>
            <ac:picMk id="7" creationId="{44C02C38-CCA2-4532-996B-3A61302A37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algn="ctr"/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 dirty="0" smtClean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PYTHON TIC TAC TOE</a:t>
            </a:r>
            <a:endParaRPr sz="40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Bhavik Sharma 2210990217</a:t>
            </a:r>
            <a:endParaRPr b="1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2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9E8BDF-B1ED-7B78-CCFC-80B780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449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AB2AC2-F826-B7E6-E685-FBAC6E45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707374-0B4C-BEC6-B83B-2691AA673C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One player successfully aligns three of their symbols horizontal, vertically or diagonally</a:t>
            </a:r>
          </a:p>
          <a:p>
            <a:r>
              <a:rPr lang="en-IN" dirty="0" smtClean="0"/>
              <a:t>It is a game of skill </a:t>
            </a:r>
            <a:r>
              <a:rPr lang="en-IN" smtClean="0"/>
              <a:t>and strategic thinking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74B5FB-7D97-9125-CD58-CDAC564EB2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761FC3E-3673-00E9-7C41-C42761C00B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453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657F63-EAB4-FD77-1D6A-12988155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C5BF75-4B73-C176-8257-C374544DC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23564A-4FB1-3085-7D72-8B2E7D5541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0CDFF8-262C-4F4D-055F-D29BD4DC3D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4C02C38-CCA2-4532-996B-3A61302A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8" y="1238260"/>
            <a:ext cx="8528179" cy="50815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813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48A396-E02C-1435-1C50-565E67F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57E920-7261-4D19-3C89-29F5B83B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357327"/>
          </a:xfrm>
        </p:spPr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Objective</a:t>
            </a:r>
          </a:p>
          <a:p>
            <a:r>
              <a:rPr lang="en-IN" dirty="0" smtClean="0"/>
              <a:t>Code </a:t>
            </a:r>
            <a:r>
              <a:rPr lang="en-IN" dirty="0"/>
              <a:t>Snippets</a:t>
            </a:r>
          </a:p>
          <a:p>
            <a:r>
              <a:rPr lang="en-IN" dirty="0"/>
              <a:t>Result </a:t>
            </a:r>
          </a:p>
          <a:p>
            <a:r>
              <a:rPr lang="en-IN" dirty="0"/>
              <a:t>Source Code (screenshots</a:t>
            </a:r>
            <a:r>
              <a:rPr lang="en-IN" dirty="0" smtClean="0"/>
              <a:t>)</a:t>
            </a:r>
          </a:p>
          <a:p>
            <a:r>
              <a:rPr lang="en-IN" dirty="0" smtClean="0"/>
              <a:t>Output</a:t>
            </a:r>
            <a:endParaRPr lang="en-IN" dirty="0"/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E01502-7BE1-BFBC-955E-F388FDADBF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718E3C-899A-8C4D-E84C-4708BF755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21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632C86-9225-EC1F-A85E-529A8AB6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6E510B-384A-087D-3383-E6C99F558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Develop a function to display the Tic Tac Toe board, showing the current state of the game with the marks placed by the players on the grid.</a:t>
            </a:r>
          </a:p>
          <a:p>
            <a:r>
              <a:rPr lang="en-US" sz="2000" dirty="0" smtClean="0"/>
              <a:t>Implement a function to check for a win condition after each move, verifying if any player has formed a horizontal, vertical, or diagonal line of three of their marks.</a:t>
            </a:r>
            <a:br>
              <a:rPr lang="en-US" sz="2000" dirty="0" smtClean="0"/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85FFDA-FE25-63DE-4B8E-500BD6ECF6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9BF153-A47A-F27D-92EA-A748C1F57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50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58D81-D46B-C2FF-EAAA-B9A8FB9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F84FD2-76D5-7BD3-2A93-C235095D7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/>
              <a:t>Winning Condition</a:t>
            </a:r>
            <a:r>
              <a:rPr lang="en-US" sz="2400" dirty="0" smtClean="0"/>
              <a:t>: Achieve a line of three consecutive marks (either horizontally, vertically, or diagonally) before the opponent does.</a:t>
            </a:r>
            <a:endParaRPr lang="en-IN" sz="2400" dirty="0"/>
          </a:p>
          <a:p>
            <a:r>
              <a:rPr lang="en-US" sz="2400" b="1" dirty="0" smtClean="0"/>
              <a:t>Blocking Opponent</a:t>
            </a:r>
            <a:r>
              <a:rPr lang="en-US" sz="2400" dirty="0" smtClean="0"/>
              <a:t>: Prevent the opponent from achieving a winning line while strategically placing one's own marks.</a:t>
            </a:r>
          </a:p>
          <a:p>
            <a:r>
              <a:rPr lang="en-US" sz="2400" b="1" dirty="0" smtClean="0"/>
              <a:t>Occupying Key Positions</a:t>
            </a:r>
            <a:r>
              <a:rPr lang="en-US" sz="2400" dirty="0" smtClean="0"/>
              <a:t>: Occupy strategic positions on the board to maximize winning opportunities while limiting the opponent's options.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C5FCB7-1F3E-F9BD-6128-63FCCDCA07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D799BE-9D60-4968-6FD3-8BFBDC4A0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943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744EC-1738-3219-675C-E08A421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 LOOP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5970F0-6550-B5CD-9A94-E65C3407FB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72A57C-E402-2273-5D48-A7D554B91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487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744EC-1738-3219-675C-E08A421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WRONG INPUT AND NEXT TURN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5970F0-6550-B5CD-9A94-E65C3407FB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72A57C-E402-2273-5D48-A7D554B91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487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744EC-1738-3219-675C-E08A421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REPLACE MARK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5970F0-6550-B5CD-9A94-E65C3407FB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72A57C-E402-2273-5D48-A7D554B91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487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AE0C8-CA8A-409A-6542-3EDE7B81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 LOGIC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08E568-A561-631D-E524-4961C8DB29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F63C0AC-775F-428C-9EA7-24444104CA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726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7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E84E16-215B-B3EB-2B68-B49073DC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AD4527-CB30-44DA-BBE0-2265C2809D3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C05CB1-5C4E-1232-FA49-214CC1EA69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909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209</Words>
  <Application>Microsoft Office PowerPoint</Application>
  <PresentationFormat>On-screen Show (4:3)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Candara</vt:lpstr>
      <vt:lpstr>Times New Roman</vt:lpstr>
      <vt:lpstr>Office Theme</vt:lpstr>
      <vt:lpstr>Slide 1</vt:lpstr>
      <vt:lpstr>Index</vt:lpstr>
      <vt:lpstr>PROBLEM STATEMENT</vt:lpstr>
      <vt:lpstr>OBJECTIVE</vt:lpstr>
      <vt:lpstr>GAME LOOP</vt:lpstr>
      <vt:lpstr>WRONG INPUT AND NEXT TURN</vt:lpstr>
      <vt:lpstr>REPLACE MARK</vt:lpstr>
      <vt:lpstr>WIN LOGIC</vt:lpstr>
      <vt:lpstr>OUTPUT </vt:lpstr>
      <vt:lpstr>OUTPUT</vt:lpstr>
      <vt:lpstr>CONCLUSION</vt:lpstr>
      <vt:lpstr>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HP</cp:lastModifiedBy>
  <cp:revision>70</cp:revision>
  <dcterms:created xsi:type="dcterms:W3CDTF">2010-04-09T07:36:15Z</dcterms:created>
  <dcterms:modified xsi:type="dcterms:W3CDTF">2024-03-18T09:40:18Z</dcterms:modified>
</cp:coreProperties>
</file>