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84" r:id="rId2"/>
    <p:sldId id="285" r:id="rId3"/>
    <p:sldId id="272" r:id="rId4"/>
    <p:sldId id="369" r:id="rId5"/>
    <p:sldId id="368" r:id="rId6"/>
    <p:sldId id="278" r:id="rId7"/>
    <p:sldId id="367" r:id="rId8"/>
    <p:sldId id="370" r:id="rId9"/>
    <p:sldId id="371" r:id="rId10"/>
    <p:sldId id="372" r:id="rId11"/>
    <p:sldId id="273" r:id="rId12"/>
    <p:sldId id="361" r:id="rId13"/>
    <p:sldId id="362" r:id="rId14"/>
    <p:sldId id="274" r:id="rId15"/>
    <p:sldId id="375" r:id="rId16"/>
    <p:sldId id="376" r:id="rId17"/>
    <p:sldId id="275" r:id="rId18"/>
    <p:sldId id="379" r:id="rId19"/>
    <p:sldId id="377" r:id="rId20"/>
    <p:sldId id="380" r:id="rId21"/>
    <p:sldId id="373" r:id="rId22"/>
    <p:sldId id="366" r:id="rId23"/>
    <p:sldId id="382" r:id="rId24"/>
    <p:sldId id="381" r:id="rId25"/>
    <p:sldId id="363" r:id="rId26"/>
    <p:sldId id="383" r:id="rId27"/>
    <p:sldId id="281" r:id="rId28"/>
    <p:sldId id="282" r:id="rId29"/>
    <p:sldId id="283"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D80961F-5600-4A9E-8EF2-4E0F40FD89FF}">
          <p14:sldIdLst>
            <p14:sldId id="284"/>
          </p14:sldIdLst>
        </p14:section>
        <p14:section name="content" id="{E5D66A39-59AB-460B-993F-1F26F163E869}">
          <p14:sldIdLst>
            <p14:sldId id="285"/>
          </p14:sldIdLst>
        </p14:section>
        <p14:section name="introduction" id="{3F658EB8-CFA6-4119-94ED-8DDA90536331}">
          <p14:sldIdLst>
            <p14:sldId id="272"/>
          </p14:sldIdLst>
        </p14:section>
        <p14:section name="What's vpn?" id="{7591A475-3970-429C-83A1-57124DE7EC63}">
          <p14:sldIdLst>
            <p14:sldId id="369"/>
          </p14:sldIdLst>
        </p14:section>
        <p14:section name="how's vpn works?" id="{CCC90784-468E-4529-A59E-01B04AF0FF45}">
          <p14:sldIdLst>
            <p14:sldId id="368"/>
            <p14:sldId id="278"/>
            <p14:sldId id="367"/>
            <p14:sldId id="370"/>
            <p14:sldId id="371"/>
            <p14:sldId id="372"/>
            <p14:sldId id="273"/>
            <p14:sldId id="361"/>
            <p14:sldId id="362"/>
          </p14:sldIdLst>
        </p14:section>
        <p14:section name="tunneling" id="{EB4FB994-0CD3-4428-98AD-7E6ECA1050E8}">
          <p14:sldIdLst>
            <p14:sldId id="274"/>
            <p14:sldId id="375"/>
            <p14:sldId id="376"/>
          </p14:sldIdLst>
        </p14:section>
        <p14:section name="osi" id="{E5AF2FD6-2DC7-49A5-B077-1FFC436E6AA2}">
          <p14:sldIdLst>
            <p14:sldId id="275"/>
            <p14:sldId id="379"/>
            <p14:sldId id="377"/>
            <p14:sldId id="380"/>
            <p14:sldId id="373"/>
            <p14:sldId id="366"/>
            <p14:sldId id="382"/>
            <p14:sldId id="381"/>
            <p14:sldId id="363"/>
            <p14:sldId id="383"/>
          </p14:sldIdLst>
        </p14:section>
        <p14:section name="conclusion" id="{1820E0CB-C957-4F6D-9F85-0600B6CFCA30}">
          <p14:sldIdLst>
            <p14:sldId id="281"/>
          </p14:sldIdLst>
        </p14:section>
        <p14:section name="reference" id="{762F3668-C96E-4205-B062-1E72728A3210}">
          <p14:sldIdLst>
            <p14:sldId id="282"/>
          </p14:sldIdLst>
        </p14:section>
        <p14:section name="THE END" id="{FC47318A-9250-46C8-ABED-BB31E1E79145}">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104" d="100"/>
          <a:sy n="104" d="100"/>
        </p:scale>
        <p:origin x="148" y="80"/>
      </p:cViewPr>
      <p:guideLst/>
    </p:cSldViewPr>
  </p:slideViewPr>
  <p:notesTextViewPr>
    <p:cViewPr>
      <p:scale>
        <a:sx n="1" d="1"/>
        <a:sy n="1" d="1"/>
      </p:scale>
      <p:origin x="0" y="0"/>
    </p:cViewPr>
  </p:notesTextViewPr>
  <p:sorterViewPr>
    <p:cViewPr>
      <p:scale>
        <a:sx n="50" d="100"/>
        <a:sy n="50" d="100"/>
      </p:scale>
      <p:origin x="0" y="-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9.xml.rels><?xml version="1.0" encoding="UTF-8" standalone="yes"?>
<Relationships xmlns="http://schemas.openxmlformats.org/package/2006/relationships"><Relationship Id="rId3" Type="http://schemas.openxmlformats.org/officeDocument/2006/relationships/hyperlink" Target="https://crm.org/news/types-of-vpn" TargetMode="External"/><Relationship Id="rId2" Type="http://schemas.openxmlformats.org/officeDocument/2006/relationships/hyperlink" Target="https://nordvpn.com/what-is-a-vpn/" TargetMode="External"/><Relationship Id="rId1" Type="http://schemas.openxmlformats.org/officeDocument/2006/relationships/hyperlink" Target="https://nordvpn.com/blog/protocols/" TargetMode="External"/><Relationship Id="rId6" Type="http://schemas.openxmlformats.org/officeDocument/2006/relationships/hyperlink" Target="https://nordlayer.com/learn/vpn/types-and-protocols/#most-common-vpn-protocols" TargetMode="External"/><Relationship Id="rId5" Type="http://schemas.openxmlformats.org/officeDocument/2006/relationships/hyperlink" Target="https://usa.kaspersky.com/resource-center/definitions/what-is-a-vpn" TargetMode="External"/><Relationship Id="rId4" Type="http://schemas.openxmlformats.org/officeDocument/2006/relationships/hyperlink" Target="https://ipcisco.com/lesson/vpn-types-and-protocols-of-vpn-2/" TargetMode="External"/></Relationships>
</file>

<file path=ppt/diagrams/_rels/drawing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9.xml.rels><?xml version="1.0" encoding="UTF-8" standalone="yes"?>
<Relationships xmlns="http://schemas.openxmlformats.org/package/2006/relationships"><Relationship Id="rId3" Type="http://schemas.openxmlformats.org/officeDocument/2006/relationships/hyperlink" Target="https://nordvpn.com/what-is-a-vpn/" TargetMode="External"/><Relationship Id="rId2" Type="http://schemas.openxmlformats.org/officeDocument/2006/relationships/hyperlink" Target="https://nordlayer.com/learn/vpn/types-and-protocols/#most-common-vpn-protocols" TargetMode="External"/><Relationship Id="rId1" Type="http://schemas.openxmlformats.org/officeDocument/2006/relationships/hyperlink" Target="https://nordvpn.com/blog/protocols/" TargetMode="External"/><Relationship Id="rId6" Type="http://schemas.openxmlformats.org/officeDocument/2006/relationships/hyperlink" Target="https://usa.kaspersky.com/resource-center/definitions/what-is-a-vpn" TargetMode="External"/><Relationship Id="rId5" Type="http://schemas.openxmlformats.org/officeDocument/2006/relationships/hyperlink" Target="https://ipcisco.com/lesson/vpn-types-and-protocols-of-vpn-2/" TargetMode="External"/><Relationship Id="rId4" Type="http://schemas.openxmlformats.org/officeDocument/2006/relationships/hyperlink" Target="https://crm.org/news/types-of-vp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B6EB6-0804-4E0E-8C4A-67307B59B5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EDE436-33BA-452D-B248-BCC079A31361}">
      <dgm:prSet custT="1"/>
      <dgm:spPr/>
      <dgm:t>
        <a:bodyPr/>
        <a:lstStyle/>
        <a:p>
          <a:r>
            <a:rPr lang="en-US" sz="3600" b="1" dirty="0">
              <a:effectLst/>
              <a:latin typeface="Calibri" panose="020F0502020204030204" pitchFamily="34" charset="0"/>
              <a:ea typeface="Calibri" panose="020F0502020204030204" pitchFamily="34" charset="0"/>
              <a:cs typeface="Mangal" panose="02040503050203030202" pitchFamily="18" charset="0"/>
            </a:rPr>
            <a:t>What is VPN – definition?</a:t>
          </a:r>
          <a:endParaRPr lang="en-IN" sz="3600" b="1" dirty="0">
            <a:effectLst/>
            <a:latin typeface="Calibri" panose="020F0502020204030204" pitchFamily="34" charset="0"/>
            <a:ea typeface="Calibri" panose="020F0502020204030204" pitchFamily="34" charset="0"/>
            <a:cs typeface="Mangal" panose="02040503050203030202" pitchFamily="18" charset="0"/>
          </a:endParaRPr>
        </a:p>
      </dgm:t>
    </dgm:pt>
    <dgm:pt modelId="{7A23325F-2E75-4376-B3EB-003ED97B37C9}" type="parTrans" cxnId="{5BD08B4D-43D2-4A51-BF5E-1EC31AC17098}">
      <dgm:prSet/>
      <dgm:spPr/>
      <dgm:t>
        <a:bodyPr/>
        <a:lstStyle/>
        <a:p>
          <a:endParaRPr lang="en-IN"/>
        </a:p>
      </dgm:t>
    </dgm:pt>
    <dgm:pt modelId="{12AD4D7F-909B-4CC2-99FE-EF56FFA47809}" type="sibTrans" cxnId="{5BD08B4D-43D2-4A51-BF5E-1EC31AC17098}">
      <dgm:prSet/>
      <dgm:spPr/>
      <dgm:t>
        <a:bodyPr/>
        <a:lstStyle/>
        <a:p>
          <a:endParaRPr lang="en-IN"/>
        </a:p>
      </dgm:t>
    </dgm:pt>
    <dgm:pt modelId="{F38B2C65-1B29-40AF-AD17-F15B7C9E080C}">
      <dgm:prSet custT="1"/>
      <dgm:spPr/>
      <dgm:t>
        <a:bodyPr/>
        <a:lstStyle/>
        <a:p>
          <a:r>
            <a:rPr lang="en-US" sz="2400" dirty="0">
              <a:effectLst/>
              <a:latin typeface="Calibri" panose="020F0502020204030204" pitchFamily="34" charset="0"/>
              <a:ea typeface="Calibri" panose="020F0502020204030204" pitchFamily="34" charset="0"/>
              <a:cs typeface="Mangal" panose="02040503050203030202" pitchFamily="18" charset="0"/>
            </a:rPr>
            <a:t>VPN stands for virtual private network. It provides secure and encrypted connection between two devices over network to protect transmitted data which could be sensitive. </a:t>
          </a:r>
          <a:endParaRPr lang="en-IN" sz="2400" dirty="0">
            <a:latin typeface="Calibri" panose="020F0502020204030204" pitchFamily="34" charset="0"/>
            <a:ea typeface="Calibri" panose="020F0502020204030204" pitchFamily="34" charset="0"/>
            <a:cs typeface="Mangal" panose="02040503050203030202" pitchFamily="18" charset="0"/>
          </a:endParaRPr>
        </a:p>
      </dgm:t>
    </dgm:pt>
    <dgm:pt modelId="{73BDA8EB-4422-4583-9852-63579FE55FA0}" type="parTrans" cxnId="{B4943CCC-C53C-4E01-8CC1-E121D8AD2AB0}">
      <dgm:prSet/>
      <dgm:spPr/>
      <dgm:t>
        <a:bodyPr/>
        <a:lstStyle/>
        <a:p>
          <a:endParaRPr lang="en-IN"/>
        </a:p>
      </dgm:t>
    </dgm:pt>
    <dgm:pt modelId="{4DA3A008-CBFD-4375-8313-799E180D4837}" type="sibTrans" cxnId="{B4943CCC-C53C-4E01-8CC1-E121D8AD2AB0}">
      <dgm:prSet/>
      <dgm:spPr/>
      <dgm:t>
        <a:bodyPr/>
        <a:lstStyle/>
        <a:p>
          <a:endParaRPr lang="en-IN"/>
        </a:p>
      </dgm:t>
    </dgm:pt>
    <dgm:pt modelId="{FE3F909B-0D83-437E-9703-5469F4938CC6}">
      <dgm:prSet custT="1"/>
      <dgm:spPr/>
      <dgm:t>
        <a:bodyPr/>
        <a:lstStyle/>
        <a:p>
          <a:r>
            <a:rPr lang="en-US" sz="2400" dirty="0">
              <a:effectLst/>
              <a:latin typeface="Calibri" panose="020F0502020204030204" pitchFamily="34" charset="0"/>
              <a:ea typeface="Calibri" panose="020F0502020204030204" pitchFamily="34" charset="0"/>
              <a:cs typeface="Mangal" panose="02040503050203030202" pitchFamily="18" charset="0"/>
            </a:rPr>
            <a:t>VPN helps to protect unauthorized access and eavesdropping, allowing user to securely access the data and resources from anywhere at remote location.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dgm:t>
    </dgm:pt>
    <dgm:pt modelId="{3B7B40FB-3138-41C8-9DE3-E250D18FA8FD}" type="parTrans" cxnId="{3A10793B-F44A-4CE9-B7F0-AFBF0AF5F944}">
      <dgm:prSet/>
      <dgm:spPr/>
      <dgm:t>
        <a:bodyPr/>
        <a:lstStyle/>
        <a:p>
          <a:endParaRPr lang="en-IN"/>
        </a:p>
      </dgm:t>
    </dgm:pt>
    <dgm:pt modelId="{3B6C3BF4-9AA3-4C45-BA27-7D9532134559}" type="sibTrans" cxnId="{3A10793B-F44A-4CE9-B7F0-AFBF0AF5F944}">
      <dgm:prSet/>
      <dgm:spPr/>
      <dgm:t>
        <a:bodyPr/>
        <a:lstStyle/>
        <a:p>
          <a:endParaRPr lang="en-IN"/>
        </a:p>
      </dgm:t>
    </dgm:pt>
    <dgm:pt modelId="{59B02C25-1E7E-4150-ADFF-FCA05F42E15D}" type="pres">
      <dgm:prSet presAssocID="{AA3B6EB6-0804-4E0E-8C4A-67307B59B5B2}" presName="linear" presStyleCnt="0">
        <dgm:presLayoutVars>
          <dgm:animLvl val="lvl"/>
          <dgm:resizeHandles val="exact"/>
        </dgm:presLayoutVars>
      </dgm:prSet>
      <dgm:spPr/>
    </dgm:pt>
    <dgm:pt modelId="{35B19D46-155F-4D0E-9D0D-C39BE7FF1DDD}" type="pres">
      <dgm:prSet presAssocID="{03EDE436-33BA-452D-B248-BCC079A31361}" presName="parentText" presStyleLbl="node1" presStyleIdx="0" presStyleCnt="1" custLinFactNeighborY="-20376">
        <dgm:presLayoutVars>
          <dgm:chMax val="0"/>
          <dgm:bulletEnabled val="1"/>
        </dgm:presLayoutVars>
      </dgm:prSet>
      <dgm:spPr/>
    </dgm:pt>
    <dgm:pt modelId="{7FB47194-4A53-4707-905A-E6EDD332DABD}" type="pres">
      <dgm:prSet presAssocID="{03EDE436-33BA-452D-B248-BCC079A31361}" presName="childText" presStyleLbl="revTx" presStyleIdx="0" presStyleCnt="1">
        <dgm:presLayoutVars>
          <dgm:bulletEnabled val="1"/>
        </dgm:presLayoutVars>
      </dgm:prSet>
      <dgm:spPr/>
    </dgm:pt>
  </dgm:ptLst>
  <dgm:cxnLst>
    <dgm:cxn modelId="{B922E015-A6BE-4BC4-8D60-65BF20FC61DF}" type="presOf" srcId="{AA3B6EB6-0804-4E0E-8C4A-67307B59B5B2}" destId="{59B02C25-1E7E-4150-ADFF-FCA05F42E15D}" srcOrd="0" destOrd="0" presId="urn:microsoft.com/office/officeart/2005/8/layout/vList2"/>
    <dgm:cxn modelId="{3A10793B-F44A-4CE9-B7F0-AFBF0AF5F944}" srcId="{03EDE436-33BA-452D-B248-BCC079A31361}" destId="{FE3F909B-0D83-437E-9703-5469F4938CC6}" srcOrd="1" destOrd="0" parTransId="{3B7B40FB-3138-41C8-9DE3-E250D18FA8FD}" sibTransId="{3B6C3BF4-9AA3-4C45-BA27-7D9532134559}"/>
    <dgm:cxn modelId="{896AED67-D2DE-48E5-B4EE-491DF4BDF31E}" type="presOf" srcId="{FE3F909B-0D83-437E-9703-5469F4938CC6}" destId="{7FB47194-4A53-4707-905A-E6EDD332DABD}" srcOrd="0" destOrd="1" presId="urn:microsoft.com/office/officeart/2005/8/layout/vList2"/>
    <dgm:cxn modelId="{5BD08B4D-43D2-4A51-BF5E-1EC31AC17098}" srcId="{AA3B6EB6-0804-4E0E-8C4A-67307B59B5B2}" destId="{03EDE436-33BA-452D-B248-BCC079A31361}" srcOrd="0" destOrd="0" parTransId="{7A23325F-2E75-4376-B3EB-003ED97B37C9}" sibTransId="{12AD4D7F-909B-4CC2-99FE-EF56FFA47809}"/>
    <dgm:cxn modelId="{D1CE3D87-72C7-4F8B-ABDE-06CD28D062AE}" type="presOf" srcId="{03EDE436-33BA-452D-B248-BCC079A31361}" destId="{35B19D46-155F-4D0E-9D0D-C39BE7FF1DDD}" srcOrd="0" destOrd="0" presId="urn:microsoft.com/office/officeart/2005/8/layout/vList2"/>
    <dgm:cxn modelId="{B4943CCC-C53C-4E01-8CC1-E121D8AD2AB0}" srcId="{03EDE436-33BA-452D-B248-BCC079A31361}" destId="{F38B2C65-1B29-40AF-AD17-F15B7C9E080C}" srcOrd="0" destOrd="0" parTransId="{73BDA8EB-4422-4583-9852-63579FE55FA0}" sibTransId="{4DA3A008-CBFD-4375-8313-799E180D4837}"/>
    <dgm:cxn modelId="{476C41D0-453B-4CC5-9392-08D5CCB98C91}" type="presOf" srcId="{F38B2C65-1B29-40AF-AD17-F15B7C9E080C}" destId="{7FB47194-4A53-4707-905A-E6EDD332DABD}" srcOrd="0" destOrd="0" presId="urn:microsoft.com/office/officeart/2005/8/layout/vList2"/>
    <dgm:cxn modelId="{BBA1F5DA-522E-4A94-A518-71134432E9DE}" type="presParOf" srcId="{59B02C25-1E7E-4150-ADFF-FCA05F42E15D}" destId="{35B19D46-155F-4D0E-9D0D-C39BE7FF1DDD}" srcOrd="0" destOrd="0" presId="urn:microsoft.com/office/officeart/2005/8/layout/vList2"/>
    <dgm:cxn modelId="{9C99C734-3477-4C8A-9AD2-73A515523A75}" type="presParOf" srcId="{59B02C25-1E7E-4150-ADFF-FCA05F42E15D}" destId="{7FB47194-4A53-4707-905A-E6EDD332DAB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86A07A-675D-49B1-AE0A-367C4C3565B5}" type="doc">
      <dgm:prSet loTypeId="urn:microsoft.com/office/officeart/2005/8/layout/matrix3" loCatId="matrix" qsTypeId="urn:microsoft.com/office/officeart/2005/8/quickstyle/simple5" qsCatId="simple" csTypeId="urn:microsoft.com/office/officeart/2005/8/colors/colorful1" csCatId="colorful" phldr="1"/>
      <dgm:spPr/>
      <dgm:t>
        <a:bodyPr/>
        <a:lstStyle/>
        <a:p>
          <a:endParaRPr lang="en-US"/>
        </a:p>
      </dgm:t>
    </dgm:pt>
    <dgm:pt modelId="{BF0EA793-E3C6-4E12-8717-E1B057ADACC8}">
      <dgm:prSet custT="1"/>
      <dgm:spPr/>
      <dgm:t>
        <a:bodyPr/>
        <a:lstStyle/>
        <a:p>
          <a:r>
            <a:rPr lang="en-US" sz="2000" b="1" u="sng" dirty="0"/>
            <a:t>Authentication: </a:t>
          </a:r>
        </a:p>
        <a:p>
          <a:r>
            <a:rPr lang="en-US" sz="2000" dirty="0"/>
            <a:t>only valid and legitimate user</a:t>
          </a:r>
        </a:p>
      </dgm:t>
    </dgm:pt>
    <dgm:pt modelId="{15BF723E-2CCB-44FC-A70B-77DAFB78956B}" type="parTrans" cxnId="{08C56D5E-AB67-446B-B62B-2508779BED69}">
      <dgm:prSet/>
      <dgm:spPr/>
      <dgm:t>
        <a:bodyPr/>
        <a:lstStyle/>
        <a:p>
          <a:endParaRPr lang="en-US"/>
        </a:p>
      </dgm:t>
    </dgm:pt>
    <dgm:pt modelId="{B8D30221-A25F-47AE-A0F8-75D703251BBE}" type="sibTrans" cxnId="{08C56D5E-AB67-446B-B62B-2508779BED69}">
      <dgm:prSet/>
      <dgm:spPr/>
      <dgm:t>
        <a:bodyPr/>
        <a:lstStyle/>
        <a:p>
          <a:endParaRPr lang="en-US"/>
        </a:p>
      </dgm:t>
    </dgm:pt>
    <dgm:pt modelId="{78690F7E-62E7-46EE-8370-0FA1A83BB3B5}">
      <dgm:prSet custT="1"/>
      <dgm:spPr/>
      <dgm:t>
        <a:bodyPr/>
        <a:lstStyle/>
        <a:p>
          <a:r>
            <a:rPr lang="en-US" sz="2000" b="1" u="sng" dirty="0"/>
            <a:t>Integrity:</a:t>
          </a:r>
        </a:p>
        <a:p>
          <a:r>
            <a:rPr lang="en-US" sz="1600" b="1" dirty="0"/>
            <a:t> </a:t>
          </a:r>
          <a:r>
            <a:rPr lang="en-US" sz="1800" dirty="0"/>
            <a:t>Through hash make sure data is not altered while transporting</a:t>
          </a:r>
        </a:p>
      </dgm:t>
    </dgm:pt>
    <dgm:pt modelId="{289BD297-DF81-465C-8BD1-205449A3B373}" type="parTrans" cxnId="{8FE991BA-B09B-43DA-B929-D8C4F06DD047}">
      <dgm:prSet/>
      <dgm:spPr/>
      <dgm:t>
        <a:bodyPr/>
        <a:lstStyle/>
        <a:p>
          <a:endParaRPr lang="en-US"/>
        </a:p>
      </dgm:t>
    </dgm:pt>
    <dgm:pt modelId="{B174CA29-A1C1-4210-891C-B694628BA178}" type="sibTrans" cxnId="{8FE991BA-B09B-43DA-B929-D8C4F06DD047}">
      <dgm:prSet/>
      <dgm:spPr/>
      <dgm:t>
        <a:bodyPr/>
        <a:lstStyle/>
        <a:p>
          <a:endParaRPr lang="en-US"/>
        </a:p>
      </dgm:t>
    </dgm:pt>
    <dgm:pt modelId="{FB26D460-BC76-43AF-958A-9CD9B105A588}">
      <dgm:prSet/>
      <dgm:spPr/>
      <dgm:t>
        <a:bodyPr/>
        <a:lstStyle/>
        <a:p>
          <a:r>
            <a:rPr lang="en-US" b="1" u="sng" dirty="0"/>
            <a:t>Access control:</a:t>
          </a:r>
        </a:p>
        <a:p>
          <a:r>
            <a:rPr lang="en-US" b="1" dirty="0"/>
            <a:t> </a:t>
          </a:r>
          <a:r>
            <a:rPr lang="en-US" dirty="0"/>
            <a:t>Only authorized and registered user access network.</a:t>
          </a:r>
        </a:p>
      </dgm:t>
    </dgm:pt>
    <dgm:pt modelId="{913859CE-AC7C-46F4-A0F5-8592B6A9BB4B}" type="parTrans" cxnId="{3DBD82FE-EEC2-44DE-B873-44577B773E02}">
      <dgm:prSet/>
      <dgm:spPr/>
      <dgm:t>
        <a:bodyPr/>
        <a:lstStyle/>
        <a:p>
          <a:endParaRPr lang="en-US"/>
        </a:p>
      </dgm:t>
    </dgm:pt>
    <dgm:pt modelId="{8E1972BD-14C3-4E97-91FE-54A8338BB187}" type="sibTrans" cxnId="{3DBD82FE-EEC2-44DE-B873-44577B773E02}">
      <dgm:prSet/>
      <dgm:spPr/>
      <dgm:t>
        <a:bodyPr/>
        <a:lstStyle/>
        <a:p>
          <a:endParaRPr lang="en-US"/>
        </a:p>
      </dgm:t>
    </dgm:pt>
    <dgm:pt modelId="{6ACEC9D2-55BD-4E2D-A9E2-7B340B937A5F}">
      <dgm:prSet custT="1"/>
      <dgm:spPr/>
      <dgm:t>
        <a:bodyPr/>
        <a:lstStyle/>
        <a:p>
          <a:r>
            <a:rPr lang="en-US" sz="2000" b="1" u="sng" dirty="0"/>
            <a:t>Confidentiality:</a:t>
          </a:r>
        </a:p>
        <a:p>
          <a:r>
            <a:rPr lang="en-US" sz="1800" dirty="0"/>
            <a:t>encrypted data to disclose sensitive information</a:t>
          </a:r>
        </a:p>
      </dgm:t>
    </dgm:pt>
    <dgm:pt modelId="{738C980E-A620-4B1B-8D59-4371C8ED50E7}" type="parTrans" cxnId="{EA788912-14BC-496F-B864-AE2F5D978F0D}">
      <dgm:prSet/>
      <dgm:spPr/>
      <dgm:t>
        <a:bodyPr/>
        <a:lstStyle/>
        <a:p>
          <a:endParaRPr lang="en-IN"/>
        </a:p>
      </dgm:t>
    </dgm:pt>
    <dgm:pt modelId="{B67ACEC4-9974-4A1D-BE68-230FC81E7546}" type="sibTrans" cxnId="{EA788912-14BC-496F-B864-AE2F5D978F0D}">
      <dgm:prSet/>
      <dgm:spPr/>
      <dgm:t>
        <a:bodyPr/>
        <a:lstStyle/>
        <a:p>
          <a:endParaRPr lang="en-IN"/>
        </a:p>
      </dgm:t>
    </dgm:pt>
    <dgm:pt modelId="{9EF47C07-FFAF-42C7-B669-681091A5C532}" type="pres">
      <dgm:prSet presAssocID="{3A86A07A-675D-49B1-AE0A-367C4C3565B5}" presName="matrix" presStyleCnt="0">
        <dgm:presLayoutVars>
          <dgm:chMax val="1"/>
          <dgm:dir/>
          <dgm:resizeHandles val="exact"/>
        </dgm:presLayoutVars>
      </dgm:prSet>
      <dgm:spPr/>
    </dgm:pt>
    <dgm:pt modelId="{E9880235-F8C7-4693-A888-A9E47B59F336}" type="pres">
      <dgm:prSet presAssocID="{3A86A07A-675D-49B1-AE0A-367C4C3565B5}" presName="diamond" presStyleLbl="bgShp" presStyleIdx="0" presStyleCnt="1" custLinFactNeighborY="48"/>
      <dgm:spPr/>
    </dgm:pt>
    <dgm:pt modelId="{1EDDFE56-36D6-4118-BAAF-41F383A70906}" type="pres">
      <dgm:prSet presAssocID="{3A86A07A-675D-49B1-AE0A-367C4C3565B5}" presName="quad1" presStyleLbl="node1" presStyleIdx="0" presStyleCnt="4" custLinFactNeighborY="2655">
        <dgm:presLayoutVars>
          <dgm:chMax val="0"/>
          <dgm:chPref val="0"/>
          <dgm:bulletEnabled val="1"/>
        </dgm:presLayoutVars>
      </dgm:prSet>
      <dgm:spPr/>
    </dgm:pt>
    <dgm:pt modelId="{7D235F65-BCF7-4FCC-A9F2-9534C8246A81}" type="pres">
      <dgm:prSet presAssocID="{3A86A07A-675D-49B1-AE0A-367C4C3565B5}" presName="quad2" presStyleLbl="node1" presStyleIdx="1" presStyleCnt="4">
        <dgm:presLayoutVars>
          <dgm:chMax val="0"/>
          <dgm:chPref val="0"/>
          <dgm:bulletEnabled val="1"/>
        </dgm:presLayoutVars>
      </dgm:prSet>
      <dgm:spPr/>
    </dgm:pt>
    <dgm:pt modelId="{11E1C218-E604-4ED0-95B7-90D22ED0E025}" type="pres">
      <dgm:prSet presAssocID="{3A86A07A-675D-49B1-AE0A-367C4C3565B5}" presName="quad3" presStyleLbl="node1" presStyleIdx="2" presStyleCnt="4">
        <dgm:presLayoutVars>
          <dgm:chMax val="0"/>
          <dgm:chPref val="0"/>
          <dgm:bulletEnabled val="1"/>
        </dgm:presLayoutVars>
      </dgm:prSet>
      <dgm:spPr/>
    </dgm:pt>
    <dgm:pt modelId="{E84FACFD-BBE3-46D0-89F7-3CA8982FE0DC}" type="pres">
      <dgm:prSet presAssocID="{3A86A07A-675D-49B1-AE0A-367C4C3565B5}" presName="quad4" presStyleLbl="node1" presStyleIdx="3" presStyleCnt="4">
        <dgm:presLayoutVars>
          <dgm:chMax val="0"/>
          <dgm:chPref val="0"/>
          <dgm:bulletEnabled val="1"/>
        </dgm:presLayoutVars>
      </dgm:prSet>
      <dgm:spPr/>
    </dgm:pt>
  </dgm:ptLst>
  <dgm:cxnLst>
    <dgm:cxn modelId="{EA788912-14BC-496F-B864-AE2F5D978F0D}" srcId="{3A86A07A-675D-49B1-AE0A-367C4C3565B5}" destId="{6ACEC9D2-55BD-4E2D-A9E2-7B340B937A5F}" srcOrd="1" destOrd="0" parTransId="{738C980E-A620-4B1B-8D59-4371C8ED50E7}" sibTransId="{B67ACEC4-9974-4A1D-BE68-230FC81E7546}"/>
    <dgm:cxn modelId="{F5C27238-D61F-4A24-8271-6DCB1E6B51BB}" type="presOf" srcId="{6ACEC9D2-55BD-4E2D-A9E2-7B340B937A5F}" destId="{7D235F65-BCF7-4FCC-A9F2-9534C8246A81}" srcOrd="0" destOrd="0" presId="urn:microsoft.com/office/officeart/2005/8/layout/matrix3"/>
    <dgm:cxn modelId="{08C56D5E-AB67-446B-B62B-2508779BED69}" srcId="{3A86A07A-675D-49B1-AE0A-367C4C3565B5}" destId="{BF0EA793-E3C6-4E12-8717-E1B057ADACC8}" srcOrd="0" destOrd="0" parTransId="{15BF723E-2CCB-44FC-A70B-77DAFB78956B}" sibTransId="{B8D30221-A25F-47AE-A0F8-75D703251BBE}"/>
    <dgm:cxn modelId="{D5B3334F-1338-4852-B58E-9F99EC13F7A0}" type="presOf" srcId="{BF0EA793-E3C6-4E12-8717-E1B057ADACC8}" destId="{1EDDFE56-36D6-4118-BAAF-41F383A70906}" srcOrd="0" destOrd="0" presId="urn:microsoft.com/office/officeart/2005/8/layout/matrix3"/>
    <dgm:cxn modelId="{4412848C-43FB-40C6-A2EE-3417469A05CF}" type="presOf" srcId="{78690F7E-62E7-46EE-8370-0FA1A83BB3B5}" destId="{11E1C218-E604-4ED0-95B7-90D22ED0E025}" srcOrd="0" destOrd="0" presId="urn:microsoft.com/office/officeart/2005/8/layout/matrix3"/>
    <dgm:cxn modelId="{A11453B6-3407-4C3B-8528-7A18D34E6C1C}" type="presOf" srcId="{3A86A07A-675D-49B1-AE0A-367C4C3565B5}" destId="{9EF47C07-FFAF-42C7-B669-681091A5C532}" srcOrd="0" destOrd="0" presId="urn:microsoft.com/office/officeart/2005/8/layout/matrix3"/>
    <dgm:cxn modelId="{8FE991BA-B09B-43DA-B929-D8C4F06DD047}" srcId="{3A86A07A-675D-49B1-AE0A-367C4C3565B5}" destId="{78690F7E-62E7-46EE-8370-0FA1A83BB3B5}" srcOrd="2" destOrd="0" parTransId="{289BD297-DF81-465C-8BD1-205449A3B373}" sibTransId="{B174CA29-A1C1-4210-891C-B694628BA178}"/>
    <dgm:cxn modelId="{B013B3FB-503F-4744-ABC0-608FC4E65B21}" type="presOf" srcId="{FB26D460-BC76-43AF-958A-9CD9B105A588}" destId="{E84FACFD-BBE3-46D0-89F7-3CA8982FE0DC}" srcOrd="0" destOrd="0" presId="urn:microsoft.com/office/officeart/2005/8/layout/matrix3"/>
    <dgm:cxn modelId="{3DBD82FE-EEC2-44DE-B873-44577B773E02}" srcId="{3A86A07A-675D-49B1-AE0A-367C4C3565B5}" destId="{FB26D460-BC76-43AF-958A-9CD9B105A588}" srcOrd="3" destOrd="0" parTransId="{913859CE-AC7C-46F4-A0F5-8592B6A9BB4B}" sibTransId="{8E1972BD-14C3-4E97-91FE-54A8338BB187}"/>
    <dgm:cxn modelId="{002B2DA8-B126-44C3-9AA5-4B730D584C53}" type="presParOf" srcId="{9EF47C07-FFAF-42C7-B669-681091A5C532}" destId="{E9880235-F8C7-4693-A888-A9E47B59F336}" srcOrd="0" destOrd="0" presId="urn:microsoft.com/office/officeart/2005/8/layout/matrix3"/>
    <dgm:cxn modelId="{420ADAF5-5D8D-4F7D-91AC-0436ADB26C20}" type="presParOf" srcId="{9EF47C07-FFAF-42C7-B669-681091A5C532}" destId="{1EDDFE56-36D6-4118-BAAF-41F383A70906}" srcOrd="1" destOrd="0" presId="urn:microsoft.com/office/officeart/2005/8/layout/matrix3"/>
    <dgm:cxn modelId="{7C475ABD-BA5D-45CD-89AD-FF7C852C7B39}" type="presParOf" srcId="{9EF47C07-FFAF-42C7-B669-681091A5C532}" destId="{7D235F65-BCF7-4FCC-A9F2-9534C8246A81}" srcOrd="2" destOrd="0" presId="urn:microsoft.com/office/officeart/2005/8/layout/matrix3"/>
    <dgm:cxn modelId="{0F1C167E-50AE-445C-882B-6F4602BDC9CC}" type="presParOf" srcId="{9EF47C07-FFAF-42C7-B669-681091A5C532}" destId="{11E1C218-E604-4ED0-95B7-90D22ED0E025}" srcOrd="3" destOrd="0" presId="urn:microsoft.com/office/officeart/2005/8/layout/matrix3"/>
    <dgm:cxn modelId="{DC204EED-F434-4094-9A4C-198931ED0721}" type="presParOf" srcId="{9EF47C07-FFAF-42C7-B669-681091A5C532}" destId="{E84FACFD-BBE3-46D0-89F7-3CA8982FE0D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A5D795-0AF6-49E0-AB17-04CB8E31DBE6}" type="doc">
      <dgm:prSet loTypeId="urn:microsoft.com/office/officeart/2005/8/layout/radial4" loCatId="relationship" qsTypeId="urn:microsoft.com/office/officeart/2005/8/quickstyle/simple1" qsCatId="simple" csTypeId="urn:microsoft.com/office/officeart/2005/8/colors/accent2_4" csCatId="accent2" phldr="1"/>
      <dgm:spPr/>
      <dgm:t>
        <a:bodyPr/>
        <a:lstStyle/>
        <a:p>
          <a:endParaRPr lang="en-IN"/>
        </a:p>
      </dgm:t>
    </dgm:pt>
    <dgm:pt modelId="{2A2C8114-BDDF-4633-B70A-74B9AD06B261}">
      <dgm:prSet phldrT="[Text]" custT="1"/>
      <dgm:spPr/>
      <dgm:t>
        <a:bodyPr/>
        <a:lstStyle/>
        <a:p>
          <a:r>
            <a:rPr lang="en-IN" sz="2000" b="1" dirty="0"/>
            <a:t>DEVICES</a:t>
          </a:r>
        </a:p>
      </dgm:t>
    </dgm:pt>
    <dgm:pt modelId="{66FDE2C7-204F-4314-8CEA-2AA5031EA738}" type="parTrans" cxnId="{9AD23D63-B6DC-40EF-8CAC-04DFB39EA2B9}">
      <dgm:prSet/>
      <dgm:spPr/>
      <dgm:t>
        <a:bodyPr/>
        <a:lstStyle/>
        <a:p>
          <a:endParaRPr lang="en-IN"/>
        </a:p>
      </dgm:t>
    </dgm:pt>
    <dgm:pt modelId="{C6A8783E-2C42-44B3-89DC-79F288EED006}" type="sibTrans" cxnId="{9AD23D63-B6DC-40EF-8CAC-04DFB39EA2B9}">
      <dgm:prSet/>
      <dgm:spPr/>
      <dgm:t>
        <a:bodyPr/>
        <a:lstStyle/>
        <a:p>
          <a:endParaRPr lang="en-IN"/>
        </a:p>
      </dgm:t>
    </dgm:pt>
    <dgm:pt modelId="{601A92DA-903E-43C9-BB09-9B6201E3010C}">
      <dgm:prSet phldrT="[Text]"/>
      <dgm:spPr/>
      <dgm:t>
        <a:bodyPr/>
        <a:lstStyle/>
        <a:p>
          <a:r>
            <a:rPr lang="en-IN" dirty="0"/>
            <a:t>1.Hardware</a:t>
          </a:r>
        </a:p>
      </dgm:t>
    </dgm:pt>
    <dgm:pt modelId="{4C19C7DB-A93F-47F2-AE67-7816FE4938CF}" type="parTrans" cxnId="{C5A2CA81-7692-461C-BFED-67E089E80409}">
      <dgm:prSet/>
      <dgm:spPr/>
      <dgm:t>
        <a:bodyPr/>
        <a:lstStyle/>
        <a:p>
          <a:endParaRPr lang="en-IN"/>
        </a:p>
      </dgm:t>
    </dgm:pt>
    <dgm:pt modelId="{3B9C5A3B-3C0A-4EF7-AF57-17EE0ED3B251}" type="sibTrans" cxnId="{C5A2CA81-7692-461C-BFED-67E089E80409}">
      <dgm:prSet/>
      <dgm:spPr/>
      <dgm:t>
        <a:bodyPr/>
        <a:lstStyle/>
        <a:p>
          <a:endParaRPr lang="en-IN"/>
        </a:p>
      </dgm:t>
    </dgm:pt>
    <dgm:pt modelId="{06F6AA0A-FF6F-4FE2-8348-AAD80690C2AC}">
      <dgm:prSet phldrT="[Text]"/>
      <dgm:spPr/>
      <dgm:t>
        <a:bodyPr/>
        <a:lstStyle/>
        <a:p>
          <a:r>
            <a:rPr lang="en-IN" dirty="0"/>
            <a:t>2.Firewall</a:t>
          </a:r>
        </a:p>
      </dgm:t>
    </dgm:pt>
    <dgm:pt modelId="{A9A20766-EAA4-4D8A-9124-D1D11E02AA02}" type="parTrans" cxnId="{A1B87869-C618-43D8-99A7-059A8DC32239}">
      <dgm:prSet/>
      <dgm:spPr/>
      <dgm:t>
        <a:bodyPr/>
        <a:lstStyle/>
        <a:p>
          <a:endParaRPr lang="en-IN"/>
        </a:p>
      </dgm:t>
    </dgm:pt>
    <dgm:pt modelId="{8797B91E-E4C0-44C7-A30F-C987145112E6}" type="sibTrans" cxnId="{A1B87869-C618-43D8-99A7-059A8DC32239}">
      <dgm:prSet/>
      <dgm:spPr/>
      <dgm:t>
        <a:bodyPr/>
        <a:lstStyle/>
        <a:p>
          <a:endParaRPr lang="en-IN"/>
        </a:p>
      </dgm:t>
    </dgm:pt>
    <dgm:pt modelId="{61678525-88FF-4FF3-85B4-A62F6F3BD0EF}">
      <dgm:prSet phldrT="[Text]"/>
      <dgm:spPr/>
      <dgm:t>
        <a:bodyPr/>
        <a:lstStyle/>
        <a:p>
          <a:r>
            <a:rPr lang="en-IN" dirty="0"/>
            <a:t>3.Software</a:t>
          </a:r>
        </a:p>
      </dgm:t>
    </dgm:pt>
    <dgm:pt modelId="{C0886B6C-61B9-4494-8800-F2B4F7DC08E0}" type="parTrans" cxnId="{6AAFC586-D28B-49F2-8302-96FCE4D727CB}">
      <dgm:prSet/>
      <dgm:spPr/>
      <dgm:t>
        <a:bodyPr/>
        <a:lstStyle/>
        <a:p>
          <a:endParaRPr lang="en-IN"/>
        </a:p>
      </dgm:t>
    </dgm:pt>
    <dgm:pt modelId="{FC660C87-F3B6-4BB5-AF8A-42B591BDA250}" type="sibTrans" cxnId="{6AAFC586-D28B-49F2-8302-96FCE4D727CB}">
      <dgm:prSet/>
      <dgm:spPr/>
      <dgm:t>
        <a:bodyPr/>
        <a:lstStyle/>
        <a:p>
          <a:endParaRPr lang="en-IN"/>
        </a:p>
      </dgm:t>
    </dgm:pt>
    <dgm:pt modelId="{CA25CD97-3093-48EB-A23A-88C23B66EEB2}" type="pres">
      <dgm:prSet presAssocID="{67A5D795-0AF6-49E0-AB17-04CB8E31DBE6}" presName="cycle" presStyleCnt="0">
        <dgm:presLayoutVars>
          <dgm:chMax val="1"/>
          <dgm:dir/>
          <dgm:animLvl val="ctr"/>
          <dgm:resizeHandles val="exact"/>
        </dgm:presLayoutVars>
      </dgm:prSet>
      <dgm:spPr/>
    </dgm:pt>
    <dgm:pt modelId="{7826E9BE-2C9E-4B23-8D4D-06450381A0D4}" type="pres">
      <dgm:prSet presAssocID="{2A2C8114-BDDF-4633-B70A-74B9AD06B261}" presName="centerShape" presStyleLbl="node0" presStyleIdx="0" presStyleCnt="1"/>
      <dgm:spPr/>
    </dgm:pt>
    <dgm:pt modelId="{4AB55773-147D-48EB-B3FF-AEB5604B95BC}" type="pres">
      <dgm:prSet presAssocID="{4C19C7DB-A93F-47F2-AE67-7816FE4938CF}" presName="parTrans" presStyleLbl="bgSibTrans2D1" presStyleIdx="0" presStyleCnt="3"/>
      <dgm:spPr/>
    </dgm:pt>
    <dgm:pt modelId="{03288C0F-DDB8-4999-BFEF-C2F4A97F514F}" type="pres">
      <dgm:prSet presAssocID="{601A92DA-903E-43C9-BB09-9B6201E3010C}" presName="node" presStyleLbl="node1" presStyleIdx="0" presStyleCnt="3">
        <dgm:presLayoutVars>
          <dgm:bulletEnabled val="1"/>
        </dgm:presLayoutVars>
      </dgm:prSet>
      <dgm:spPr/>
    </dgm:pt>
    <dgm:pt modelId="{923273C8-4F57-46C9-B534-08E3358D8F13}" type="pres">
      <dgm:prSet presAssocID="{A9A20766-EAA4-4D8A-9124-D1D11E02AA02}" presName="parTrans" presStyleLbl="bgSibTrans2D1" presStyleIdx="1" presStyleCnt="3"/>
      <dgm:spPr/>
    </dgm:pt>
    <dgm:pt modelId="{426DC854-808E-46D1-ACFF-2DF295F460C3}" type="pres">
      <dgm:prSet presAssocID="{06F6AA0A-FF6F-4FE2-8348-AAD80690C2AC}" presName="node" presStyleLbl="node1" presStyleIdx="1" presStyleCnt="3">
        <dgm:presLayoutVars>
          <dgm:bulletEnabled val="1"/>
        </dgm:presLayoutVars>
      </dgm:prSet>
      <dgm:spPr/>
    </dgm:pt>
    <dgm:pt modelId="{B0DF6F4F-92E4-44CC-B7E6-E742941F527C}" type="pres">
      <dgm:prSet presAssocID="{C0886B6C-61B9-4494-8800-F2B4F7DC08E0}" presName="parTrans" presStyleLbl="bgSibTrans2D1" presStyleIdx="2" presStyleCnt="3"/>
      <dgm:spPr/>
    </dgm:pt>
    <dgm:pt modelId="{950104EE-72F7-4499-A1C9-58E4B64A72CD}" type="pres">
      <dgm:prSet presAssocID="{61678525-88FF-4FF3-85B4-A62F6F3BD0EF}" presName="node" presStyleLbl="node1" presStyleIdx="2" presStyleCnt="3">
        <dgm:presLayoutVars>
          <dgm:bulletEnabled val="1"/>
        </dgm:presLayoutVars>
      </dgm:prSet>
      <dgm:spPr/>
    </dgm:pt>
  </dgm:ptLst>
  <dgm:cxnLst>
    <dgm:cxn modelId="{EAFA2707-0451-4145-9935-22E659F30B58}" type="presOf" srcId="{67A5D795-0AF6-49E0-AB17-04CB8E31DBE6}" destId="{CA25CD97-3093-48EB-A23A-88C23B66EEB2}" srcOrd="0" destOrd="0" presId="urn:microsoft.com/office/officeart/2005/8/layout/radial4"/>
    <dgm:cxn modelId="{4D41AC38-9208-47DA-8199-B460DBF44ABD}" type="presOf" srcId="{2A2C8114-BDDF-4633-B70A-74B9AD06B261}" destId="{7826E9BE-2C9E-4B23-8D4D-06450381A0D4}" srcOrd="0" destOrd="0" presId="urn:microsoft.com/office/officeart/2005/8/layout/radial4"/>
    <dgm:cxn modelId="{9AD23D63-B6DC-40EF-8CAC-04DFB39EA2B9}" srcId="{67A5D795-0AF6-49E0-AB17-04CB8E31DBE6}" destId="{2A2C8114-BDDF-4633-B70A-74B9AD06B261}" srcOrd="0" destOrd="0" parTransId="{66FDE2C7-204F-4314-8CEA-2AA5031EA738}" sibTransId="{C6A8783E-2C42-44B3-89DC-79F288EED006}"/>
    <dgm:cxn modelId="{5F5E8346-184F-4234-B94B-C5D0CB2CE52D}" type="presOf" srcId="{06F6AA0A-FF6F-4FE2-8348-AAD80690C2AC}" destId="{426DC854-808E-46D1-ACFF-2DF295F460C3}" srcOrd="0" destOrd="0" presId="urn:microsoft.com/office/officeart/2005/8/layout/radial4"/>
    <dgm:cxn modelId="{A1B87869-C618-43D8-99A7-059A8DC32239}" srcId="{2A2C8114-BDDF-4633-B70A-74B9AD06B261}" destId="{06F6AA0A-FF6F-4FE2-8348-AAD80690C2AC}" srcOrd="1" destOrd="0" parTransId="{A9A20766-EAA4-4D8A-9124-D1D11E02AA02}" sibTransId="{8797B91E-E4C0-44C7-A30F-C987145112E6}"/>
    <dgm:cxn modelId="{638F5A6D-57C7-4B6B-9CB4-00EE6437B7B7}" type="presOf" srcId="{A9A20766-EAA4-4D8A-9124-D1D11E02AA02}" destId="{923273C8-4F57-46C9-B534-08E3358D8F13}" srcOrd="0" destOrd="0" presId="urn:microsoft.com/office/officeart/2005/8/layout/radial4"/>
    <dgm:cxn modelId="{7E923172-4502-4765-8B10-D6C402C65D8B}" type="presOf" srcId="{4C19C7DB-A93F-47F2-AE67-7816FE4938CF}" destId="{4AB55773-147D-48EB-B3FF-AEB5604B95BC}" srcOrd="0" destOrd="0" presId="urn:microsoft.com/office/officeart/2005/8/layout/radial4"/>
    <dgm:cxn modelId="{C5A2CA81-7692-461C-BFED-67E089E80409}" srcId="{2A2C8114-BDDF-4633-B70A-74B9AD06B261}" destId="{601A92DA-903E-43C9-BB09-9B6201E3010C}" srcOrd="0" destOrd="0" parTransId="{4C19C7DB-A93F-47F2-AE67-7816FE4938CF}" sibTransId="{3B9C5A3B-3C0A-4EF7-AF57-17EE0ED3B251}"/>
    <dgm:cxn modelId="{6AAFC586-D28B-49F2-8302-96FCE4D727CB}" srcId="{2A2C8114-BDDF-4633-B70A-74B9AD06B261}" destId="{61678525-88FF-4FF3-85B4-A62F6F3BD0EF}" srcOrd="2" destOrd="0" parTransId="{C0886B6C-61B9-4494-8800-F2B4F7DC08E0}" sibTransId="{FC660C87-F3B6-4BB5-AF8A-42B591BDA250}"/>
    <dgm:cxn modelId="{91E4848D-C37F-440A-AFF3-753480A4FEA5}" type="presOf" srcId="{C0886B6C-61B9-4494-8800-F2B4F7DC08E0}" destId="{B0DF6F4F-92E4-44CC-B7E6-E742941F527C}" srcOrd="0" destOrd="0" presId="urn:microsoft.com/office/officeart/2005/8/layout/radial4"/>
    <dgm:cxn modelId="{2A7BC695-E082-47F2-923E-83C53DDA9B51}" type="presOf" srcId="{601A92DA-903E-43C9-BB09-9B6201E3010C}" destId="{03288C0F-DDB8-4999-BFEF-C2F4A97F514F}" srcOrd="0" destOrd="0" presId="urn:microsoft.com/office/officeart/2005/8/layout/radial4"/>
    <dgm:cxn modelId="{635F2DD1-D92B-4C54-9DF9-95EC4CCFAF3B}" type="presOf" srcId="{61678525-88FF-4FF3-85B4-A62F6F3BD0EF}" destId="{950104EE-72F7-4499-A1C9-58E4B64A72CD}" srcOrd="0" destOrd="0" presId="urn:microsoft.com/office/officeart/2005/8/layout/radial4"/>
    <dgm:cxn modelId="{17384F35-DB22-4491-949C-8ADFAE945304}" type="presParOf" srcId="{CA25CD97-3093-48EB-A23A-88C23B66EEB2}" destId="{7826E9BE-2C9E-4B23-8D4D-06450381A0D4}" srcOrd="0" destOrd="0" presId="urn:microsoft.com/office/officeart/2005/8/layout/radial4"/>
    <dgm:cxn modelId="{C7E10EC5-BC8D-4F70-B57F-6F5D8136C0DB}" type="presParOf" srcId="{CA25CD97-3093-48EB-A23A-88C23B66EEB2}" destId="{4AB55773-147D-48EB-B3FF-AEB5604B95BC}" srcOrd="1" destOrd="0" presId="urn:microsoft.com/office/officeart/2005/8/layout/radial4"/>
    <dgm:cxn modelId="{53F4E36F-1347-4137-9774-E778AE07E0E6}" type="presParOf" srcId="{CA25CD97-3093-48EB-A23A-88C23B66EEB2}" destId="{03288C0F-DDB8-4999-BFEF-C2F4A97F514F}" srcOrd="2" destOrd="0" presId="urn:microsoft.com/office/officeart/2005/8/layout/radial4"/>
    <dgm:cxn modelId="{B50A39B2-F0F5-4A4C-9569-0F761B45A44A}" type="presParOf" srcId="{CA25CD97-3093-48EB-A23A-88C23B66EEB2}" destId="{923273C8-4F57-46C9-B534-08E3358D8F13}" srcOrd="3" destOrd="0" presId="urn:microsoft.com/office/officeart/2005/8/layout/radial4"/>
    <dgm:cxn modelId="{C0496C3F-184D-44EA-A999-35B2DE4C304C}" type="presParOf" srcId="{CA25CD97-3093-48EB-A23A-88C23B66EEB2}" destId="{426DC854-808E-46D1-ACFF-2DF295F460C3}" srcOrd="4" destOrd="0" presId="urn:microsoft.com/office/officeart/2005/8/layout/radial4"/>
    <dgm:cxn modelId="{C616ED96-6ECB-478F-B3CE-C0449F062D0F}" type="presParOf" srcId="{CA25CD97-3093-48EB-A23A-88C23B66EEB2}" destId="{B0DF6F4F-92E4-44CC-B7E6-E742941F527C}" srcOrd="5" destOrd="0" presId="urn:microsoft.com/office/officeart/2005/8/layout/radial4"/>
    <dgm:cxn modelId="{5E09EDE9-8E80-4827-8DD6-B36F19EE66E8}" type="presParOf" srcId="{CA25CD97-3093-48EB-A23A-88C23B66EEB2}" destId="{950104EE-72F7-4499-A1C9-58E4B64A72CD}"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95FEB-B43E-498A-8A6E-74E209A20C5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2123DE0-C435-4618-9916-1602235853A3}">
      <dgm:prSet/>
      <dgm:spPr/>
      <dgm:t>
        <a:bodyPr/>
        <a:lstStyle/>
        <a:p>
          <a:r>
            <a:rPr lang="en-US" b="1" dirty="0"/>
            <a:t>Type 1</a:t>
          </a:r>
          <a:r>
            <a:rPr lang="en-US" dirty="0"/>
            <a:t>: Remote Access VPN</a:t>
          </a:r>
        </a:p>
        <a:p>
          <a:r>
            <a:rPr lang="en-US" dirty="0"/>
            <a:t>	</a:t>
          </a:r>
        </a:p>
      </dgm:t>
    </dgm:pt>
    <dgm:pt modelId="{6712FC1E-2ED8-4385-9CF0-CA5A25E25A6B}" type="parTrans" cxnId="{11AE3007-3CBD-4C60-AF49-23C868D2096A}">
      <dgm:prSet/>
      <dgm:spPr/>
      <dgm:t>
        <a:bodyPr/>
        <a:lstStyle/>
        <a:p>
          <a:endParaRPr lang="en-US"/>
        </a:p>
      </dgm:t>
    </dgm:pt>
    <dgm:pt modelId="{49B8EE73-0282-44CE-90ED-024D57C794E9}" type="sibTrans" cxnId="{11AE3007-3CBD-4C60-AF49-23C868D2096A}">
      <dgm:prSet/>
      <dgm:spPr/>
      <dgm:t>
        <a:bodyPr/>
        <a:lstStyle/>
        <a:p>
          <a:endParaRPr lang="en-US"/>
        </a:p>
      </dgm:t>
    </dgm:pt>
    <dgm:pt modelId="{ED203BD2-23BF-404E-8065-FBCCFC63D506}">
      <dgm:prSet/>
      <dgm:spPr/>
      <dgm:t>
        <a:bodyPr/>
        <a:lstStyle/>
        <a:p>
          <a:r>
            <a:rPr lang="en-US" b="1" dirty="0"/>
            <a:t>Type 2</a:t>
          </a:r>
          <a:r>
            <a:rPr lang="en-US" dirty="0"/>
            <a:t>: Site to site VPN</a:t>
          </a:r>
        </a:p>
        <a:p>
          <a:r>
            <a:rPr lang="en-US" dirty="0"/>
            <a:t>	 1. Intranet Based</a:t>
          </a:r>
        </a:p>
        <a:p>
          <a:r>
            <a:rPr lang="en-US" dirty="0"/>
            <a:t>	  2. Extranet Based</a:t>
          </a:r>
        </a:p>
      </dgm:t>
    </dgm:pt>
    <dgm:pt modelId="{71B44115-1B20-4312-8200-BD63E6E6F982}" type="parTrans" cxnId="{F45404E2-528A-4CD5-859F-283807B02A2E}">
      <dgm:prSet/>
      <dgm:spPr/>
      <dgm:t>
        <a:bodyPr/>
        <a:lstStyle/>
        <a:p>
          <a:endParaRPr lang="en-US"/>
        </a:p>
      </dgm:t>
    </dgm:pt>
    <dgm:pt modelId="{7DF8C65B-71E2-42CC-8E85-171D8B04503E}" type="sibTrans" cxnId="{F45404E2-528A-4CD5-859F-283807B02A2E}">
      <dgm:prSet/>
      <dgm:spPr/>
      <dgm:t>
        <a:bodyPr/>
        <a:lstStyle/>
        <a:p>
          <a:endParaRPr lang="en-US"/>
        </a:p>
      </dgm:t>
    </dgm:pt>
    <dgm:pt modelId="{75C6F423-D004-4AA1-8D83-F29672EAC3EB}" type="pres">
      <dgm:prSet presAssocID="{7B695FEB-B43E-498A-8A6E-74E209A20C56}" presName="linear" presStyleCnt="0">
        <dgm:presLayoutVars>
          <dgm:animLvl val="lvl"/>
          <dgm:resizeHandles val="exact"/>
        </dgm:presLayoutVars>
      </dgm:prSet>
      <dgm:spPr/>
    </dgm:pt>
    <dgm:pt modelId="{C0ED03EB-E5B6-484A-A154-BC6F36E8E477}" type="pres">
      <dgm:prSet presAssocID="{02123DE0-C435-4618-9916-1602235853A3}" presName="parentText" presStyleLbl="node1" presStyleIdx="0" presStyleCnt="2">
        <dgm:presLayoutVars>
          <dgm:chMax val="0"/>
          <dgm:bulletEnabled val="1"/>
        </dgm:presLayoutVars>
      </dgm:prSet>
      <dgm:spPr/>
    </dgm:pt>
    <dgm:pt modelId="{34E48484-8632-40EB-8A02-C0B1666CCA09}" type="pres">
      <dgm:prSet presAssocID="{49B8EE73-0282-44CE-90ED-024D57C794E9}" presName="spacer" presStyleCnt="0"/>
      <dgm:spPr/>
    </dgm:pt>
    <dgm:pt modelId="{998174A8-48E6-4E00-A59F-1E0EBEA36D03}" type="pres">
      <dgm:prSet presAssocID="{ED203BD2-23BF-404E-8065-FBCCFC63D506}" presName="parentText" presStyleLbl="node1" presStyleIdx="1" presStyleCnt="2">
        <dgm:presLayoutVars>
          <dgm:chMax val="0"/>
          <dgm:bulletEnabled val="1"/>
        </dgm:presLayoutVars>
      </dgm:prSet>
      <dgm:spPr/>
    </dgm:pt>
  </dgm:ptLst>
  <dgm:cxnLst>
    <dgm:cxn modelId="{11AE3007-3CBD-4C60-AF49-23C868D2096A}" srcId="{7B695FEB-B43E-498A-8A6E-74E209A20C56}" destId="{02123DE0-C435-4618-9916-1602235853A3}" srcOrd="0" destOrd="0" parTransId="{6712FC1E-2ED8-4385-9CF0-CA5A25E25A6B}" sibTransId="{49B8EE73-0282-44CE-90ED-024D57C794E9}"/>
    <dgm:cxn modelId="{F5EB041B-BE89-4EB3-B751-A4761C290060}" type="presOf" srcId="{02123DE0-C435-4618-9916-1602235853A3}" destId="{C0ED03EB-E5B6-484A-A154-BC6F36E8E477}" srcOrd="0" destOrd="0" presId="urn:microsoft.com/office/officeart/2005/8/layout/vList2"/>
    <dgm:cxn modelId="{4F3ED7A3-1993-4BC5-AA7B-DE6D5EB25021}" type="presOf" srcId="{7B695FEB-B43E-498A-8A6E-74E209A20C56}" destId="{75C6F423-D004-4AA1-8D83-F29672EAC3EB}" srcOrd="0" destOrd="0" presId="urn:microsoft.com/office/officeart/2005/8/layout/vList2"/>
    <dgm:cxn modelId="{61D323C1-E217-46C6-8572-7545171E701B}" type="presOf" srcId="{ED203BD2-23BF-404E-8065-FBCCFC63D506}" destId="{998174A8-48E6-4E00-A59F-1E0EBEA36D03}" srcOrd="0" destOrd="0" presId="urn:microsoft.com/office/officeart/2005/8/layout/vList2"/>
    <dgm:cxn modelId="{F45404E2-528A-4CD5-859F-283807B02A2E}" srcId="{7B695FEB-B43E-498A-8A6E-74E209A20C56}" destId="{ED203BD2-23BF-404E-8065-FBCCFC63D506}" srcOrd="1" destOrd="0" parTransId="{71B44115-1B20-4312-8200-BD63E6E6F982}" sibTransId="{7DF8C65B-71E2-42CC-8E85-171D8B04503E}"/>
    <dgm:cxn modelId="{24119243-A494-4A33-8AE7-8263D251452E}" type="presParOf" srcId="{75C6F423-D004-4AA1-8D83-F29672EAC3EB}" destId="{C0ED03EB-E5B6-484A-A154-BC6F36E8E477}" srcOrd="0" destOrd="0" presId="urn:microsoft.com/office/officeart/2005/8/layout/vList2"/>
    <dgm:cxn modelId="{38470ABE-2133-497E-B6CA-545D98F3CCA0}" type="presParOf" srcId="{75C6F423-D004-4AA1-8D83-F29672EAC3EB}" destId="{34E48484-8632-40EB-8A02-C0B1666CCA09}" srcOrd="1" destOrd="0" presId="urn:microsoft.com/office/officeart/2005/8/layout/vList2"/>
    <dgm:cxn modelId="{EAF8154B-7E1F-4D15-B99C-FC317BFE7520}" type="presParOf" srcId="{75C6F423-D004-4AA1-8D83-F29672EAC3EB}" destId="{998174A8-48E6-4E00-A59F-1E0EBEA36D0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714276-BBC1-4FA4-9010-61B376C9321E}"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EF736B7-7390-48BE-A78E-CD1B2CFE32D3}">
      <dgm:prSet phldrT="[Text]" custT="1"/>
      <dgm:spPr/>
      <dgm:t>
        <a:bodyPr/>
        <a:lstStyle/>
        <a:p>
          <a:pPr algn="l"/>
          <a:r>
            <a:rPr lang="en-IN" sz="3200" dirty="0">
              <a:latin typeface="Arial" panose="020B0604020202020204" pitchFamily="34" charset="0"/>
              <a:cs typeface="Arial" panose="020B0604020202020204" pitchFamily="34" charset="0"/>
            </a:rPr>
            <a:t>Split Tunneling</a:t>
          </a:r>
        </a:p>
      </dgm:t>
    </dgm:pt>
    <dgm:pt modelId="{F04DB0ED-FC8C-4188-B41E-E3CCF0CA667B}" type="parTrans" cxnId="{0B68EBE7-E36B-4B45-9075-20320C7BA5DE}">
      <dgm:prSet/>
      <dgm:spPr/>
      <dgm:t>
        <a:bodyPr/>
        <a:lstStyle/>
        <a:p>
          <a:endParaRPr lang="en-IN"/>
        </a:p>
      </dgm:t>
    </dgm:pt>
    <dgm:pt modelId="{D4D0110F-A764-4E4D-A5FA-CE7BF25E2219}" type="sibTrans" cxnId="{0B68EBE7-E36B-4B45-9075-20320C7BA5DE}">
      <dgm:prSet/>
      <dgm:spPr/>
      <dgm:t>
        <a:bodyPr/>
        <a:lstStyle/>
        <a:p>
          <a:endParaRPr lang="en-IN"/>
        </a:p>
      </dgm:t>
    </dgm:pt>
    <dgm:pt modelId="{6D1246A4-15B1-496B-AA7C-D3E536970966}">
      <dgm:prSet phldrT="[Text]" custT="1"/>
      <dgm:spPr/>
      <dgm:t>
        <a:bodyPr/>
        <a:lstStyle/>
        <a:p>
          <a:pPr algn="l"/>
          <a:r>
            <a:rPr lang="en-IN" sz="3200" dirty="0">
              <a:latin typeface="Arial" panose="020B0604020202020204" pitchFamily="34" charset="0"/>
              <a:cs typeface="Arial" panose="020B0604020202020204" pitchFamily="34" charset="0"/>
            </a:rPr>
            <a:t>Full Tunneling</a:t>
          </a:r>
        </a:p>
      </dgm:t>
    </dgm:pt>
    <dgm:pt modelId="{7E3DDA7E-64FE-4BEA-88DF-CD1FB910DC9A}" type="parTrans" cxnId="{C9C6D10D-1DD7-4C08-A2C5-6920A0C84ADA}">
      <dgm:prSet/>
      <dgm:spPr/>
      <dgm:t>
        <a:bodyPr/>
        <a:lstStyle/>
        <a:p>
          <a:endParaRPr lang="en-IN"/>
        </a:p>
      </dgm:t>
    </dgm:pt>
    <dgm:pt modelId="{6DCBF4B5-C2FC-4273-BEDA-6A65638C66E7}" type="sibTrans" cxnId="{C9C6D10D-1DD7-4C08-A2C5-6920A0C84ADA}">
      <dgm:prSet/>
      <dgm:spPr/>
      <dgm:t>
        <a:bodyPr/>
        <a:lstStyle/>
        <a:p>
          <a:endParaRPr lang="en-IN"/>
        </a:p>
      </dgm:t>
    </dgm:pt>
    <dgm:pt modelId="{DFE83C70-0F12-4003-8F32-39F544B4F3A2}">
      <dgm:prSet phldrT="[Text]" custT="1"/>
      <dgm:spPr/>
      <dgm:t>
        <a:bodyPr/>
        <a:lstStyle/>
        <a:p>
          <a:pPr>
            <a:buFont typeface="Arial" panose="020B0604020202020204" pitchFamily="34" charset="0"/>
            <a:buChar char="•"/>
          </a:pPr>
          <a:r>
            <a:rPr lang="en-US" sz="2000" dirty="0"/>
            <a:t>A full tunnel VPN connection is just another word for a standard VPN. This means that every data packet, whether browsing a website, accessing emails, or streaming media, is encrypted and passed through the VPN before reaching its final destination on the internet</a:t>
          </a:r>
          <a:r>
            <a:rPr lang="en-US" sz="1700" dirty="0"/>
            <a:t>. </a:t>
          </a:r>
          <a:endParaRPr lang="en-IN" sz="1700" dirty="0"/>
        </a:p>
      </dgm:t>
    </dgm:pt>
    <dgm:pt modelId="{402BF327-C800-4B31-B421-AE8134D0FD8B}" type="parTrans" cxnId="{6BAFAF38-C5C7-4A29-AB63-54FF01002D60}">
      <dgm:prSet/>
      <dgm:spPr/>
      <dgm:t>
        <a:bodyPr/>
        <a:lstStyle/>
        <a:p>
          <a:endParaRPr lang="en-IN"/>
        </a:p>
      </dgm:t>
    </dgm:pt>
    <dgm:pt modelId="{EC748F8A-B578-4185-99C3-9D171DF4BBA2}" type="sibTrans" cxnId="{6BAFAF38-C5C7-4A29-AB63-54FF01002D60}">
      <dgm:prSet/>
      <dgm:spPr/>
      <dgm:t>
        <a:bodyPr/>
        <a:lstStyle/>
        <a:p>
          <a:endParaRPr lang="en-IN"/>
        </a:p>
      </dgm:t>
    </dgm:pt>
    <dgm:pt modelId="{A2C78AE7-5C69-406D-885D-9DC2899D61C7}">
      <dgm:prSet phldrT="[Text]" custT="1"/>
      <dgm:spPr/>
      <dgm:t>
        <a:bodyPr/>
        <a:lstStyle/>
        <a:p>
          <a:pPr>
            <a:buFont typeface="Arial" panose="020B0604020202020204" pitchFamily="34" charset="0"/>
            <a:buNone/>
          </a:pPr>
          <a:r>
            <a:rPr lang="en-US" sz="2000" dirty="0"/>
            <a:t>Split Tunneling is a VPN feature that allows users to direct a portion of their internet traffic through an encrypted virtual private network while leaving the rest to be routed through a separate tunnel on the open network. Split tunneling is a unique technology that gives you control over which data you encrypt through a VPN and other data remains open on the network. Simple terms split tunneling gives you complete control over which data is sent over the internet through your VPN and which data is kept on the faster, unencrypted open web</a:t>
          </a:r>
          <a:r>
            <a:rPr lang="en-US" sz="1800" dirty="0"/>
            <a:t>.</a:t>
          </a:r>
        </a:p>
      </dgm:t>
    </dgm:pt>
    <dgm:pt modelId="{14870A38-F45B-4CE9-A9D4-F17B7A5F8233}" type="sibTrans" cxnId="{7BF1D565-4396-4F7E-85C5-7FC09F8A857E}">
      <dgm:prSet/>
      <dgm:spPr/>
      <dgm:t>
        <a:bodyPr/>
        <a:lstStyle/>
        <a:p>
          <a:endParaRPr lang="en-IN"/>
        </a:p>
      </dgm:t>
    </dgm:pt>
    <dgm:pt modelId="{B85A8898-2E5A-4651-A319-BB458D748988}" type="parTrans" cxnId="{7BF1D565-4396-4F7E-85C5-7FC09F8A857E}">
      <dgm:prSet/>
      <dgm:spPr/>
      <dgm:t>
        <a:bodyPr/>
        <a:lstStyle/>
        <a:p>
          <a:endParaRPr lang="en-IN"/>
        </a:p>
      </dgm:t>
    </dgm:pt>
    <dgm:pt modelId="{E766F833-49A1-4462-928C-31018D3093FB}" type="pres">
      <dgm:prSet presAssocID="{4A714276-BBC1-4FA4-9010-61B376C9321E}" presName="Name0" presStyleCnt="0">
        <dgm:presLayoutVars>
          <dgm:chMax/>
          <dgm:chPref val="3"/>
          <dgm:dir/>
          <dgm:animOne val="branch"/>
          <dgm:animLvl val="lvl"/>
        </dgm:presLayoutVars>
      </dgm:prSet>
      <dgm:spPr/>
    </dgm:pt>
    <dgm:pt modelId="{ED27D1E8-24EE-4FEF-88D4-6D2F927AF75D}" type="pres">
      <dgm:prSet presAssocID="{EEF736B7-7390-48BE-A78E-CD1B2CFE32D3}" presName="composite" presStyleCnt="0"/>
      <dgm:spPr/>
    </dgm:pt>
    <dgm:pt modelId="{C31BC61B-FB5E-4900-B03D-428FAC1996E8}" type="pres">
      <dgm:prSet presAssocID="{EEF736B7-7390-48BE-A78E-CD1B2CFE32D3}" presName="FirstChild" presStyleLbl="revTx" presStyleIdx="0" presStyleCnt="2" custScaleX="105921" custScaleY="133240" custLinFactNeighborX="-1568" custLinFactNeighborY="-16630">
        <dgm:presLayoutVars>
          <dgm:chMax val="0"/>
          <dgm:chPref val="0"/>
          <dgm:bulletEnabled val="1"/>
        </dgm:presLayoutVars>
      </dgm:prSet>
      <dgm:spPr/>
    </dgm:pt>
    <dgm:pt modelId="{E6DA163B-0D06-4C18-AD71-4666445DA58C}" type="pres">
      <dgm:prSet presAssocID="{EEF736B7-7390-48BE-A78E-CD1B2CFE32D3}" presName="Parent" presStyleLbl="alignNode1" presStyleIdx="0" presStyleCnt="2" custScaleX="76678" custLinFactNeighborX="-10952" custLinFactNeighborY="724">
        <dgm:presLayoutVars>
          <dgm:chMax val="3"/>
          <dgm:chPref val="3"/>
          <dgm:bulletEnabled val="1"/>
        </dgm:presLayoutVars>
      </dgm:prSet>
      <dgm:spPr/>
    </dgm:pt>
    <dgm:pt modelId="{9993EFF7-2602-4480-BD0D-395F451084CA}" type="pres">
      <dgm:prSet presAssocID="{EEF736B7-7390-48BE-A78E-CD1B2CFE32D3}" presName="Accent" presStyleLbl="parChTrans1D1" presStyleIdx="0" presStyleCnt="2"/>
      <dgm:spPr/>
    </dgm:pt>
    <dgm:pt modelId="{9502FF9A-7714-4439-9410-4281304E9549}" type="pres">
      <dgm:prSet presAssocID="{D4D0110F-A764-4E4D-A5FA-CE7BF25E2219}" presName="sibTrans" presStyleCnt="0"/>
      <dgm:spPr/>
    </dgm:pt>
    <dgm:pt modelId="{02AE9959-FF39-4009-8D08-4B75663F1315}" type="pres">
      <dgm:prSet presAssocID="{6D1246A4-15B1-496B-AA7C-D3E536970966}" presName="composite" presStyleCnt="0"/>
      <dgm:spPr/>
    </dgm:pt>
    <dgm:pt modelId="{A969B0D8-AEE2-4585-AD13-FEED32A5E0C1}" type="pres">
      <dgm:prSet presAssocID="{6D1246A4-15B1-496B-AA7C-D3E536970966}" presName="FirstChild" presStyleLbl="revTx" presStyleIdx="1" presStyleCnt="2" custLinFactNeighborX="-7521" custLinFactNeighborY="-5790">
        <dgm:presLayoutVars>
          <dgm:chMax val="0"/>
          <dgm:chPref val="0"/>
          <dgm:bulletEnabled val="1"/>
        </dgm:presLayoutVars>
      </dgm:prSet>
      <dgm:spPr/>
    </dgm:pt>
    <dgm:pt modelId="{2734DEBB-2139-4D53-A071-C6EADC97CAD0}" type="pres">
      <dgm:prSet presAssocID="{6D1246A4-15B1-496B-AA7C-D3E536970966}" presName="Parent" presStyleLbl="alignNode1" presStyleIdx="1" presStyleCnt="2" custScaleX="76427" custLinFactNeighborX="-12192" custLinFactNeighborY="-725">
        <dgm:presLayoutVars>
          <dgm:chMax val="3"/>
          <dgm:chPref val="3"/>
          <dgm:bulletEnabled val="1"/>
        </dgm:presLayoutVars>
      </dgm:prSet>
      <dgm:spPr/>
    </dgm:pt>
    <dgm:pt modelId="{64A2FDC8-7A79-4DB4-9107-65E68BE8A61B}" type="pres">
      <dgm:prSet presAssocID="{6D1246A4-15B1-496B-AA7C-D3E536970966}" presName="Accent" presStyleLbl="parChTrans1D1" presStyleIdx="1" presStyleCnt="2"/>
      <dgm:spPr/>
    </dgm:pt>
  </dgm:ptLst>
  <dgm:cxnLst>
    <dgm:cxn modelId="{C9C6D10D-1DD7-4C08-A2C5-6920A0C84ADA}" srcId="{4A714276-BBC1-4FA4-9010-61B376C9321E}" destId="{6D1246A4-15B1-496B-AA7C-D3E536970966}" srcOrd="1" destOrd="0" parTransId="{7E3DDA7E-64FE-4BEA-88DF-CD1FB910DC9A}" sibTransId="{6DCBF4B5-C2FC-4273-BEDA-6A65638C66E7}"/>
    <dgm:cxn modelId="{6BAFAF38-C5C7-4A29-AB63-54FF01002D60}" srcId="{6D1246A4-15B1-496B-AA7C-D3E536970966}" destId="{DFE83C70-0F12-4003-8F32-39F544B4F3A2}" srcOrd="0" destOrd="0" parTransId="{402BF327-C800-4B31-B421-AE8134D0FD8B}" sibTransId="{EC748F8A-B578-4185-99C3-9D171DF4BBA2}"/>
    <dgm:cxn modelId="{7BF1D565-4396-4F7E-85C5-7FC09F8A857E}" srcId="{EEF736B7-7390-48BE-A78E-CD1B2CFE32D3}" destId="{A2C78AE7-5C69-406D-885D-9DC2899D61C7}" srcOrd="0" destOrd="0" parTransId="{B85A8898-2E5A-4651-A319-BB458D748988}" sibTransId="{14870A38-F45B-4CE9-A9D4-F17B7A5F8233}"/>
    <dgm:cxn modelId="{1BDA0567-405B-4AF0-9A47-41DFB6EB4DAE}" type="presOf" srcId="{DFE83C70-0F12-4003-8F32-39F544B4F3A2}" destId="{A969B0D8-AEE2-4585-AD13-FEED32A5E0C1}" srcOrd="0" destOrd="0" presId="urn:microsoft.com/office/officeart/2011/layout/TabList"/>
    <dgm:cxn modelId="{032FDC52-BE47-431D-A8A7-E192AEE553C9}" type="presOf" srcId="{6D1246A4-15B1-496B-AA7C-D3E536970966}" destId="{2734DEBB-2139-4D53-A071-C6EADC97CAD0}" srcOrd="0" destOrd="0" presId="urn:microsoft.com/office/officeart/2011/layout/TabList"/>
    <dgm:cxn modelId="{75B0945A-C66B-4F0B-8540-896784A6D9D9}" type="presOf" srcId="{4A714276-BBC1-4FA4-9010-61B376C9321E}" destId="{E766F833-49A1-4462-928C-31018D3093FB}" srcOrd="0" destOrd="0" presId="urn:microsoft.com/office/officeart/2011/layout/TabList"/>
    <dgm:cxn modelId="{EF0A1FB5-8742-4AA3-A6E5-5C1F357F7FCE}" type="presOf" srcId="{A2C78AE7-5C69-406D-885D-9DC2899D61C7}" destId="{C31BC61B-FB5E-4900-B03D-428FAC1996E8}" srcOrd="0" destOrd="0" presId="urn:microsoft.com/office/officeart/2011/layout/TabList"/>
    <dgm:cxn modelId="{95217AE3-47B3-4BB7-9A06-3DE073B8779A}" type="presOf" srcId="{EEF736B7-7390-48BE-A78E-CD1B2CFE32D3}" destId="{E6DA163B-0D06-4C18-AD71-4666445DA58C}" srcOrd="0" destOrd="0" presId="urn:microsoft.com/office/officeart/2011/layout/TabList"/>
    <dgm:cxn modelId="{0B68EBE7-E36B-4B45-9075-20320C7BA5DE}" srcId="{4A714276-BBC1-4FA4-9010-61B376C9321E}" destId="{EEF736B7-7390-48BE-A78E-CD1B2CFE32D3}" srcOrd="0" destOrd="0" parTransId="{F04DB0ED-FC8C-4188-B41E-E3CCF0CA667B}" sibTransId="{D4D0110F-A764-4E4D-A5FA-CE7BF25E2219}"/>
    <dgm:cxn modelId="{DED01247-D428-43C6-99E7-C863410167B4}" type="presParOf" srcId="{E766F833-49A1-4462-928C-31018D3093FB}" destId="{ED27D1E8-24EE-4FEF-88D4-6D2F927AF75D}" srcOrd="0" destOrd="0" presId="urn:microsoft.com/office/officeart/2011/layout/TabList"/>
    <dgm:cxn modelId="{206C33FC-4421-4061-82A6-BBB3ABC4954F}" type="presParOf" srcId="{ED27D1E8-24EE-4FEF-88D4-6D2F927AF75D}" destId="{C31BC61B-FB5E-4900-B03D-428FAC1996E8}" srcOrd="0" destOrd="0" presId="urn:microsoft.com/office/officeart/2011/layout/TabList"/>
    <dgm:cxn modelId="{2C545790-8584-4E64-B49C-8517D8F58F2F}" type="presParOf" srcId="{ED27D1E8-24EE-4FEF-88D4-6D2F927AF75D}" destId="{E6DA163B-0D06-4C18-AD71-4666445DA58C}" srcOrd="1" destOrd="0" presId="urn:microsoft.com/office/officeart/2011/layout/TabList"/>
    <dgm:cxn modelId="{1EB85984-3646-441A-A694-B7103898CFAB}" type="presParOf" srcId="{ED27D1E8-24EE-4FEF-88D4-6D2F927AF75D}" destId="{9993EFF7-2602-4480-BD0D-395F451084CA}" srcOrd="2" destOrd="0" presId="urn:microsoft.com/office/officeart/2011/layout/TabList"/>
    <dgm:cxn modelId="{9707A120-1284-458D-B840-CC943ADC3CE5}" type="presParOf" srcId="{E766F833-49A1-4462-928C-31018D3093FB}" destId="{9502FF9A-7714-4439-9410-4281304E9549}" srcOrd="1" destOrd="0" presId="urn:microsoft.com/office/officeart/2011/layout/TabList"/>
    <dgm:cxn modelId="{E7D74963-6B0C-44DC-9AD3-01B5A980EAF3}" type="presParOf" srcId="{E766F833-49A1-4462-928C-31018D3093FB}" destId="{02AE9959-FF39-4009-8D08-4B75663F1315}" srcOrd="2" destOrd="0" presId="urn:microsoft.com/office/officeart/2011/layout/TabList"/>
    <dgm:cxn modelId="{5823A036-691B-489B-8095-6C269ABF5A82}" type="presParOf" srcId="{02AE9959-FF39-4009-8D08-4B75663F1315}" destId="{A969B0D8-AEE2-4585-AD13-FEED32A5E0C1}" srcOrd="0" destOrd="0" presId="urn:microsoft.com/office/officeart/2011/layout/TabList"/>
    <dgm:cxn modelId="{961C9213-3588-48F3-8BB2-460514329968}" type="presParOf" srcId="{02AE9959-FF39-4009-8D08-4B75663F1315}" destId="{2734DEBB-2139-4D53-A071-C6EADC97CAD0}" srcOrd="1" destOrd="0" presId="urn:microsoft.com/office/officeart/2011/layout/TabList"/>
    <dgm:cxn modelId="{7930CB86-0B08-403C-B1FD-8CFFEC423B8D}" type="presParOf" srcId="{02AE9959-FF39-4009-8D08-4B75663F1315}" destId="{64A2FDC8-7A79-4DB4-9107-65E68BE8A61B}" srcOrd="2" destOrd="0" presId="urn:microsoft.com/office/officeart/2011/layout/TabList"/>
  </dgm:cxnLst>
  <dgm:bg/>
  <dgm:whole>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93F744-C990-4BE0-87C9-A05841D29499}" type="doc">
      <dgm:prSet loTypeId="urn:microsoft.com/office/officeart/2005/8/layout/architecture" loCatId="list" qsTypeId="urn:microsoft.com/office/officeart/2005/8/quickstyle/simple1" qsCatId="simple" csTypeId="urn:microsoft.com/office/officeart/2005/8/colors/colorful3" csCatId="colorful" phldr="1"/>
      <dgm:spPr/>
      <dgm:t>
        <a:bodyPr/>
        <a:lstStyle/>
        <a:p>
          <a:endParaRPr lang="en-IN"/>
        </a:p>
      </dgm:t>
    </dgm:pt>
    <dgm:pt modelId="{40ED4BFE-052B-4839-9F31-43B2F976166F}">
      <dgm:prSet/>
      <dgm:spPr/>
      <dgm:t>
        <a:bodyPr/>
        <a:lstStyle/>
        <a:p>
          <a:pPr algn="ctr"/>
          <a:r>
            <a:rPr lang="en-US" b="1" u="sng" dirty="0"/>
            <a:t>Datalink Layer:</a:t>
          </a:r>
        </a:p>
        <a:p>
          <a:pPr algn="ctr"/>
          <a:r>
            <a:rPr lang="en-US" dirty="0"/>
            <a:t>VPNs create a direct connection between two or more network nodes, effectively extending a local area network (LAN) over a wider geographic area. Layer 2 VPNs are often used for connecting geographically dispersed offices or data centers.</a:t>
          </a:r>
          <a:endParaRPr lang="en-IN" dirty="0"/>
        </a:p>
      </dgm:t>
    </dgm:pt>
    <dgm:pt modelId="{D99184DD-1DD5-4F7E-89B5-D028899898FD}" type="parTrans" cxnId="{910D68E7-7871-4EC5-9028-76115080056A}">
      <dgm:prSet/>
      <dgm:spPr/>
      <dgm:t>
        <a:bodyPr/>
        <a:lstStyle/>
        <a:p>
          <a:endParaRPr lang="en-IN"/>
        </a:p>
      </dgm:t>
    </dgm:pt>
    <dgm:pt modelId="{331EB66E-F576-43BE-AD25-7C61FAB2F8FD}" type="sibTrans" cxnId="{910D68E7-7871-4EC5-9028-76115080056A}">
      <dgm:prSet/>
      <dgm:spPr/>
      <dgm:t>
        <a:bodyPr/>
        <a:lstStyle/>
        <a:p>
          <a:endParaRPr lang="en-IN"/>
        </a:p>
      </dgm:t>
    </dgm:pt>
    <dgm:pt modelId="{7FAC6437-0F95-4A6D-9BE3-ACE63AB0DE80}" type="pres">
      <dgm:prSet presAssocID="{5F93F744-C990-4BE0-87C9-A05841D29499}" presName="Name0" presStyleCnt="0">
        <dgm:presLayoutVars>
          <dgm:chPref val="1"/>
          <dgm:dir/>
          <dgm:animOne val="branch"/>
          <dgm:animLvl val="lvl"/>
          <dgm:resizeHandles/>
        </dgm:presLayoutVars>
      </dgm:prSet>
      <dgm:spPr/>
    </dgm:pt>
    <dgm:pt modelId="{CA72C438-C9BF-4F55-A6DF-7341C083484A}" type="pres">
      <dgm:prSet presAssocID="{40ED4BFE-052B-4839-9F31-43B2F976166F}" presName="vertOne" presStyleCnt="0"/>
      <dgm:spPr/>
    </dgm:pt>
    <dgm:pt modelId="{0F62CE47-6910-4C64-95BB-AD58C66ABEFF}" type="pres">
      <dgm:prSet presAssocID="{40ED4BFE-052B-4839-9F31-43B2F976166F}" presName="txOne" presStyleLbl="node0" presStyleIdx="0" presStyleCnt="1">
        <dgm:presLayoutVars>
          <dgm:chPref val="3"/>
        </dgm:presLayoutVars>
      </dgm:prSet>
      <dgm:spPr/>
    </dgm:pt>
    <dgm:pt modelId="{D1C39A49-3CF8-4F99-A50B-8DE9646DE3F6}" type="pres">
      <dgm:prSet presAssocID="{40ED4BFE-052B-4839-9F31-43B2F976166F}" presName="horzOne" presStyleCnt="0"/>
      <dgm:spPr/>
    </dgm:pt>
  </dgm:ptLst>
  <dgm:cxnLst>
    <dgm:cxn modelId="{F8EB7139-209E-4E77-83AA-8E3302ED9F4A}" type="presOf" srcId="{5F93F744-C990-4BE0-87C9-A05841D29499}" destId="{7FAC6437-0F95-4A6D-9BE3-ACE63AB0DE80}" srcOrd="0" destOrd="0" presId="urn:microsoft.com/office/officeart/2005/8/layout/architecture"/>
    <dgm:cxn modelId="{6159DFDD-2639-497A-BC45-68A83B7D229A}" type="presOf" srcId="{40ED4BFE-052B-4839-9F31-43B2F976166F}" destId="{0F62CE47-6910-4C64-95BB-AD58C66ABEFF}" srcOrd="0" destOrd="0" presId="urn:microsoft.com/office/officeart/2005/8/layout/architecture"/>
    <dgm:cxn modelId="{910D68E7-7871-4EC5-9028-76115080056A}" srcId="{5F93F744-C990-4BE0-87C9-A05841D29499}" destId="{40ED4BFE-052B-4839-9F31-43B2F976166F}" srcOrd="0" destOrd="0" parTransId="{D99184DD-1DD5-4F7E-89B5-D028899898FD}" sibTransId="{331EB66E-F576-43BE-AD25-7C61FAB2F8FD}"/>
    <dgm:cxn modelId="{E3F0CB24-A66D-4A25-9869-8AA9573E1242}" type="presParOf" srcId="{7FAC6437-0F95-4A6D-9BE3-ACE63AB0DE80}" destId="{CA72C438-C9BF-4F55-A6DF-7341C083484A}" srcOrd="0" destOrd="0" presId="urn:microsoft.com/office/officeart/2005/8/layout/architecture"/>
    <dgm:cxn modelId="{B6B2BB5D-4349-4F3A-B528-6741D6795169}" type="presParOf" srcId="{CA72C438-C9BF-4F55-A6DF-7341C083484A}" destId="{0F62CE47-6910-4C64-95BB-AD58C66ABEFF}" srcOrd="0" destOrd="0" presId="urn:microsoft.com/office/officeart/2005/8/layout/architecture"/>
    <dgm:cxn modelId="{3327493C-04DC-4A73-8A50-A8D43287F521}" type="presParOf" srcId="{CA72C438-C9BF-4F55-A6DF-7341C083484A}" destId="{D1C39A49-3CF8-4F99-A50B-8DE9646DE3F6}"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E811FD-5EEC-4476-880F-1ABC3FC647D5}" type="doc">
      <dgm:prSet loTypeId="urn:microsoft.com/office/officeart/2005/8/layout/architecture" loCatId="list" qsTypeId="urn:microsoft.com/office/officeart/2005/8/quickstyle/simple1" qsCatId="simple" csTypeId="urn:microsoft.com/office/officeart/2005/8/colors/colorful3" csCatId="colorful" phldr="1"/>
      <dgm:spPr/>
      <dgm:t>
        <a:bodyPr/>
        <a:lstStyle/>
        <a:p>
          <a:endParaRPr lang="en-IN"/>
        </a:p>
      </dgm:t>
    </dgm:pt>
    <dgm:pt modelId="{CAE6B4A0-39CB-42FE-B036-56B17F1F4079}">
      <dgm:prSet phldrT="[Text]" custT="1"/>
      <dgm:spPr>
        <a:solidFill>
          <a:schemeClr val="tx2">
            <a:lumMod val="75000"/>
            <a:lumOff val="25000"/>
          </a:schemeClr>
        </a:solidFill>
      </dgm:spPr>
      <dgm:t>
        <a:bodyPr/>
        <a:lstStyle/>
        <a:p>
          <a:r>
            <a:rPr lang="en-IN" sz="2000" b="1" u="sng" dirty="0"/>
            <a:t>Application layer:</a:t>
          </a:r>
        </a:p>
        <a:p>
          <a:r>
            <a:rPr lang="en-US" sz="1800" b="0" i="0" dirty="0"/>
            <a:t>These applications produce the data, which has to be transferred over the network. This layer also serves as a window for the application services to access the network and for displaying the received information to the user. </a:t>
          </a:r>
          <a:endParaRPr lang="en-IN" sz="1800" dirty="0"/>
        </a:p>
      </dgm:t>
    </dgm:pt>
    <dgm:pt modelId="{7ED22DBE-6141-410B-A287-086DF3D14CC6}" type="parTrans" cxnId="{83847FC7-1A75-4A06-B484-AAAA658E13E1}">
      <dgm:prSet/>
      <dgm:spPr/>
      <dgm:t>
        <a:bodyPr/>
        <a:lstStyle/>
        <a:p>
          <a:endParaRPr lang="en-IN"/>
        </a:p>
      </dgm:t>
    </dgm:pt>
    <dgm:pt modelId="{7A382D7F-30F1-41DC-AE88-883CD504A12F}" type="sibTrans" cxnId="{83847FC7-1A75-4A06-B484-AAAA658E13E1}">
      <dgm:prSet/>
      <dgm:spPr/>
      <dgm:t>
        <a:bodyPr/>
        <a:lstStyle/>
        <a:p>
          <a:endParaRPr lang="en-IN"/>
        </a:p>
      </dgm:t>
    </dgm:pt>
    <dgm:pt modelId="{2D783FDB-C7B3-4747-98BC-D5799AA81FA3}" type="pres">
      <dgm:prSet presAssocID="{B3E811FD-5EEC-4476-880F-1ABC3FC647D5}" presName="Name0" presStyleCnt="0">
        <dgm:presLayoutVars>
          <dgm:chPref val="1"/>
          <dgm:dir/>
          <dgm:animOne val="branch"/>
          <dgm:animLvl val="lvl"/>
          <dgm:resizeHandles/>
        </dgm:presLayoutVars>
      </dgm:prSet>
      <dgm:spPr/>
    </dgm:pt>
    <dgm:pt modelId="{D91F50E7-5DDC-47A4-9E13-5CC35F6B3B47}" type="pres">
      <dgm:prSet presAssocID="{CAE6B4A0-39CB-42FE-B036-56B17F1F4079}" presName="vertOne" presStyleCnt="0"/>
      <dgm:spPr/>
    </dgm:pt>
    <dgm:pt modelId="{2B74D7C7-AC7D-4ABB-8BB4-4EE472E7FE25}" type="pres">
      <dgm:prSet presAssocID="{CAE6B4A0-39CB-42FE-B036-56B17F1F4079}" presName="txOne" presStyleLbl="node0" presStyleIdx="0" presStyleCnt="1" custScaleY="421356" custLinFactNeighborY="-3602">
        <dgm:presLayoutVars>
          <dgm:chPref val="3"/>
        </dgm:presLayoutVars>
      </dgm:prSet>
      <dgm:spPr/>
    </dgm:pt>
    <dgm:pt modelId="{BF611096-5334-4B52-A09D-A9249C571FED}" type="pres">
      <dgm:prSet presAssocID="{CAE6B4A0-39CB-42FE-B036-56B17F1F4079}" presName="horzOne" presStyleCnt="0"/>
      <dgm:spPr/>
    </dgm:pt>
  </dgm:ptLst>
  <dgm:cxnLst>
    <dgm:cxn modelId="{6C4EC56A-73D8-4003-9CEF-888F63CC7127}" type="presOf" srcId="{B3E811FD-5EEC-4476-880F-1ABC3FC647D5}" destId="{2D783FDB-C7B3-4747-98BC-D5799AA81FA3}" srcOrd="0" destOrd="0" presId="urn:microsoft.com/office/officeart/2005/8/layout/architecture"/>
    <dgm:cxn modelId="{83847FC7-1A75-4A06-B484-AAAA658E13E1}" srcId="{B3E811FD-5EEC-4476-880F-1ABC3FC647D5}" destId="{CAE6B4A0-39CB-42FE-B036-56B17F1F4079}" srcOrd="0" destOrd="0" parTransId="{7ED22DBE-6141-410B-A287-086DF3D14CC6}" sibTransId="{7A382D7F-30F1-41DC-AE88-883CD504A12F}"/>
    <dgm:cxn modelId="{CDF13BF7-E234-4DB3-A313-196E010A1402}" type="presOf" srcId="{CAE6B4A0-39CB-42FE-B036-56B17F1F4079}" destId="{2B74D7C7-AC7D-4ABB-8BB4-4EE472E7FE25}" srcOrd="0" destOrd="0" presId="urn:microsoft.com/office/officeart/2005/8/layout/architecture"/>
    <dgm:cxn modelId="{F1F7A3F6-45E4-4529-B4B6-A640629BA242}" type="presParOf" srcId="{2D783FDB-C7B3-4747-98BC-D5799AA81FA3}" destId="{D91F50E7-5DDC-47A4-9E13-5CC35F6B3B47}" srcOrd="0" destOrd="0" presId="urn:microsoft.com/office/officeart/2005/8/layout/architecture"/>
    <dgm:cxn modelId="{49E904B5-DC8F-4B83-A3E4-6B635860687E}" type="presParOf" srcId="{D91F50E7-5DDC-47A4-9E13-5CC35F6B3B47}" destId="{2B74D7C7-AC7D-4ABB-8BB4-4EE472E7FE25}" srcOrd="0" destOrd="0" presId="urn:microsoft.com/office/officeart/2005/8/layout/architecture"/>
    <dgm:cxn modelId="{9A864937-078E-45C8-BEA9-A1E1BB252DC2}" type="presParOf" srcId="{D91F50E7-5DDC-47A4-9E13-5CC35F6B3B47}" destId="{BF611096-5334-4B52-A09D-A9249C571FED}"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020246-8A84-4519-9F2F-4F132E8DD461}"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726E12B5-2D96-4159-8D54-99A5CBD781FE}">
      <dgm:prSet/>
      <dgm:spPr/>
      <dgm:t>
        <a:bodyPr/>
        <a:lstStyle/>
        <a:p>
          <a:pPr>
            <a:lnSpc>
              <a:spcPct val="100000"/>
            </a:lnSpc>
          </a:pPr>
          <a:r>
            <a:rPr lang="en-US" dirty="0"/>
            <a:t>VPN provides best possible combination of security and private network capabilities with adequate cost-saving to the companies who are presently working with leased lines.</a:t>
          </a:r>
        </a:p>
      </dgm:t>
    </dgm:pt>
    <dgm:pt modelId="{16958CD5-9074-429E-BA6B-37A447E62267}" type="parTrans" cxnId="{11CABC10-C4CA-476F-9454-85A2441A6783}">
      <dgm:prSet/>
      <dgm:spPr/>
      <dgm:t>
        <a:bodyPr/>
        <a:lstStyle/>
        <a:p>
          <a:endParaRPr lang="en-US"/>
        </a:p>
      </dgm:t>
    </dgm:pt>
    <dgm:pt modelId="{FA3F94EC-03D7-42F3-BC06-10C35EAB4A16}" type="sibTrans" cxnId="{11CABC10-C4CA-476F-9454-85A2441A6783}">
      <dgm:prSet/>
      <dgm:spPr/>
      <dgm:t>
        <a:bodyPr/>
        <a:lstStyle/>
        <a:p>
          <a:endParaRPr lang="en-US"/>
        </a:p>
      </dgm:t>
    </dgm:pt>
    <dgm:pt modelId="{A0F3F253-9F84-4AF0-8053-6AB34D211A92}">
      <dgm:prSet/>
      <dgm:spPr/>
      <dgm:t>
        <a:bodyPr/>
        <a:lstStyle/>
        <a:p>
          <a:pPr>
            <a:lnSpc>
              <a:spcPct val="100000"/>
            </a:lnSpc>
          </a:pPr>
          <a:r>
            <a:rPr lang="en-US" dirty="0"/>
            <a:t>As we have gone through all possible details we conclude that VPN is the best option for the corporate networking.</a:t>
          </a:r>
        </a:p>
      </dgm:t>
    </dgm:pt>
    <dgm:pt modelId="{09BAE7C5-0A77-4F15-AAB7-A7644273F2C7}" type="parTrans" cxnId="{E92FE8E9-4608-447C-ADB0-99E28EDDFAD8}">
      <dgm:prSet/>
      <dgm:spPr/>
      <dgm:t>
        <a:bodyPr/>
        <a:lstStyle/>
        <a:p>
          <a:endParaRPr lang="en-US"/>
        </a:p>
      </dgm:t>
    </dgm:pt>
    <dgm:pt modelId="{1A09A6AD-A04F-4F35-9688-94303F06C4FB}" type="sibTrans" cxnId="{E92FE8E9-4608-447C-ADB0-99E28EDDFAD8}">
      <dgm:prSet/>
      <dgm:spPr/>
      <dgm:t>
        <a:bodyPr/>
        <a:lstStyle/>
        <a:p>
          <a:endParaRPr lang="en-US"/>
        </a:p>
      </dgm:t>
    </dgm:pt>
    <dgm:pt modelId="{63774E20-2ED4-4C6A-92CD-CFB68875C811}" type="pres">
      <dgm:prSet presAssocID="{38020246-8A84-4519-9F2F-4F132E8DD461}" presName="root" presStyleCnt="0">
        <dgm:presLayoutVars>
          <dgm:dir/>
          <dgm:resizeHandles val="exact"/>
        </dgm:presLayoutVars>
      </dgm:prSet>
      <dgm:spPr/>
    </dgm:pt>
    <dgm:pt modelId="{07E213F0-652C-40C8-B46A-153266A6D3A3}" type="pres">
      <dgm:prSet presAssocID="{726E12B5-2D96-4159-8D54-99A5CBD781FE}" presName="compNode" presStyleCnt="0"/>
      <dgm:spPr/>
    </dgm:pt>
    <dgm:pt modelId="{5052BF80-4E30-4EAC-B262-5BA053B7A677}" type="pres">
      <dgm:prSet presAssocID="{726E12B5-2D96-4159-8D54-99A5CBD781FE}" presName="bgRect" presStyleLbl="bgShp" presStyleIdx="0" presStyleCnt="2"/>
      <dgm:spPr/>
    </dgm:pt>
    <dgm:pt modelId="{6FD4DEAC-C80C-4701-AD82-696E5490BCCC}" type="pres">
      <dgm:prSet presAssocID="{726E12B5-2D96-4159-8D54-99A5CBD781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38D26B3E-1FFC-42A1-AF84-4F00C9551921}" type="pres">
      <dgm:prSet presAssocID="{726E12B5-2D96-4159-8D54-99A5CBD781FE}" presName="spaceRect" presStyleCnt="0"/>
      <dgm:spPr/>
    </dgm:pt>
    <dgm:pt modelId="{2FB4BA59-F826-48E8-9C0F-D05E72BE1F8A}" type="pres">
      <dgm:prSet presAssocID="{726E12B5-2D96-4159-8D54-99A5CBD781FE}" presName="parTx" presStyleLbl="revTx" presStyleIdx="0" presStyleCnt="2">
        <dgm:presLayoutVars>
          <dgm:chMax val="0"/>
          <dgm:chPref val="0"/>
        </dgm:presLayoutVars>
      </dgm:prSet>
      <dgm:spPr/>
    </dgm:pt>
    <dgm:pt modelId="{C842CFC8-F963-4F92-989A-C3990663825A}" type="pres">
      <dgm:prSet presAssocID="{FA3F94EC-03D7-42F3-BC06-10C35EAB4A16}" presName="sibTrans" presStyleCnt="0"/>
      <dgm:spPr/>
    </dgm:pt>
    <dgm:pt modelId="{EE64324B-2373-43CE-8D90-183293A4E674}" type="pres">
      <dgm:prSet presAssocID="{A0F3F253-9F84-4AF0-8053-6AB34D211A92}" presName="compNode" presStyleCnt="0"/>
      <dgm:spPr/>
    </dgm:pt>
    <dgm:pt modelId="{AB3C0135-0830-455A-9F78-699B0E258347}" type="pres">
      <dgm:prSet presAssocID="{A0F3F253-9F84-4AF0-8053-6AB34D211A92}" presName="bgRect" presStyleLbl="bgShp" presStyleIdx="1" presStyleCnt="2"/>
      <dgm:spPr/>
    </dgm:pt>
    <dgm:pt modelId="{DD58EF0B-C110-44FE-8924-E3241519CB3E}" type="pres">
      <dgm:prSet presAssocID="{A0F3F253-9F84-4AF0-8053-6AB34D211A92}"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Network with solid fill"/>
        </a:ext>
      </dgm:extLst>
    </dgm:pt>
    <dgm:pt modelId="{C0891140-4426-4960-BF09-24160B104F11}" type="pres">
      <dgm:prSet presAssocID="{A0F3F253-9F84-4AF0-8053-6AB34D211A92}" presName="spaceRect" presStyleCnt="0"/>
      <dgm:spPr/>
    </dgm:pt>
    <dgm:pt modelId="{6841D1F8-7561-4745-BBE6-27824F1E3C02}" type="pres">
      <dgm:prSet presAssocID="{A0F3F253-9F84-4AF0-8053-6AB34D211A92}" presName="parTx" presStyleLbl="revTx" presStyleIdx="1" presStyleCnt="2">
        <dgm:presLayoutVars>
          <dgm:chMax val="0"/>
          <dgm:chPref val="0"/>
        </dgm:presLayoutVars>
      </dgm:prSet>
      <dgm:spPr/>
    </dgm:pt>
  </dgm:ptLst>
  <dgm:cxnLst>
    <dgm:cxn modelId="{A6B3AB07-F56C-4133-80FD-EEADADB99935}" type="presOf" srcId="{38020246-8A84-4519-9F2F-4F132E8DD461}" destId="{63774E20-2ED4-4C6A-92CD-CFB68875C811}" srcOrd="0" destOrd="0" presId="urn:microsoft.com/office/officeart/2018/2/layout/IconVerticalSolidList"/>
    <dgm:cxn modelId="{11CABC10-C4CA-476F-9454-85A2441A6783}" srcId="{38020246-8A84-4519-9F2F-4F132E8DD461}" destId="{726E12B5-2D96-4159-8D54-99A5CBD781FE}" srcOrd="0" destOrd="0" parTransId="{16958CD5-9074-429E-BA6B-37A447E62267}" sibTransId="{FA3F94EC-03D7-42F3-BC06-10C35EAB4A16}"/>
    <dgm:cxn modelId="{DDD05F3E-8819-4495-A611-895299BFCB42}" type="presOf" srcId="{726E12B5-2D96-4159-8D54-99A5CBD781FE}" destId="{2FB4BA59-F826-48E8-9C0F-D05E72BE1F8A}" srcOrd="0" destOrd="0" presId="urn:microsoft.com/office/officeart/2018/2/layout/IconVerticalSolidList"/>
    <dgm:cxn modelId="{E08873CC-FDA4-4F96-B3AF-7DF8DF1410FC}" type="presOf" srcId="{A0F3F253-9F84-4AF0-8053-6AB34D211A92}" destId="{6841D1F8-7561-4745-BBE6-27824F1E3C02}" srcOrd="0" destOrd="0" presId="urn:microsoft.com/office/officeart/2018/2/layout/IconVerticalSolidList"/>
    <dgm:cxn modelId="{E92FE8E9-4608-447C-ADB0-99E28EDDFAD8}" srcId="{38020246-8A84-4519-9F2F-4F132E8DD461}" destId="{A0F3F253-9F84-4AF0-8053-6AB34D211A92}" srcOrd="1" destOrd="0" parTransId="{09BAE7C5-0A77-4F15-AAB7-A7644273F2C7}" sibTransId="{1A09A6AD-A04F-4F35-9688-94303F06C4FB}"/>
    <dgm:cxn modelId="{40DAAE6F-7975-484D-B655-D3E48DD182E4}" type="presParOf" srcId="{63774E20-2ED4-4C6A-92CD-CFB68875C811}" destId="{07E213F0-652C-40C8-B46A-153266A6D3A3}" srcOrd="0" destOrd="0" presId="urn:microsoft.com/office/officeart/2018/2/layout/IconVerticalSolidList"/>
    <dgm:cxn modelId="{A55E9DE8-9E8C-4447-ACE6-4CACF0630C5A}" type="presParOf" srcId="{07E213F0-652C-40C8-B46A-153266A6D3A3}" destId="{5052BF80-4E30-4EAC-B262-5BA053B7A677}" srcOrd="0" destOrd="0" presId="urn:microsoft.com/office/officeart/2018/2/layout/IconVerticalSolidList"/>
    <dgm:cxn modelId="{CFCD072A-BF8E-4FFF-A983-4A157BD33F20}" type="presParOf" srcId="{07E213F0-652C-40C8-B46A-153266A6D3A3}" destId="{6FD4DEAC-C80C-4701-AD82-696E5490BCCC}" srcOrd="1" destOrd="0" presId="urn:microsoft.com/office/officeart/2018/2/layout/IconVerticalSolidList"/>
    <dgm:cxn modelId="{22700D1B-D34D-4F4D-9F35-A346AAA8B3AE}" type="presParOf" srcId="{07E213F0-652C-40C8-B46A-153266A6D3A3}" destId="{38D26B3E-1FFC-42A1-AF84-4F00C9551921}" srcOrd="2" destOrd="0" presId="urn:microsoft.com/office/officeart/2018/2/layout/IconVerticalSolidList"/>
    <dgm:cxn modelId="{9E29CB93-9A8E-4E0F-8082-0E0C2183BA66}" type="presParOf" srcId="{07E213F0-652C-40C8-B46A-153266A6D3A3}" destId="{2FB4BA59-F826-48E8-9C0F-D05E72BE1F8A}" srcOrd="3" destOrd="0" presId="urn:microsoft.com/office/officeart/2018/2/layout/IconVerticalSolidList"/>
    <dgm:cxn modelId="{1E378F23-CA3B-40E9-A46E-1E1F1C9363F8}" type="presParOf" srcId="{63774E20-2ED4-4C6A-92CD-CFB68875C811}" destId="{C842CFC8-F963-4F92-989A-C3990663825A}" srcOrd="1" destOrd="0" presId="urn:microsoft.com/office/officeart/2018/2/layout/IconVerticalSolidList"/>
    <dgm:cxn modelId="{879DE970-5BD1-4516-B48C-EE0A71B043F3}" type="presParOf" srcId="{63774E20-2ED4-4C6A-92CD-CFB68875C811}" destId="{EE64324B-2373-43CE-8D90-183293A4E674}" srcOrd="2" destOrd="0" presId="urn:microsoft.com/office/officeart/2018/2/layout/IconVerticalSolidList"/>
    <dgm:cxn modelId="{B3A4CC10-FD69-4D5B-96C4-44F7535E7FC3}" type="presParOf" srcId="{EE64324B-2373-43CE-8D90-183293A4E674}" destId="{AB3C0135-0830-455A-9F78-699B0E258347}" srcOrd="0" destOrd="0" presId="urn:microsoft.com/office/officeart/2018/2/layout/IconVerticalSolidList"/>
    <dgm:cxn modelId="{E5D57DB4-1A67-4730-84DD-31CD91131838}" type="presParOf" srcId="{EE64324B-2373-43CE-8D90-183293A4E674}" destId="{DD58EF0B-C110-44FE-8924-E3241519CB3E}" srcOrd="1" destOrd="0" presId="urn:microsoft.com/office/officeart/2018/2/layout/IconVerticalSolidList"/>
    <dgm:cxn modelId="{1B542E20-9C06-4F68-9509-F2B1D60C2691}" type="presParOf" srcId="{EE64324B-2373-43CE-8D90-183293A4E674}" destId="{C0891140-4426-4960-BF09-24160B104F11}" srcOrd="2" destOrd="0" presId="urn:microsoft.com/office/officeart/2018/2/layout/IconVerticalSolidList"/>
    <dgm:cxn modelId="{05D1408B-AD88-4609-9D26-9D4EE6DF2BD3}" type="presParOf" srcId="{EE64324B-2373-43CE-8D90-183293A4E674}" destId="{6841D1F8-7561-4745-BBE6-27824F1E3C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CEAA3F-CC95-4C86-9F6D-7E4C45178EF3}"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6E9E4560-A6AC-40BA-9E8B-FB721BF8CD13}">
      <dgm:prSet custT="1"/>
      <dgm:spPr/>
      <dgm:t>
        <a:bodyPr/>
        <a:lstStyle/>
        <a:p>
          <a:r>
            <a:rPr lang="en-US" sz="1800" dirty="0">
              <a:hlinkClick xmlns:r="http://schemas.openxmlformats.org/officeDocument/2006/relationships" r:id="rId1"/>
            </a:rPr>
            <a:t>https://nordvpn.com/blog/protocols/</a:t>
          </a:r>
          <a:endParaRPr lang="en-IN" sz="1800" dirty="0"/>
        </a:p>
      </dgm:t>
    </dgm:pt>
    <dgm:pt modelId="{6471D86B-8571-41F8-9443-A6EA834B94AD}" type="parTrans" cxnId="{A6A2C898-12A7-440E-805C-39C4FF0DD452}">
      <dgm:prSet/>
      <dgm:spPr/>
      <dgm:t>
        <a:bodyPr/>
        <a:lstStyle/>
        <a:p>
          <a:endParaRPr lang="en-IN"/>
        </a:p>
      </dgm:t>
    </dgm:pt>
    <dgm:pt modelId="{B31BF91F-3770-47F9-9B6C-D44081DC57F1}" type="sibTrans" cxnId="{A6A2C898-12A7-440E-805C-39C4FF0DD452}">
      <dgm:prSet/>
      <dgm:spPr/>
      <dgm:t>
        <a:bodyPr/>
        <a:lstStyle/>
        <a:p>
          <a:endParaRPr lang="en-IN"/>
        </a:p>
      </dgm:t>
    </dgm:pt>
    <dgm:pt modelId="{059BCA1B-F9E6-41C4-B125-C1652FF62FAE}">
      <dgm:prSet custT="1"/>
      <dgm:spPr/>
      <dgm:t>
        <a:bodyPr/>
        <a:lstStyle/>
        <a:p>
          <a:r>
            <a:rPr lang="en-US" sz="1800" dirty="0">
              <a:hlinkClick xmlns:r="http://schemas.openxmlformats.org/officeDocument/2006/relationships" r:id="rId2"/>
            </a:rPr>
            <a:t>https://nordvpn.com/what-is-a-vpn/</a:t>
          </a:r>
          <a:endParaRPr lang="en-IN" sz="1800" dirty="0"/>
        </a:p>
      </dgm:t>
    </dgm:pt>
    <dgm:pt modelId="{AB4299EB-6C12-401D-A175-3632F4824212}" type="parTrans" cxnId="{E1075C0C-F2AD-4602-8C68-F73FF59E5DC8}">
      <dgm:prSet/>
      <dgm:spPr/>
      <dgm:t>
        <a:bodyPr/>
        <a:lstStyle/>
        <a:p>
          <a:endParaRPr lang="en-IN"/>
        </a:p>
      </dgm:t>
    </dgm:pt>
    <dgm:pt modelId="{F6A78178-2A99-4E08-985E-1673EA2C96A7}" type="sibTrans" cxnId="{E1075C0C-F2AD-4602-8C68-F73FF59E5DC8}">
      <dgm:prSet/>
      <dgm:spPr/>
      <dgm:t>
        <a:bodyPr/>
        <a:lstStyle/>
        <a:p>
          <a:endParaRPr lang="en-IN"/>
        </a:p>
      </dgm:t>
    </dgm:pt>
    <dgm:pt modelId="{EE71022D-8D69-49F8-97AA-BCCB8441006D}">
      <dgm:prSet custT="1"/>
      <dgm:spPr/>
      <dgm:t>
        <a:bodyPr/>
        <a:lstStyle/>
        <a:p>
          <a:r>
            <a:rPr lang="en-US" sz="1800" dirty="0">
              <a:hlinkClick xmlns:r="http://schemas.openxmlformats.org/officeDocument/2006/relationships" r:id="rId3"/>
            </a:rPr>
            <a:t>https://crm.org/news/types-of-vpn</a:t>
          </a:r>
          <a:endParaRPr lang="en-IN" sz="1800" dirty="0"/>
        </a:p>
      </dgm:t>
    </dgm:pt>
    <dgm:pt modelId="{2EAB7F46-D79D-4F2C-A5A5-2B40645FA062}" type="parTrans" cxnId="{FDC501ED-33CE-4D48-8848-5C8E54459524}">
      <dgm:prSet/>
      <dgm:spPr/>
      <dgm:t>
        <a:bodyPr/>
        <a:lstStyle/>
        <a:p>
          <a:endParaRPr lang="en-IN"/>
        </a:p>
      </dgm:t>
    </dgm:pt>
    <dgm:pt modelId="{81216A98-DCD4-4A78-B77D-E968C9B2CDF0}" type="sibTrans" cxnId="{FDC501ED-33CE-4D48-8848-5C8E54459524}">
      <dgm:prSet/>
      <dgm:spPr/>
      <dgm:t>
        <a:bodyPr/>
        <a:lstStyle/>
        <a:p>
          <a:endParaRPr lang="en-IN"/>
        </a:p>
      </dgm:t>
    </dgm:pt>
    <dgm:pt modelId="{2A67B733-3068-45AA-9295-7F908B2FF9EF}">
      <dgm:prSet custT="1"/>
      <dgm:spPr/>
      <dgm:t>
        <a:bodyPr/>
        <a:lstStyle/>
        <a:p>
          <a:r>
            <a:rPr lang="en-US" sz="1800" dirty="0">
              <a:hlinkClick xmlns:r="http://schemas.openxmlformats.org/officeDocument/2006/relationships" r:id="rId4"/>
            </a:rPr>
            <a:t>https://ipcisco.com/lesson/vpn-types-and-protocols-of-vpn-2/</a:t>
          </a:r>
          <a:endParaRPr lang="en-IN" sz="1800" dirty="0"/>
        </a:p>
      </dgm:t>
    </dgm:pt>
    <dgm:pt modelId="{80969C92-D618-48DE-A814-9D6AD71E0D7E}" type="parTrans" cxnId="{343769B7-F417-4CC3-B1EC-E57FAA0B90A5}">
      <dgm:prSet/>
      <dgm:spPr/>
      <dgm:t>
        <a:bodyPr/>
        <a:lstStyle/>
        <a:p>
          <a:endParaRPr lang="en-IN"/>
        </a:p>
      </dgm:t>
    </dgm:pt>
    <dgm:pt modelId="{0DA571FE-7860-49E7-8481-29227C81A55C}" type="sibTrans" cxnId="{343769B7-F417-4CC3-B1EC-E57FAA0B90A5}">
      <dgm:prSet/>
      <dgm:spPr/>
      <dgm:t>
        <a:bodyPr/>
        <a:lstStyle/>
        <a:p>
          <a:endParaRPr lang="en-IN"/>
        </a:p>
      </dgm:t>
    </dgm:pt>
    <dgm:pt modelId="{C51D8ED9-471A-4751-8751-EA34930ACADE}">
      <dgm:prSet custT="1"/>
      <dgm:spPr/>
      <dgm:t>
        <a:bodyPr/>
        <a:lstStyle/>
        <a:p>
          <a:r>
            <a:rPr lang="en-IN" sz="1800" dirty="0"/>
            <a:t>https://www.geeksforgeeks.org/types-of-virtual-private-network-vpn-and-its-protocols/</a:t>
          </a:r>
        </a:p>
      </dgm:t>
    </dgm:pt>
    <dgm:pt modelId="{CA904ED0-6CDF-4FB1-840F-613A90C3CEE9}" type="parTrans" cxnId="{786A1450-CC7F-47B7-B337-EE38C1AD833C}">
      <dgm:prSet/>
      <dgm:spPr/>
      <dgm:t>
        <a:bodyPr/>
        <a:lstStyle/>
        <a:p>
          <a:endParaRPr lang="en-IN"/>
        </a:p>
      </dgm:t>
    </dgm:pt>
    <dgm:pt modelId="{91453BE9-3B74-460F-888F-7BD8779FD392}" type="sibTrans" cxnId="{786A1450-CC7F-47B7-B337-EE38C1AD833C}">
      <dgm:prSet/>
      <dgm:spPr/>
      <dgm:t>
        <a:bodyPr/>
        <a:lstStyle/>
        <a:p>
          <a:endParaRPr lang="en-IN"/>
        </a:p>
      </dgm:t>
    </dgm:pt>
    <dgm:pt modelId="{01A97A1F-5C38-4EB7-926D-06188740F166}">
      <dgm:prSet custT="1"/>
      <dgm:spPr/>
      <dgm:t>
        <a:bodyPr/>
        <a:lstStyle/>
        <a:p>
          <a:r>
            <a:rPr lang="en-US" sz="1800" dirty="0">
              <a:hlinkClick xmlns:r="http://schemas.openxmlformats.org/officeDocument/2006/relationships" r:id="rId5"/>
            </a:rPr>
            <a:t>https://usa.kaspersky.com/resource-center/definitions/what-is-a-vpn</a:t>
          </a:r>
          <a:endParaRPr lang="en-IN" sz="1800" dirty="0"/>
        </a:p>
      </dgm:t>
    </dgm:pt>
    <dgm:pt modelId="{30E5DC13-B84E-4EA8-A231-03295006D3F7}" type="parTrans" cxnId="{DBD2A38A-6AA4-4898-88D1-5B07606C11B9}">
      <dgm:prSet/>
      <dgm:spPr/>
      <dgm:t>
        <a:bodyPr/>
        <a:lstStyle/>
        <a:p>
          <a:endParaRPr lang="en-IN"/>
        </a:p>
      </dgm:t>
    </dgm:pt>
    <dgm:pt modelId="{A39BC262-1E26-4BBB-B7BE-2735845B2C6A}" type="sibTrans" cxnId="{DBD2A38A-6AA4-4898-88D1-5B07606C11B9}">
      <dgm:prSet/>
      <dgm:spPr/>
      <dgm:t>
        <a:bodyPr/>
        <a:lstStyle/>
        <a:p>
          <a:endParaRPr lang="en-IN"/>
        </a:p>
      </dgm:t>
    </dgm:pt>
    <dgm:pt modelId="{951E282D-D4B8-44CB-B413-BCD26D5DD232}">
      <dgm:prSet custT="1"/>
      <dgm:spPr/>
      <dgm:t>
        <a:bodyPr/>
        <a:lstStyle/>
        <a:p>
          <a:endParaRPr lang="en-IN" sz="1800" dirty="0"/>
        </a:p>
      </dgm:t>
    </dgm:pt>
    <dgm:pt modelId="{46A82DA7-068F-4961-BFD0-5AEC39002785}" type="parTrans" cxnId="{3616D197-AA4D-4FBE-A7AF-5B82DA83EB31}">
      <dgm:prSet/>
      <dgm:spPr/>
      <dgm:t>
        <a:bodyPr/>
        <a:lstStyle/>
        <a:p>
          <a:endParaRPr lang="en-IN"/>
        </a:p>
      </dgm:t>
    </dgm:pt>
    <dgm:pt modelId="{797352CC-305C-4E7C-8E41-76BF883E5632}" type="sibTrans" cxnId="{3616D197-AA4D-4FBE-A7AF-5B82DA83EB31}">
      <dgm:prSet/>
      <dgm:spPr/>
      <dgm:t>
        <a:bodyPr/>
        <a:lstStyle/>
        <a:p>
          <a:endParaRPr lang="en-IN"/>
        </a:p>
      </dgm:t>
    </dgm:pt>
    <dgm:pt modelId="{709C3C43-44A4-45CD-A3D6-6E7096CEDA3E}">
      <dgm:prSet custT="1"/>
      <dgm:spPr/>
      <dgm:t>
        <a:bodyPr/>
        <a:lstStyle/>
        <a:p>
          <a:r>
            <a:rPr lang="en-US" sz="1800" dirty="0">
              <a:hlinkClick xmlns:r="http://schemas.openxmlformats.org/officeDocument/2006/relationships" r:id="rId6"/>
            </a:rPr>
            <a:t>https://nordlayer.com/learn/vpn/types-and-protocols/#most-common-vpn-protocols</a:t>
          </a:r>
          <a:endParaRPr lang="en-IN" sz="1800" dirty="0"/>
        </a:p>
      </dgm:t>
    </dgm:pt>
    <dgm:pt modelId="{415A0B0E-5084-48E9-B692-EEF49D24763E}" type="parTrans" cxnId="{D76154C1-859D-442F-92B8-97C7844CD429}">
      <dgm:prSet/>
      <dgm:spPr/>
      <dgm:t>
        <a:bodyPr/>
        <a:lstStyle/>
        <a:p>
          <a:endParaRPr lang="en-IN"/>
        </a:p>
      </dgm:t>
    </dgm:pt>
    <dgm:pt modelId="{3EA7B14F-2245-4DB4-94A5-5650C2C39932}" type="sibTrans" cxnId="{D76154C1-859D-442F-92B8-97C7844CD429}">
      <dgm:prSet/>
      <dgm:spPr/>
      <dgm:t>
        <a:bodyPr/>
        <a:lstStyle/>
        <a:p>
          <a:endParaRPr lang="en-IN"/>
        </a:p>
      </dgm:t>
    </dgm:pt>
    <dgm:pt modelId="{7154A26D-D961-4E55-BCA8-A550596F37B8}" type="pres">
      <dgm:prSet presAssocID="{64CEAA3F-CC95-4C86-9F6D-7E4C45178EF3}" presName="vert0" presStyleCnt="0">
        <dgm:presLayoutVars>
          <dgm:dir/>
          <dgm:animOne val="branch"/>
          <dgm:animLvl val="lvl"/>
        </dgm:presLayoutVars>
      </dgm:prSet>
      <dgm:spPr/>
    </dgm:pt>
    <dgm:pt modelId="{C608C537-429A-49C3-8606-3E5DEB17F422}" type="pres">
      <dgm:prSet presAssocID="{6E9E4560-A6AC-40BA-9E8B-FB721BF8CD13}" presName="thickLine" presStyleLbl="alignNode1" presStyleIdx="0" presStyleCnt="8"/>
      <dgm:spPr/>
    </dgm:pt>
    <dgm:pt modelId="{DA849F27-A6AD-40AE-A4F4-9AADBE25D350}" type="pres">
      <dgm:prSet presAssocID="{6E9E4560-A6AC-40BA-9E8B-FB721BF8CD13}" presName="horz1" presStyleCnt="0"/>
      <dgm:spPr/>
    </dgm:pt>
    <dgm:pt modelId="{2AB4431C-F9FF-449C-8008-7A14A8775E23}" type="pres">
      <dgm:prSet presAssocID="{6E9E4560-A6AC-40BA-9E8B-FB721BF8CD13}" presName="tx1" presStyleLbl="revTx" presStyleIdx="0" presStyleCnt="8"/>
      <dgm:spPr/>
    </dgm:pt>
    <dgm:pt modelId="{62D98027-8B5D-49C9-B831-4D7333A1E213}" type="pres">
      <dgm:prSet presAssocID="{6E9E4560-A6AC-40BA-9E8B-FB721BF8CD13}" presName="vert1" presStyleCnt="0"/>
      <dgm:spPr/>
    </dgm:pt>
    <dgm:pt modelId="{125C845D-020B-425C-B908-3F428A000BF9}" type="pres">
      <dgm:prSet presAssocID="{709C3C43-44A4-45CD-A3D6-6E7096CEDA3E}" presName="thickLine" presStyleLbl="alignNode1" presStyleIdx="1" presStyleCnt="8"/>
      <dgm:spPr/>
    </dgm:pt>
    <dgm:pt modelId="{05E3F90A-E8EB-4780-A7EB-96CFBB76C13F}" type="pres">
      <dgm:prSet presAssocID="{709C3C43-44A4-45CD-A3D6-6E7096CEDA3E}" presName="horz1" presStyleCnt="0"/>
      <dgm:spPr/>
    </dgm:pt>
    <dgm:pt modelId="{024CFC26-D955-4402-BB20-E5FEBC3410F5}" type="pres">
      <dgm:prSet presAssocID="{709C3C43-44A4-45CD-A3D6-6E7096CEDA3E}" presName="tx1" presStyleLbl="revTx" presStyleIdx="1" presStyleCnt="8"/>
      <dgm:spPr/>
    </dgm:pt>
    <dgm:pt modelId="{026C31AE-8CFE-4948-9292-AF50E509C1CC}" type="pres">
      <dgm:prSet presAssocID="{709C3C43-44A4-45CD-A3D6-6E7096CEDA3E}" presName="vert1" presStyleCnt="0"/>
      <dgm:spPr/>
    </dgm:pt>
    <dgm:pt modelId="{6F566E8B-2EFA-4467-8B17-BB46906D708F}" type="pres">
      <dgm:prSet presAssocID="{059BCA1B-F9E6-41C4-B125-C1652FF62FAE}" presName="thickLine" presStyleLbl="alignNode1" presStyleIdx="2" presStyleCnt="8"/>
      <dgm:spPr/>
    </dgm:pt>
    <dgm:pt modelId="{180990B9-528B-4F8C-88D5-DC06CC165F22}" type="pres">
      <dgm:prSet presAssocID="{059BCA1B-F9E6-41C4-B125-C1652FF62FAE}" presName="horz1" presStyleCnt="0"/>
      <dgm:spPr/>
    </dgm:pt>
    <dgm:pt modelId="{DBD988ED-BB41-48BC-854B-EB88142E0659}" type="pres">
      <dgm:prSet presAssocID="{059BCA1B-F9E6-41C4-B125-C1652FF62FAE}" presName="tx1" presStyleLbl="revTx" presStyleIdx="2" presStyleCnt="8"/>
      <dgm:spPr/>
    </dgm:pt>
    <dgm:pt modelId="{A733CA39-75E8-44B6-A387-0FB50B673BA9}" type="pres">
      <dgm:prSet presAssocID="{059BCA1B-F9E6-41C4-B125-C1652FF62FAE}" presName="vert1" presStyleCnt="0"/>
      <dgm:spPr/>
    </dgm:pt>
    <dgm:pt modelId="{A5DF8C10-96EF-41FD-B611-A6207224B8DE}" type="pres">
      <dgm:prSet presAssocID="{EE71022D-8D69-49F8-97AA-BCCB8441006D}" presName="thickLine" presStyleLbl="alignNode1" presStyleIdx="3" presStyleCnt="8"/>
      <dgm:spPr/>
    </dgm:pt>
    <dgm:pt modelId="{4BE076D5-2645-45B1-BE94-2D10399A166F}" type="pres">
      <dgm:prSet presAssocID="{EE71022D-8D69-49F8-97AA-BCCB8441006D}" presName="horz1" presStyleCnt="0"/>
      <dgm:spPr/>
    </dgm:pt>
    <dgm:pt modelId="{23394F2B-13A3-4CD0-B54E-173792F090B5}" type="pres">
      <dgm:prSet presAssocID="{EE71022D-8D69-49F8-97AA-BCCB8441006D}" presName="tx1" presStyleLbl="revTx" presStyleIdx="3" presStyleCnt="8"/>
      <dgm:spPr/>
    </dgm:pt>
    <dgm:pt modelId="{B8F5D110-882D-4CD5-8396-7F50EA8A801B}" type="pres">
      <dgm:prSet presAssocID="{EE71022D-8D69-49F8-97AA-BCCB8441006D}" presName="vert1" presStyleCnt="0"/>
      <dgm:spPr/>
    </dgm:pt>
    <dgm:pt modelId="{828F2360-13A5-4591-B1BA-4BCF2E0ED59E}" type="pres">
      <dgm:prSet presAssocID="{2A67B733-3068-45AA-9295-7F908B2FF9EF}" presName="thickLine" presStyleLbl="alignNode1" presStyleIdx="4" presStyleCnt="8"/>
      <dgm:spPr/>
    </dgm:pt>
    <dgm:pt modelId="{B0FD313F-BA5B-4F8F-A048-06EA2D4712BE}" type="pres">
      <dgm:prSet presAssocID="{2A67B733-3068-45AA-9295-7F908B2FF9EF}" presName="horz1" presStyleCnt="0"/>
      <dgm:spPr/>
    </dgm:pt>
    <dgm:pt modelId="{650D8DC5-70AC-459B-8434-2B155EBB303C}" type="pres">
      <dgm:prSet presAssocID="{2A67B733-3068-45AA-9295-7F908B2FF9EF}" presName="tx1" presStyleLbl="revTx" presStyleIdx="4" presStyleCnt="8"/>
      <dgm:spPr/>
    </dgm:pt>
    <dgm:pt modelId="{E2CD68E1-FB2A-42AC-AF04-65DEA4404247}" type="pres">
      <dgm:prSet presAssocID="{2A67B733-3068-45AA-9295-7F908B2FF9EF}" presName="vert1" presStyleCnt="0"/>
      <dgm:spPr/>
    </dgm:pt>
    <dgm:pt modelId="{477C44F1-0CC5-413B-AFBA-4E7D5CC1A7E5}" type="pres">
      <dgm:prSet presAssocID="{C51D8ED9-471A-4751-8751-EA34930ACADE}" presName="thickLine" presStyleLbl="alignNode1" presStyleIdx="5" presStyleCnt="8"/>
      <dgm:spPr/>
    </dgm:pt>
    <dgm:pt modelId="{F7B1C41D-9DE1-4A58-A294-B0127138EE2A}" type="pres">
      <dgm:prSet presAssocID="{C51D8ED9-471A-4751-8751-EA34930ACADE}" presName="horz1" presStyleCnt="0"/>
      <dgm:spPr/>
    </dgm:pt>
    <dgm:pt modelId="{F2FCE317-CFC2-48D1-A951-8E2A6BF35856}" type="pres">
      <dgm:prSet presAssocID="{C51D8ED9-471A-4751-8751-EA34930ACADE}" presName="tx1" presStyleLbl="revTx" presStyleIdx="5" presStyleCnt="8"/>
      <dgm:spPr/>
    </dgm:pt>
    <dgm:pt modelId="{C713D63F-5EAF-441E-AFEA-625B11488F24}" type="pres">
      <dgm:prSet presAssocID="{C51D8ED9-471A-4751-8751-EA34930ACADE}" presName="vert1" presStyleCnt="0"/>
      <dgm:spPr/>
    </dgm:pt>
    <dgm:pt modelId="{287E3635-55A0-498F-8D16-6CE708601189}" type="pres">
      <dgm:prSet presAssocID="{01A97A1F-5C38-4EB7-926D-06188740F166}" presName="thickLine" presStyleLbl="alignNode1" presStyleIdx="6" presStyleCnt="8"/>
      <dgm:spPr/>
    </dgm:pt>
    <dgm:pt modelId="{ABA93AA6-7535-4E87-825B-B3C7C1F9506D}" type="pres">
      <dgm:prSet presAssocID="{01A97A1F-5C38-4EB7-926D-06188740F166}" presName="horz1" presStyleCnt="0"/>
      <dgm:spPr/>
    </dgm:pt>
    <dgm:pt modelId="{E351BB0A-4ECC-4B4D-8345-07795D5019D5}" type="pres">
      <dgm:prSet presAssocID="{01A97A1F-5C38-4EB7-926D-06188740F166}" presName="tx1" presStyleLbl="revTx" presStyleIdx="6" presStyleCnt="8"/>
      <dgm:spPr/>
    </dgm:pt>
    <dgm:pt modelId="{369D947A-968A-438D-9381-1DC110794231}" type="pres">
      <dgm:prSet presAssocID="{01A97A1F-5C38-4EB7-926D-06188740F166}" presName="vert1" presStyleCnt="0"/>
      <dgm:spPr/>
    </dgm:pt>
    <dgm:pt modelId="{C8181308-CAFC-4FFD-81B4-FF71B28D3EF1}" type="pres">
      <dgm:prSet presAssocID="{951E282D-D4B8-44CB-B413-BCD26D5DD232}" presName="thickLine" presStyleLbl="alignNode1" presStyleIdx="7" presStyleCnt="8"/>
      <dgm:spPr/>
    </dgm:pt>
    <dgm:pt modelId="{03E94FB7-0538-4595-81E1-2E1D65F18D37}" type="pres">
      <dgm:prSet presAssocID="{951E282D-D4B8-44CB-B413-BCD26D5DD232}" presName="horz1" presStyleCnt="0"/>
      <dgm:spPr/>
    </dgm:pt>
    <dgm:pt modelId="{6CEC9BA8-13BA-4311-A9CB-D9ACD075AF9F}" type="pres">
      <dgm:prSet presAssocID="{951E282D-D4B8-44CB-B413-BCD26D5DD232}" presName="tx1" presStyleLbl="revTx" presStyleIdx="7" presStyleCnt="8"/>
      <dgm:spPr/>
    </dgm:pt>
    <dgm:pt modelId="{73E24EA3-76A8-4F77-AD3C-47CE39793A07}" type="pres">
      <dgm:prSet presAssocID="{951E282D-D4B8-44CB-B413-BCD26D5DD232}" presName="vert1" presStyleCnt="0"/>
      <dgm:spPr/>
    </dgm:pt>
  </dgm:ptLst>
  <dgm:cxnLst>
    <dgm:cxn modelId="{E1075C0C-F2AD-4602-8C68-F73FF59E5DC8}" srcId="{64CEAA3F-CC95-4C86-9F6D-7E4C45178EF3}" destId="{059BCA1B-F9E6-41C4-B125-C1652FF62FAE}" srcOrd="2" destOrd="0" parTransId="{AB4299EB-6C12-401D-A175-3632F4824212}" sibTransId="{F6A78178-2A99-4E08-985E-1673EA2C96A7}"/>
    <dgm:cxn modelId="{07BF0C0F-C65A-4C5C-A482-92035F8B0260}" type="presOf" srcId="{2A67B733-3068-45AA-9295-7F908B2FF9EF}" destId="{650D8DC5-70AC-459B-8434-2B155EBB303C}" srcOrd="0" destOrd="0" presId="urn:microsoft.com/office/officeart/2008/layout/LinedList"/>
    <dgm:cxn modelId="{E4C07045-C6A6-417A-85EC-D19771151C3A}" type="presOf" srcId="{EE71022D-8D69-49F8-97AA-BCCB8441006D}" destId="{23394F2B-13A3-4CD0-B54E-173792F090B5}" srcOrd="0" destOrd="0" presId="urn:microsoft.com/office/officeart/2008/layout/LinedList"/>
    <dgm:cxn modelId="{4572BD6A-2856-45FF-9216-CD6FFA8108A1}" type="presOf" srcId="{64CEAA3F-CC95-4C86-9F6D-7E4C45178EF3}" destId="{7154A26D-D961-4E55-BCA8-A550596F37B8}" srcOrd="0" destOrd="0" presId="urn:microsoft.com/office/officeart/2008/layout/LinedList"/>
    <dgm:cxn modelId="{786A1450-CC7F-47B7-B337-EE38C1AD833C}" srcId="{64CEAA3F-CC95-4C86-9F6D-7E4C45178EF3}" destId="{C51D8ED9-471A-4751-8751-EA34930ACADE}" srcOrd="5" destOrd="0" parTransId="{CA904ED0-6CDF-4FB1-840F-613A90C3CEE9}" sibTransId="{91453BE9-3B74-460F-888F-7BD8779FD392}"/>
    <dgm:cxn modelId="{DF892071-2DD1-412C-84D9-2276A7E2C769}" type="presOf" srcId="{6E9E4560-A6AC-40BA-9E8B-FB721BF8CD13}" destId="{2AB4431C-F9FF-449C-8008-7A14A8775E23}" srcOrd="0" destOrd="0" presId="urn:microsoft.com/office/officeart/2008/layout/LinedList"/>
    <dgm:cxn modelId="{C963AA72-1366-4269-9655-47B4782B21F0}" type="presOf" srcId="{951E282D-D4B8-44CB-B413-BCD26D5DD232}" destId="{6CEC9BA8-13BA-4311-A9CB-D9ACD075AF9F}" srcOrd="0" destOrd="0" presId="urn:microsoft.com/office/officeart/2008/layout/LinedList"/>
    <dgm:cxn modelId="{FF9FEF7A-29B5-4E72-B591-EDE88C1AA863}" type="presOf" srcId="{C51D8ED9-471A-4751-8751-EA34930ACADE}" destId="{F2FCE317-CFC2-48D1-A951-8E2A6BF35856}" srcOrd="0" destOrd="0" presId="urn:microsoft.com/office/officeart/2008/layout/LinedList"/>
    <dgm:cxn modelId="{DBD2A38A-6AA4-4898-88D1-5B07606C11B9}" srcId="{64CEAA3F-CC95-4C86-9F6D-7E4C45178EF3}" destId="{01A97A1F-5C38-4EB7-926D-06188740F166}" srcOrd="6" destOrd="0" parTransId="{30E5DC13-B84E-4EA8-A231-03295006D3F7}" sibTransId="{A39BC262-1E26-4BBB-B7BE-2735845B2C6A}"/>
    <dgm:cxn modelId="{3616D197-AA4D-4FBE-A7AF-5B82DA83EB31}" srcId="{64CEAA3F-CC95-4C86-9F6D-7E4C45178EF3}" destId="{951E282D-D4B8-44CB-B413-BCD26D5DD232}" srcOrd="7" destOrd="0" parTransId="{46A82DA7-068F-4961-BFD0-5AEC39002785}" sibTransId="{797352CC-305C-4E7C-8E41-76BF883E5632}"/>
    <dgm:cxn modelId="{A6A2C898-12A7-440E-805C-39C4FF0DD452}" srcId="{64CEAA3F-CC95-4C86-9F6D-7E4C45178EF3}" destId="{6E9E4560-A6AC-40BA-9E8B-FB721BF8CD13}" srcOrd="0" destOrd="0" parTransId="{6471D86B-8571-41F8-9443-A6EA834B94AD}" sibTransId="{B31BF91F-3770-47F9-9B6C-D44081DC57F1}"/>
    <dgm:cxn modelId="{A5D38B9E-EEDD-494D-83BA-37F0DB79B430}" type="presOf" srcId="{709C3C43-44A4-45CD-A3D6-6E7096CEDA3E}" destId="{024CFC26-D955-4402-BB20-E5FEBC3410F5}" srcOrd="0" destOrd="0" presId="urn:microsoft.com/office/officeart/2008/layout/LinedList"/>
    <dgm:cxn modelId="{059991A7-1023-4936-B501-9D13A2AE7186}" type="presOf" srcId="{01A97A1F-5C38-4EB7-926D-06188740F166}" destId="{E351BB0A-4ECC-4B4D-8345-07795D5019D5}" srcOrd="0" destOrd="0" presId="urn:microsoft.com/office/officeart/2008/layout/LinedList"/>
    <dgm:cxn modelId="{343769B7-F417-4CC3-B1EC-E57FAA0B90A5}" srcId="{64CEAA3F-CC95-4C86-9F6D-7E4C45178EF3}" destId="{2A67B733-3068-45AA-9295-7F908B2FF9EF}" srcOrd="4" destOrd="0" parTransId="{80969C92-D618-48DE-A814-9D6AD71E0D7E}" sibTransId="{0DA571FE-7860-49E7-8481-29227C81A55C}"/>
    <dgm:cxn modelId="{D76154C1-859D-442F-92B8-97C7844CD429}" srcId="{64CEAA3F-CC95-4C86-9F6D-7E4C45178EF3}" destId="{709C3C43-44A4-45CD-A3D6-6E7096CEDA3E}" srcOrd="1" destOrd="0" parTransId="{415A0B0E-5084-48E9-B692-EEF49D24763E}" sibTransId="{3EA7B14F-2245-4DB4-94A5-5650C2C39932}"/>
    <dgm:cxn modelId="{FDC501ED-33CE-4D48-8848-5C8E54459524}" srcId="{64CEAA3F-CC95-4C86-9F6D-7E4C45178EF3}" destId="{EE71022D-8D69-49F8-97AA-BCCB8441006D}" srcOrd="3" destOrd="0" parTransId="{2EAB7F46-D79D-4F2C-A5A5-2B40645FA062}" sibTransId="{81216A98-DCD4-4A78-B77D-E968C9B2CDF0}"/>
    <dgm:cxn modelId="{FA6CC3F5-E2FE-447A-AC60-28ADECDB54AD}" type="presOf" srcId="{059BCA1B-F9E6-41C4-B125-C1652FF62FAE}" destId="{DBD988ED-BB41-48BC-854B-EB88142E0659}" srcOrd="0" destOrd="0" presId="urn:microsoft.com/office/officeart/2008/layout/LinedList"/>
    <dgm:cxn modelId="{860532BB-9F01-48AF-B7C3-7D892885E79B}" type="presParOf" srcId="{7154A26D-D961-4E55-BCA8-A550596F37B8}" destId="{C608C537-429A-49C3-8606-3E5DEB17F422}" srcOrd="0" destOrd="0" presId="urn:microsoft.com/office/officeart/2008/layout/LinedList"/>
    <dgm:cxn modelId="{7A664F78-F368-462F-B73B-5D082BF05AE2}" type="presParOf" srcId="{7154A26D-D961-4E55-BCA8-A550596F37B8}" destId="{DA849F27-A6AD-40AE-A4F4-9AADBE25D350}" srcOrd="1" destOrd="0" presId="urn:microsoft.com/office/officeart/2008/layout/LinedList"/>
    <dgm:cxn modelId="{AD6DB8F5-8DE6-4E62-A0C6-C5D6010AD4D0}" type="presParOf" srcId="{DA849F27-A6AD-40AE-A4F4-9AADBE25D350}" destId="{2AB4431C-F9FF-449C-8008-7A14A8775E23}" srcOrd="0" destOrd="0" presId="urn:microsoft.com/office/officeart/2008/layout/LinedList"/>
    <dgm:cxn modelId="{FF615218-CB34-4915-BC8E-C65EAE95A2AC}" type="presParOf" srcId="{DA849F27-A6AD-40AE-A4F4-9AADBE25D350}" destId="{62D98027-8B5D-49C9-B831-4D7333A1E213}" srcOrd="1" destOrd="0" presId="urn:microsoft.com/office/officeart/2008/layout/LinedList"/>
    <dgm:cxn modelId="{152A09BF-6CCA-41DB-B5F3-D54728140CAB}" type="presParOf" srcId="{7154A26D-D961-4E55-BCA8-A550596F37B8}" destId="{125C845D-020B-425C-B908-3F428A000BF9}" srcOrd="2" destOrd="0" presId="urn:microsoft.com/office/officeart/2008/layout/LinedList"/>
    <dgm:cxn modelId="{814A6742-52E3-471E-9C05-A9CE177EE0AE}" type="presParOf" srcId="{7154A26D-D961-4E55-BCA8-A550596F37B8}" destId="{05E3F90A-E8EB-4780-A7EB-96CFBB76C13F}" srcOrd="3" destOrd="0" presId="urn:microsoft.com/office/officeart/2008/layout/LinedList"/>
    <dgm:cxn modelId="{1CB2A3A8-5D71-4C40-9C4D-D86799710A1C}" type="presParOf" srcId="{05E3F90A-E8EB-4780-A7EB-96CFBB76C13F}" destId="{024CFC26-D955-4402-BB20-E5FEBC3410F5}" srcOrd="0" destOrd="0" presId="urn:microsoft.com/office/officeart/2008/layout/LinedList"/>
    <dgm:cxn modelId="{72931B21-5402-4CCA-ADD8-F0D3DABECCE7}" type="presParOf" srcId="{05E3F90A-E8EB-4780-A7EB-96CFBB76C13F}" destId="{026C31AE-8CFE-4948-9292-AF50E509C1CC}" srcOrd="1" destOrd="0" presId="urn:microsoft.com/office/officeart/2008/layout/LinedList"/>
    <dgm:cxn modelId="{27023571-3160-4A0E-8838-F6823B795110}" type="presParOf" srcId="{7154A26D-D961-4E55-BCA8-A550596F37B8}" destId="{6F566E8B-2EFA-4467-8B17-BB46906D708F}" srcOrd="4" destOrd="0" presId="urn:microsoft.com/office/officeart/2008/layout/LinedList"/>
    <dgm:cxn modelId="{14388977-8191-4BCC-AE09-004B12DFDC55}" type="presParOf" srcId="{7154A26D-D961-4E55-BCA8-A550596F37B8}" destId="{180990B9-528B-4F8C-88D5-DC06CC165F22}" srcOrd="5" destOrd="0" presId="urn:microsoft.com/office/officeart/2008/layout/LinedList"/>
    <dgm:cxn modelId="{CD4FA38C-B428-41A1-98C9-503F0DAEE22C}" type="presParOf" srcId="{180990B9-528B-4F8C-88D5-DC06CC165F22}" destId="{DBD988ED-BB41-48BC-854B-EB88142E0659}" srcOrd="0" destOrd="0" presId="urn:microsoft.com/office/officeart/2008/layout/LinedList"/>
    <dgm:cxn modelId="{DC229EFA-B15C-4BBE-99A2-B6437C1765C7}" type="presParOf" srcId="{180990B9-528B-4F8C-88D5-DC06CC165F22}" destId="{A733CA39-75E8-44B6-A387-0FB50B673BA9}" srcOrd="1" destOrd="0" presId="urn:microsoft.com/office/officeart/2008/layout/LinedList"/>
    <dgm:cxn modelId="{5B952BA7-BBAC-462D-96BE-7127FFAAC66C}" type="presParOf" srcId="{7154A26D-D961-4E55-BCA8-A550596F37B8}" destId="{A5DF8C10-96EF-41FD-B611-A6207224B8DE}" srcOrd="6" destOrd="0" presId="urn:microsoft.com/office/officeart/2008/layout/LinedList"/>
    <dgm:cxn modelId="{378EC6CE-C100-4719-90E2-5BC0AEFFF4A7}" type="presParOf" srcId="{7154A26D-D961-4E55-BCA8-A550596F37B8}" destId="{4BE076D5-2645-45B1-BE94-2D10399A166F}" srcOrd="7" destOrd="0" presId="urn:microsoft.com/office/officeart/2008/layout/LinedList"/>
    <dgm:cxn modelId="{06BD1E5C-F216-490A-B7CF-ED174CE129C4}" type="presParOf" srcId="{4BE076D5-2645-45B1-BE94-2D10399A166F}" destId="{23394F2B-13A3-4CD0-B54E-173792F090B5}" srcOrd="0" destOrd="0" presId="urn:microsoft.com/office/officeart/2008/layout/LinedList"/>
    <dgm:cxn modelId="{2D15D545-391A-4011-9570-F2114FA1FE5C}" type="presParOf" srcId="{4BE076D5-2645-45B1-BE94-2D10399A166F}" destId="{B8F5D110-882D-4CD5-8396-7F50EA8A801B}" srcOrd="1" destOrd="0" presId="urn:microsoft.com/office/officeart/2008/layout/LinedList"/>
    <dgm:cxn modelId="{135B490A-9501-4058-A356-21B7E0F8D838}" type="presParOf" srcId="{7154A26D-D961-4E55-BCA8-A550596F37B8}" destId="{828F2360-13A5-4591-B1BA-4BCF2E0ED59E}" srcOrd="8" destOrd="0" presId="urn:microsoft.com/office/officeart/2008/layout/LinedList"/>
    <dgm:cxn modelId="{24AC176F-B465-47E6-B8EB-AD13AA8D339E}" type="presParOf" srcId="{7154A26D-D961-4E55-BCA8-A550596F37B8}" destId="{B0FD313F-BA5B-4F8F-A048-06EA2D4712BE}" srcOrd="9" destOrd="0" presId="urn:microsoft.com/office/officeart/2008/layout/LinedList"/>
    <dgm:cxn modelId="{BA877C7D-7102-4A14-8DB7-A9F525D7CA77}" type="presParOf" srcId="{B0FD313F-BA5B-4F8F-A048-06EA2D4712BE}" destId="{650D8DC5-70AC-459B-8434-2B155EBB303C}" srcOrd="0" destOrd="0" presId="urn:microsoft.com/office/officeart/2008/layout/LinedList"/>
    <dgm:cxn modelId="{8CC7811A-9DEF-495A-99C1-53392468421A}" type="presParOf" srcId="{B0FD313F-BA5B-4F8F-A048-06EA2D4712BE}" destId="{E2CD68E1-FB2A-42AC-AF04-65DEA4404247}" srcOrd="1" destOrd="0" presId="urn:microsoft.com/office/officeart/2008/layout/LinedList"/>
    <dgm:cxn modelId="{E5F484F4-D9ED-4D7E-A2F6-7AA09218EA67}" type="presParOf" srcId="{7154A26D-D961-4E55-BCA8-A550596F37B8}" destId="{477C44F1-0CC5-413B-AFBA-4E7D5CC1A7E5}" srcOrd="10" destOrd="0" presId="urn:microsoft.com/office/officeart/2008/layout/LinedList"/>
    <dgm:cxn modelId="{9E41C852-27FB-4615-B92B-D76377425C50}" type="presParOf" srcId="{7154A26D-D961-4E55-BCA8-A550596F37B8}" destId="{F7B1C41D-9DE1-4A58-A294-B0127138EE2A}" srcOrd="11" destOrd="0" presId="urn:microsoft.com/office/officeart/2008/layout/LinedList"/>
    <dgm:cxn modelId="{0867BC17-C0DB-4E59-85A9-D61D11C9C827}" type="presParOf" srcId="{F7B1C41D-9DE1-4A58-A294-B0127138EE2A}" destId="{F2FCE317-CFC2-48D1-A951-8E2A6BF35856}" srcOrd="0" destOrd="0" presId="urn:microsoft.com/office/officeart/2008/layout/LinedList"/>
    <dgm:cxn modelId="{8F7AC707-5442-424F-A3B1-2F04ACF872CC}" type="presParOf" srcId="{F7B1C41D-9DE1-4A58-A294-B0127138EE2A}" destId="{C713D63F-5EAF-441E-AFEA-625B11488F24}" srcOrd="1" destOrd="0" presId="urn:microsoft.com/office/officeart/2008/layout/LinedList"/>
    <dgm:cxn modelId="{4114DD70-ABA2-498E-89C1-4DF4EF810F02}" type="presParOf" srcId="{7154A26D-D961-4E55-BCA8-A550596F37B8}" destId="{287E3635-55A0-498F-8D16-6CE708601189}" srcOrd="12" destOrd="0" presId="urn:microsoft.com/office/officeart/2008/layout/LinedList"/>
    <dgm:cxn modelId="{69B0641D-97DE-49C9-8336-68E4BB49D779}" type="presParOf" srcId="{7154A26D-D961-4E55-BCA8-A550596F37B8}" destId="{ABA93AA6-7535-4E87-825B-B3C7C1F9506D}" srcOrd="13" destOrd="0" presId="urn:microsoft.com/office/officeart/2008/layout/LinedList"/>
    <dgm:cxn modelId="{30B4A075-2F34-4276-A126-D9C17479FF4F}" type="presParOf" srcId="{ABA93AA6-7535-4E87-825B-B3C7C1F9506D}" destId="{E351BB0A-4ECC-4B4D-8345-07795D5019D5}" srcOrd="0" destOrd="0" presId="urn:microsoft.com/office/officeart/2008/layout/LinedList"/>
    <dgm:cxn modelId="{FCFCE96B-171E-4C6B-9600-A6F9ADD219DC}" type="presParOf" srcId="{ABA93AA6-7535-4E87-825B-B3C7C1F9506D}" destId="{369D947A-968A-438D-9381-1DC110794231}" srcOrd="1" destOrd="0" presId="urn:microsoft.com/office/officeart/2008/layout/LinedList"/>
    <dgm:cxn modelId="{09A0363D-3314-42EF-8EEF-D28FDE482FC6}" type="presParOf" srcId="{7154A26D-D961-4E55-BCA8-A550596F37B8}" destId="{C8181308-CAFC-4FFD-81B4-FF71B28D3EF1}" srcOrd="14" destOrd="0" presId="urn:microsoft.com/office/officeart/2008/layout/LinedList"/>
    <dgm:cxn modelId="{972C7DC7-8DBF-483C-9FCC-10036891E72A}" type="presParOf" srcId="{7154A26D-D961-4E55-BCA8-A550596F37B8}" destId="{03E94FB7-0538-4595-81E1-2E1D65F18D37}" srcOrd="15" destOrd="0" presId="urn:microsoft.com/office/officeart/2008/layout/LinedList"/>
    <dgm:cxn modelId="{0728EAF4-BF6E-48E0-A7D2-7CFDEE629D4F}" type="presParOf" srcId="{03E94FB7-0538-4595-81E1-2E1D65F18D37}" destId="{6CEC9BA8-13BA-4311-A9CB-D9ACD075AF9F}" srcOrd="0" destOrd="0" presId="urn:microsoft.com/office/officeart/2008/layout/LinedList"/>
    <dgm:cxn modelId="{2A2D41B1-766C-4916-98C7-8A549CD9B1CB}" type="presParOf" srcId="{03E94FB7-0538-4595-81E1-2E1D65F18D37}" destId="{73E24EA3-76A8-4F77-AD3C-47CE39793A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19D46-155F-4D0E-9D0D-C39BE7FF1DDD}">
      <dsp:nvSpPr>
        <dsp:cNvPr id="0" name=""/>
        <dsp:cNvSpPr/>
      </dsp:nvSpPr>
      <dsp:spPr>
        <a:xfrm>
          <a:off x="0" y="353552"/>
          <a:ext cx="11684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dirty="0">
              <a:effectLst/>
              <a:latin typeface="Calibri" panose="020F0502020204030204" pitchFamily="34" charset="0"/>
              <a:ea typeface="Calibri" panose="020F0502020204030204" pitchFamily="34" charset="0"/>
              <a:cs typeface="Mangal" panose="02040503050203030202" pitchFamily="18" charset="0"/>
            </a:rPr>
            <a:t>What is VPN – definition?</a:t>
          </a:r>
          <a:endParaRPr lang="en-IN" sz="3600" b="1" kern="1200" dirty="0">
            <a:effectLst/>
            <a:latin typeface="Calibri" panose="020F0502020204030204" pitchFamily="34" charset="0"/>
            <a:ea typeface="Calibri" panose="020F0502020204030204" pitchFamily="34" charset="0"/>
            <a:cs typeface="Mangal" panose="02040503050203030202" pitchFamily="18" charset="0"/>
          </a:endParaRPr>
        </a:p>
      </dsp:txBody>
      <dsp:txXfrm>
        <a:off x="59399" y="412951"/>
        <a:ext cx="11565202" cy="1098002"/>
      </dsp:txXfrm>
    </dsp:sp>
    <dsp:sp modelId="{7FB47194-4A53-4707-905A-E6EDD332DABD}">
      <dsp:nvSpPr>
        <dsp:cNvPr id="0" name=""/>
        <dsp:cNvSpPr/>
      </dsp:nvSpPr>
      <dsp:spPr>
        <a:xfrm>
          <a:off x="0" y="1940467"/>
          <a:ext cx="11684000" cy="181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96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effectLst/>
              <a:latin typeface="Calibri" panose="020F0502020204030204" pitchFamily="34" charset="0"/>
              <a:ea typeface="Calibri" panose="020F0502020204030204" pitchFamily="34" charset="0"/>
              <a:cs typeface="Mangal" panose="02040503050203030202" pitchFamily="18" charset="0"/>
            </a:rPr>
            <a:t>VPN stands for virtual private network. It provides secure and encrypted connection between two devices over network to protect transmitted data which could be sensitive. </a:t>
          </a:r>
          <a:endParaRPr lang="en-IN" sz="2400" kern="1200" dirty="0">
            <a:latin typeface="Calibri" panose="020F0502020204030204" pitchFamily="34" charset="0"/>
            <a:ea typeface="Calibri" panose="020F0502020204030204" pitchFamily="34" charset="0"/>
            <a:cs typeface="Mangal" panose="02040503050203030202" pitchFamily="18" charset="0"/>
          </a:endParaRPr>
        </a:p>
        <a:p>
          <a:pPr marL="228600" lvl="1" indent="-228600" algn="l" defTabSz="1066800">
            <a:lnSpc>
              <a:spcPct val="90000"/>
            </a:lnSpc>
            <a:spcBef>
              <a:spcPct val="0"/>
            </a:spcBef>
            <a:spcAft>
              <a:spcPct val="20000"/>
            </a:spcAft>
            <a:buChar char="•"/>
          </a:pPr>
          <a:r>
            <a:rPr lang="en-US" sz="2400" kern="1200" dirty="0">
              <a:effectLst/>
              <a:latin typeface="Calibri" panose="020F0502020204030204" pitchFamily="34" charset="0"/>
              <a:ea typeface="Calibri" panose="020F0502020204030204" pitchFamily="34" charset="0"/>
              <a:cs typeface="Mangal" panose="02040503050203030202" pitchFamily="18" charset="0"/>
            </a:rPr>
            <a:t>VPN helps to protect unauthorized access and eavesdropping, allowing user to securely access the data and resources from anywhere at remote location. </a:t>
          </a:r>
          <a:endParaRPr lang="en-IN" sz="2400" kern="1200" dirty="0">
            <a:effectLst/>
            <a:latin typeface="Calibri" panose="020F0502020204030204" pitchFamily="34" charset="0"/>
            <a:ea typeface="Calibri" panose="020F0502020204030204" pitchFamily="34" charset="0"/>
            <a:cs typeface="Mangal" panose="02040503050203030202" pitchFamily="18" charset="0"/>
          </a:endParaRPr>
        </a:p>
      </dsp:txBody>
      <dsp:txXfrm>
        <a:off x="0" y="1940467"/>
        <a:ext cx="11684000" cy="18164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80235-F8C7-4693-A888-A9E47B59F336}">
      <dsp:nvSpPr>
        <dsp:cNvPr id="0" name=""/>
        <dsp:cNvSpPr/>
      </dsp:nvSpPr>
      <dsp:spPr>
        <a:xfrm>
          <a:off x="1087627" y="0"/>
          <a:ext cx="6308345" cy="630834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EDDFE56-36D6-4118-BAAF-41F383A70906}">
      <dsp:nvSpPr>
        <dsp:cNvPr id="0" name=""/>
        <dsp:cNvSpPr/>
      </dsp:nvSpPr>
      <dsp:spPr>
        <a:xfrm>
          <a:off x="1686920" y="664612"/>
          <a:ext cx="2460254" cy="246025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Authentication: </a:t>
          </a:r>
        </a:p>
        <a:p>
          <a:pPr marL="0" lvl="0" indent="0" algn="ctr" defTabSz="889000">
            <a:lnSpc>
              <a:spcPct val="90000"/>
            </a:lnSpc>
            <a:spcBef>
              <a:spcPct val="0"/>
            </a:spcBef>
            <a:spcAft>
              <a:spcPct val="35000"/>
            </a:spcAft>
            <a:buNone/>
          </a:pPr>
          <a:r>
            <a:rPr lang="en-US" sz="2000" kern="1200" dirty="0"/>
            <a:t>only valid and legitimate user</a:t>
          </a:r>
        </a:p>
      </dsp:txBody>
      <dsp:txXfrm>
        <a:off x="1807020" y="784712"/>
        <a:ext cx="2220054" cy="2220054"/>
      </dsp:txXfrm>
    </dsp:sp>
    <dsp:sp modelId="{7D235F65-BCF7-4FCC-A9F2-9534C8246A81}">
      <dsp:nvSpPr>
        <dsp:cNvPr id="0" name=""/>
        <dsp:cNvSpPr/>
      </dsp:nvSpPr>
      <dsp:spPr>
        <a:xfrm>
          <a:off x="4336425" y="599292"/>
          <a:ext cx="2460254" cy="246025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Confidentiality:</a:t>
          </a:r>
        </a:p>
        <a:p>
          <a:pPr marL="0" lvl="0" indent="0" algn="ctr" defTabSz="889000">
            <a:lnSpc>
              <a:spcPct val="90000"/>
            </a:lnSpc>
            <a:spcBef>
              <a:spcPct val="0"/>
            </a:spcBef>
            <a:spcAft>
              <a:spcPct val="35000"/>
            </a:spcAft>
            <a:buNone/>
          </a:pPr>
          <a:r>
            <a:rPr lang="en-US" sz="1800" kern="1200" dirty="0"/>
            <a:t>encrypted data to disclose sensitive information</a:t>
          </a:r>
        </a:p>
      </dsp:txBody>
      <dsp:txXfrm>
        <a:off x="4456525" y="719392"/>
        <a:ext cx="2220054" cy="2220054"/>
      </dsp:txXfrm>
    </dsp:sp>
    <dsp:sp modelId="{11E1C218-E604-4ED0-95B7-90D22ED0E025}">
      <dsp:nvSpPr>
        <dsp:cNvPr id="0" name=""/>
        <dsp:cNvSpPr/>
      </dsp:nvSpPr>
      <dsp:spPr>
        <a:xfrm>
          <a:off x="1686920" y="3248797"/>
          <a:ext cx="2460254" cy="2460254"/>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Integrity:</a:t>
          </a:r>
        </a:p>
        <a:p>
          <a:pPr marL="0" lvl="0" indent="0" algn="ctr" defTabSz="889000">
            <a:lnSpc>
              <a:spcPct val="90000"/>
            </a:lnSpc>
            <a:spcBef>
              <a:spcPct val="0"/>
            </a:spcBef>
            <a:spcAft>
              <a:spcPct val="35000"/>
            </a:spcAft>
            <a:buNone/>
          </a:pPr>
          <a:r>
            <a:rPr lang="en-US" sz="1600" b="1" kern="1200" dirty="0"/>
            <a:t> </a:t>
          </a:r>
          <a:r>
            <a:rPr lang="en-US" sz="1800" kern="1200" dirty="0"/>
            <a:t>Through hash make sure data is not altered while transporting</a:t>
          </a:r>
        </a:p>
      </dsp:txBody>
      <dsp:txXfrm>
        <a:off x="1807020" y="3368897"/>
        <a:ext cx="2220054" cy="2220054"/>
      </dsp:txXfrm>
    </dsp:sp>
    <dsp:sp modelId="{E84FACFD-BBE3-46D0-89F7-3CA8982FE0DC}">
      <dsp:nvSpPr>
        <dsp:cNvPr id="0" name=""/>
        <dsp:cNvSpPr/>
      </dsp:nvSpPr>
      <dsp:spPr>
        <a:xfrm>
          <a:off x="4336425" y="3248797"/>
          <a:ext cx="2460254" cy="246025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u="sng" kern="1200" dirty="0"/>
            <a:t>Access control:</a:t>
          </a:r>
        </a:p>
        <a:p>
          <a:pPr marL="0" lvl="0" indent="0" algn="ctr" defTabSz="933450">
            <a:lnSpc>
              <a:spcPct val="90000"/>
            </a:lnSpc>
            <a:spcBef>
              <a:spcPct val="0"/>
            </a:spcBef>
            <a:spcAft>
              <a:spcPct val="35000"/>
            </a:spcAft>
            <a:buNone/>
          </a:pPr>
          <a:r>
            <a:rPr lang="en-US" sz="2100" b="1" kern="1200" dirty="0"/>
            <a:t> </a:t>
          </a:r>
          <a:r>
            <a:rPr lang="en-US" sz="2100" kern="1200" dirty="0"/>
            <a:t>Only authorized and registered user access network.</a:t>
          </a:r>
        </a:p>
      </dsp:txBody>
      <dsp:txXfrm>
        <a:off x="4456525" y="3368897"/>
        <a:ext cx="2220054" cy="2220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6E9BE-2C9E-4B23-8D4D-06450381A0D4}">
      <dsp:nvSpPr>
        <dsp:cNvPr id="0" name=""/>
        <dsp:cNvSpPr/>
      </dsp:nvSpPr>
      <dsp:spPr>
        <a:xfrm>
          <a:off x="4133554" y="2266699"/>
          <a:ext cx="1900828" cy="1900828"/>
        </a:xfrm>
        <a:prstGeom prst="ellipse">
          <a:avLst/>
        </a:prstGeom>
        <a:solidFill>
          <a:schemeClr val="accent2">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DEVICES</a:t>
          </a:r>
        </a:p>
      </dsp:txBody>
      <dsp:txXfrm>
        <a:off x="4411924" y="2545069"/>
        <a:ext cx="1344088" cy="1344088"/>
      </dsp:txXfrm>
    </dsp:sp>
    <dsp:sp modelId="{4AB55773-147D-48EB-B3FF-AEB5604B95BC}">
      <dsp:nvSpPr>
        <dsp:cNvPr id="0" name=""/>
        <dsp:cNvSpPr/>
      </dsp:nvSpPr>
      <dsp:spPr>
        <a:xfrm rot="12900000">
          <a:off x="2908949" y="1934028"/>
          <a:ext cx="1458849" cy="541736"/>
        </a:xfrm>
        <a:prstGeom prst="lef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288C0F-DDB8-4999-BFEF-C2F4A97F514F}">
      <dsp:nvSpPr>
        <dsp:cNvPr id="0" name=""/>
        <dsp:cNvSpPr/>
      </dsp:nvSpPr>
      <dsp:spPr>
        <a:xfrm>
          <a:off x="2137970" y="1064201"/>
          <a:ext cx="1805786" cy="1444629"/>
        </a:xfrm>
        <a:prstGeom prst="roundRect">
          <a:avLst>
            <a:gd name="adj" fmla="val 1000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1.Hardware</a:t>
          </a:r>
        </a:p>
      </dsp:txBody>
      <dsp:txXfrm>
        <a:off x="2180282" y="1106513"/>
        <a:ext cx="1721162" cy="1360005"/>
      </dsp:txXfrm>
    </dsp:sp>
    <dsp:sp modelId="{923273C8-4F57-46C9-B534-08E3358D8F13}">
      <dsp:nvSpPr>
        <dsp:cNvPr id="0" name=""/>
        <dsp:cNvSpPr/>
      </dsp:nvSpPr>
      <dsp:spPr>
        <a:xfrm rot="16200000">
          <a:off x="4354543" y="1181499"/>
          <a:ext cx="1458849" cy="541736"/>
        </a:xfrm>
        <a:prstGeom prst="leftArrow">
          <a:avLst>
            <a:gd name="adj1" fmla="val 60000"/>
            <a:gd name="adj2" fmla="val 50000"/>
          </a:avLst>
        </a:prstGeom>
        <a:solidFill>
          <a:schemeClr val="accent2">
            <a:shade val="90000"/>
            <a:hueOff val="313033"/>
            <a:satOff val="-13556"/>
            <a:lumOff val="2445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6DC854-808E-46D1-ACFF-2DF295F460C3}">
      <dsp:nvSpPr>
        <dsp:cNvPr id="0" name=""/>
        <dsp:cNvSpPr/>
      </dsp:nvSpPr>
      <dsp:spPr>
        <a:xfrm>
          <a:off x="4181075" y="628"/>
          <a:ext cx="1805786" cy="1444629"/>
        </a:xfrm>
        <a:prstGeom prst="roundRect">
          <a:avLst>
            <a:gd name="adj" fmla="val 10000"/>
          </a:avLst>
        </a:prstGeom>
        <a:solidFill>
          <a:schemeClr val="accent2">
            <a:shade val="50000"/>
            <a:hueOff val="320883"/>
            <a:satOff val="-15112"/>
            <a:lumOff val="331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2.Firewall</a:t>
          </a:r>
        </a:p>
      </dsp:txBody>
      <dsp:txXfrm>
        <a:off x="4223387" y="42940"/>
        <a:ext cx="1721162" cy="1360005"/>
      </dsp:txXfrm>
    </dsp:sp>
    <dsp:sp modelId="{B0DF6F4F-92E4-44CC-B7E6-E742941F527C}">
      <dsp:nvSpPr>
        <dsp:cNvPr id="0" name=""/>
        <dsp:cNvSpPr/>
      </dsp:nvSpPr>
      <dsp:spPr>
        <a:xfrm rot="19500000">
          <a:off x="5800138" y="1934028"/>
          <a:ext cx="1458849" cy="541736"/>
        </a:xfrm>
        <a:prstGeom prst="leftArrow">
          <a:avLst>
            <a:gd name="adj1" fmla="val 60000"/>
            <a:gd name="adj2" fmla="val 50000"/>
          </a:avLst>
        </a:prstGeom>
        <a:solidFill>
          <a:schemeClr val="accent2">
            <a:shade val="90000"/>
            <a:hueOff val="313033"/>
            <a:satOff val="-13556"/>
            <a:lumOff val="2445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0104EE-72F7-4499-A1C9-58E4B64A72CD}">
      <dsp:nvSpPr>
        <dsp:cNvPr id="0" name=""/>
        <dsp:cNvSpPr/>
      </dsp:nvSpPr>
      <dsp:spPr>
        <a:xfrm>
          <a:off x="6224179" y="1064201"/>
          <a:ext cx="1805786" cy="1444629"/>
        </a:xfrm>
        <a:prstGeom prst="roundRect">
          <a:avLst>
            <a:gd name="adj" fmla="val 10000"/>
          </a:avLst>
        </a:prstGeom>
        <a:solidFill>
          <a:schemeClr val="accent2">
            <a:shade val="50000"/>
            <a:hueOff val="320883"/>
            <a:satOff val="-15112"/>
            <a:lumOff val="331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3.Software</a:t>
          </a:r>
        </a:p>
      </dsp:txBody>
      <dsp:txXfrm>
        <a:off x="6266491" y="1106513"/>
        <a:ext cx="1721162" cy="13600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D03EB-E5B6-484A-A154-BC6F36E8E477}">
      <dsp:nvSpPr>
        <dsp:cNvPr id="0" name=""/>
        <dsp:cNvSpPr/>
      </dsp:nvSpPr>
      <dsp:spPr>
        <a:xfrm>
          <a:off x="0" y="22441"/>
          <a:ext cx="10167937" cy="17871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Type 1</a:t>
          </a:r>
          <a:r>
            <a:rPr lang="en-US" sz="2600" kern="1200" dirty="0"/>
            <a:t>: Remote Access VPN</a:t>
          </a:r>
        </a:p>
        <a:p>
          <a:pPr marL="0" lvl="0" indent="0" algn="l" defTabSz="1155700">
            <a:lnSpc>
              <a:spcPct val="90000"/>
            </a:lnSpc>
            <a:spcBef>
              <a:spcPct val="0"/>
            </a:spcBef>
            <a:spcAft>
              <a:spcPct val="35000"/>
            </a:spcAft>
            <a:buNone/>
          </a:pPr>
          <a:r>
            <a:rPr lang="en-US" sz="2600" kern="1200" dirty="0"/>
            <a:t>	</a:t>
          </a:r>
        </a:p>
      </dsp:txBody>
      <dsp:txXfrm>
        <a:off x="87243" y="109684"/>
        <a:ext cx="9993451" cy="1612689"/>
      </dsp:txXfrm>
    </dsp:sp>
    <dsp:sp modelId="{998174A8-48E6-4E00-A59F-1E0EBEA36D03}">
      <dsp:nvSpPr>
        <dsp:cNvPr id="0" name=""/>
        <dsp:cNvSpPr/>
      </dsp:nvSpPr>
      <dsp:spPr>
        <a:xfrm>
          <a:off x="0" y="1884496"/>
          <a:ext cx="10167937" cy="1787175"/>
        </a:xfrm>
        <a:prstGeom prst="roundRect">
          <a:avLst/>
        </a:prstGeom>
        <a:solidFill>
          <a:schemeClr val="accent2">
            <a:hueOff val="149472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Type 2</a:t>
          </a:r>
          <a:r>
            <a:rPr lang="en-US" sz="2600" kern="1200" dirty="0"/>
            <a:t>: Site to site VPN</a:t>
          </a:r>
        </a:p>
        <a:p>
          <a:pPr marL="0" lvl="0" indent="0" algn="l" defTabSz="1155700">
            <a:lnSpc>
              <a:spcPct val="90000"/>
            </a:lnSpc>
            <a:spcBef>
              <a:spcPct val="0"/>
            </a:spcBef>
            <a:spcAft>
              <a:spcPct val="35000"/>
            </a:spcAft>
            <a:buNone/>
          </a:pPr>
          <a:r>
            <a:rPr lang="en-US" sz="2600" kern="1200" dirty="0"/>
            <a:t>	 1. Intranet Based</a:t>
          </a:r>
        </a:p>
        <a:p>
          <a:pPr marL="0" lvl="0" indent="0" algn="l" defTabSz="1155700">
            <a:lnSpc>
              <a:spcPct val="90000"/>
            </a:lnSpc>
            <a:spcBef>
              <a:spcPct val="0"/>
            </a:spcBef>
            <a:spcAft>
              <a:spcPct val="35000"/>
            </a:spcAft>
            <a:buNone/>
          </a:pPr>
          <a:r>
            <a:rPr lang="en-US" sz="2600" kern="1200" dirty="0"/>
            <a:t>	  2. Extranet Based</a:t>
          </a:r>
        </a:p>
      </dsp:txBody>
      <dsp:txXfrm>
        <a:off x="87243" y="1971739"/>
        <a:ext cx="9993451" cy="1612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2FDC8-7A79-4DB4-9107-65E68BE8A61B}">
      <dsp:nvSpPr>
        <dsp:cNvPr id="0" name=""/>
        <dsp:cNvSpPr/>
      </dsp:nvSpPr>
      <dsp:spPr>
        <a:xfrm>
          <a:off x="0" y="4477013"/>
          <a:ext cx="1140886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93EFF7-2602-4480-BD0D-395F451084CA}">
      <dsp:nvSpPr>
        <dsp:cNvPr id="0" name=""/>
        <dsp:cNvSpPr/>
      </dsp:nvSpPr>
      <dsp:spPr>
        <a:xfrm>
          <a:off x="-124970" y="2454988"/>
          <a:ext cx="1140886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1BC61B-FB5E-4900-B03D-428FAC1996E8}">
      <dsp:nvSpPr>
        <dsp:cNvPr id="0" name=""/>
        <dsp:cNvSpPr/>
      </dsp:nvSpPr>
      <dsp:spPr>
        <a:xfrm>
          <a:off x="2459011" y="239604"/>
          <a:ext cx="8942440" cy="2215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Split Tunneling is a VPN feature that allows users to direct a portion of their internet traffic through an encrypted virtual private network while leaving the rest to be routed through a separate tunnel on the open network. Split tunneling is a unique technology that gives you control over which data you encrypt through a VPN and other data remains open on the network. Simple terms split tunneling gives you complete control over which data is sent over the internet through your VPN and which data is kept on the faster, unencrypted open web</a:t>
          </a:r>
          <a:r>
            <a:rPr lang="en-US" sz="1800" kern="1200" dirty="0"/>
            <a:t>.</a:t>
          </a:r>
        </a:p>
      </dsp:txBody>
      <dsp:txXfrm>
        <a:off x="2459011" y="239604"/>
        <a:ext cx="8942440" cy="2215217"/>
      </dsp:txXfrm>
    </dsp:sp>
    <dsp:sp modelId="{E6DA163B-0D06-4C18-AD71-4666445DA58C}">
      <dsp:nvSpPr>
        <dsp:cNvPr id="0" name=""/>
        <dsp:cNvSpPr/>
      </dsp:nvSpPr>
      <dsp:spPr>
        <a:xfrm>
          <a:off x="0" y="804448"/>
          <a:ext cx="2274502" cy="16625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422400">
            <a:lnSpc>
              <a:spcPct val="90000"/>
            </a:lnSpc>
            <a:spcBef>
              <a:spcPct val="0"/>
            </a:spcBef>
            <a:spcAft>
              <a:spcPct val="35000"/>
            </a:spcAft>
            <a:buNone/>
          </a:pPr>
          <a:r>
            <a:rPr lang="en-IN" sz="3200" kern="1200" dirty="0">
              <a:latin typeface="Arial" panose="020B0604020202020204" pitchFamily="34" charset="0"/>
              <a:cs typeface="Arial" panose="020B0604020202020204" pitchFamily="34" charset="0"/>
            </a:rPr>
            <a:t>Split Tunneling</a:t>
          </a:r>
        </a:p>
      </dsp:txBody>
      <dsp:txXfrm>
        <a:off x="81175" y="885623"/>
        <a:ext cx="2112152" cy="1581401"/>
      </dsp:txXfrm>
    </dsp:sp>
    <dsp:sp modelId="{A969B0D8-AEE2-4585-AD13-FEED32A5E0C1}">
      <dsp:nvSpPr>
        <dsp:cNvPr id="0" name=""/>
        <dsp:cNvSpPr/>
      </dsp:nvSpPr>
      <dsp:spPr>
        <a:xfrm>
          <a:off x="2331339" y="2718173"/>
          <a:ext cx="8442557" cy="1662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kern="1200" dirty="0"/>
            <a:t>A full tunnel VPN connection is just another word for a standard VPN. This means that every data packet, whether browsing a website, accessing emails, or streaming media, is encrypted and passed through the VPN before reaching its final destination on the internet</a:t>
          </a:r>
          <a:r>
            <a:rPr lang="en-US" sz="1700" kern="1200" dirty="0"/>
            <a:t>. </a:t>
          </a:r>
          <a:endParaRPr lang="en-IN" sz="1700" kern="1200" dirty="0"/>
        </a:p>
      </dsp:txBody>
      <dsp:txXfrm>
        <a:off x="2331339" y="2718173"/>
        <a:ext cx="8442557" cy="1662576"/>
      </dsp:txXfrm>
    </dsp:sp>
    <dsp:sp modelId="{2734DEBB-2139-4D53-A071-C6EADC97CAD0}">
      <dsp:nvSpPr>
        <dsp:cNvPr id="0" name=""/>
        <dsp:cNvSpPr/>
      </dsp:nvSpPr>
      <dsp:spPr>
        <a:xfrm>
          <a:off x="0" y="2802383"/>
          <a:ext cx="2267057" cy="16625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422400">
            <a:lnSpc>
              <a:spcPct val="90000"/>
            </a:lnSpc>
            <a:spcBef>
              <a:spcPct val="0"/>
            </a:spcBef>
            <a:spcAft>
              <a:spcPct val="35000"/>
            </a:spcAft>
            <a:buNone/>
          </a:pPr>
          <a:r>
            <a:rPr lang="en-IN" sz="3200" kern="1200" dirty="0">
              <a:latin typeface="Arial" panose="020B0604020202020204" pitchFamily="34" charset="0"/>
              <a:cs typeface="Arial" panose="020B0604020202020204" pitchFamily="34" charset="0"/>
            </a:rPr>
            <a:t>Full Tunneling</a:t>
          </a:r>
        </a:p>
      </dsp:txBody>
      <dsp:txXfrm>
        <a:off x="81175" y="2883558"/>
        <a:ext cx="2104707" cy="1581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2CE47-6910-4C64-95BB-AD58C66ABEFF}">
      <dsp:nvSpPr>
        <dsp:cNvPr id="0" name=""/>
        <dsp:cNvSpPr/>
      </dsp:nvSpPr>
      <dsp:spPr>
        <a:xfrm>
          <a:off x="0" y="0"/>
          <a:ext cx="11206480" cy="43688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u="sng" kern="1200" dirty="0"/>
            <a:t>Datalink Layer:</a:t>
          </a:r>
        </a:p>
        <a:p>
          <a:pPr marL="0" lvl="0" indent="0" algn="ctr" defTabSz="1600200">
            <a:lnSpc>
              <a:spcPct val="90000"/>
            </a:lnSpc>
            <a:spcBef>
              <a:spcPct val="0"/>
            </a:spcBef>
            <a:spcAft>
              <a:spcPct val="35000"/>
            </a:spcAft>
            <a:buNone/>
          </a:pPr>
          <a:r>
            <a:rPr lang="en-US" sz="3600" kern="1200" dirty="0"/>
            <a:t>VPNs create a direct connection between two or more network nodes, effectively extending a local area network (LAN) over a wider geographic area. Layer 2 VPNs are often used for connecting geographically dispersed offices or data centers.</a:t>
          </a:r>
          <a:endParaRPr lang="en-IN" sz="3600" kern="1200" dirty="0"/>
        </a:p>
      </dsp:txBody>
      <dsp:txXfrm>
        <a:off x="127958" y="127958"/>
        <a:ext cx="10950564" cy="41128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4D7C7-AC7D-4ABB-8BB4-4EE472E7FE25}">
      <dsp:nvSpPr>
        <dsp:cNvPr id="0" name=""/>
        <dsp:cNvSpPr/>
      </dsp:nvSpPr>
      <dsp:spPr>
        <a:xfrm>
          <a:off x="5434" y="0"/>
          <a:ext cx="11118341" cy="4306864"/>
        </a:xfrm>
        <a:prstGeom prst="roundRect">
          <a:avLst>
            <a:gd name="adj" fmla="val 10000"/>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u="sng" kern="1200" dirty="0"/>
            <a:t>Application layer:</a:t>
          </a:r>
        </a:p>
        <a:p>
          <a:pPr marL="0" lvl="0" indent="0" algn="ctr" defTabSz="889000">
            <a:lnSpc>
              <a:spcPct val="90000"/>
            </a:lnSpc>
            <a:spcBef>
              <a:spcPct val="0"/>
            </a:spcBef>
            <a:spcAft>
              <a:spcPct val="35000"/>
            </a:spcAft>
            <a:buNone/>
          </a:pPr>
          <a:r>
            <a:rPr lang="en-US" sz="1800" b="0" i="0" kern="1200" dirty="0"/>
            <a:t>These applications produce the data, which has to be transferred over the network. This layer also serves as a window for the application services to access the network and for displaying the received information to the user. </a:t>
          </a:r>
          <a:endParaRPr lang="en-IN" sz="1800" kern="1200" dirty="0"/>
        </a:p>
      </dsp:txBody>
      <dsp:txXfrm>
        <a:off x="131578" y="126144"/>
        <a:ext cx="10866053" cy="40545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2BF80-4E30-4EAC-B262-5BA053B7A677}">
      <dsp:nvSpPr>
        <dsp:cNvPr id="0" name=""/>
        <dsp:cNvSpPr/>
      </dsp:nvSpPr>
      <dsp:spPr>
        <a:xfrm>
          <a:off x="0" y="706627"/>
          <a:ext cx="11257280" cy="13045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FD4DEAC-C80C-4701-AD82-696E5490BCCC}">
      <dsp:nvSpPr>
        <dsp:cNvPr id="0" name=""/>
        <dsp:cNvSpPr/>
      </dsp:nvSpPr>
      <dsp:spPr>
        <a:xfrm>
          <a:off x="394624" y="1000150"/>
          <a:ext cx="717499" cy="717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FB4BA59-F826-48E8-9C0F-D05E72BE1F8A}">
      <dsp:nvSpPr>
        <dsp:cNvPr id="0" name=""/>
        <dsp:cNvSpPr/>
      </dsp:nvSpPr>
      <dsp:spPr>
        <a:xfrm>
          <a:off x="1506748" y="706627"/>
          <a:ext cx="9750531" cy="130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64" tIns="138064" rIns="138064" bIns="138064" numCol="1" spcCol="1270" anchor="ctr" anchorCtr="0">
          <a:noAutofit/>
        </a:bodyPr>
        <a:lstStyle/>
        <a:p>
          <a:pPr marL="0" lvl="0" indent="0" algn="l" defTabSz="977900">
            <a:lnSpc>
              <a:spcPct val="100000"/>
            </a:lnSpc>
            <a:spcBef>
              <a:spcPct val="0"/>
            </a:spcBef>
            <a:spcAft>
              <a:spcPct val="35000"/>
            </a:spcAft>
            <a:buNone/>
          </a:pPr>
          <a:r>
            <a:rPr lang="en-US" sz="2200" kern="1200" dirty="0"/>
            <a:t>VPN provides best possible combination of security and private network capabilities with adequate cost-saving to the companies who are presently working with leased lines.</a:t>
          </a:r>
        </a:p>
      </dsp:txBody>
      <dsp:txXfrm>
        <a:off x="1506748" y="706627"/>
        <a:ext cx="9750531" cy="1304544"/>
      </dsp:txXfrm>
    </dsp:sp>
    <dsp:sp modelId="{AB3C0135-0830-455A-9F78-699B0E258347}">
      <dsp:nvSpPr>
        <dsp:cNvPr id="0" name=""/>
        <dsp:cNvSpPr/>
      </dsp:nvSpPr>
      <dsp:spPr>
        <a:xfrm>
          <a:off x="0" y="2337308"/>
          <a:ext cx="11257280" cy="13045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D58EF0B-C110-44FE-8924-E3241519CB3E}">
      <dsp:nvSpPr>
        <dsp:cNvPr id="0" name=""/>
        <dsp:cNvSpPr/>
      </dsp:nvSpPr>
      <dsp:spPr>
        <a:xfrm>
          <a:off x="394624" y="2630830"/>
          <a:ext cx="717499" cy="71749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41D1F8-7561-4745-BBE6-27824F1E3C02}">
      <dsp:nvSpPr>
        <dsp:cNvPr id="0" name=""/>
        <dsp:cNvSpPr/>
      </dsp:nvSpPr>
      <dsp:spPr>
        <a:xfrm>
          <a:off x="1506748" y="2337308"/>
          <a:ext cx="9750531" cy="1304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64" tIns="138064" rIns="138064" bIns="138064" numCol="1" spcCol="1270" anchor="ctr" anchorCtr="0">
          <a:noAutofit/>
        </a:bodyPr>
        <a:lstStyle/>
        <a:p>
          <a:pPr marL="0" lvl="0" indent="0" algn="l" defTabSz="977900">
            <a:lnSpc>
              <a:spcPct val="100000"/>
            </a:lnSpc>
            <a:spcBef>
              <a:spcPct val="0"/>
            </a:spcBef>
            <a:spcAft>
              <a:spcPct val="35000"/>
            </a:spcAft>
            <a:buNone/>
          </a:pPr>
          <a:r>
            <a:rPr lang="en-US" sz="2200" kern="1200" dirty="0"/>
            <a:t>As we have gone through all possible details we conclude that VPN is the best option for the corporate networking.</a:t>
          </a:r>
        </a:p>
      </dsp:txBody>
      <dsp:txXfrm>
        <a:off x="1506748" y="2337308"/>
        <a:ext cx="9750531" cy="13045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8C537-429A-49C3-8606-3E5DEB17F422}">
      <dsp:nvSpPr>
        <dsp:cNvPr id="0" name=""/>
        <dsp:cNvSpPr/>
      </dsp:nvSpPr>
      <dsp:spPr>
        <a:xfrm>
          <a:off x="0" y="0"/>
          <a:ext cx="1061313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B4431C-F9FF-449C-8008-7A14A8775E23}">
      <dsp:nvSpPr>
        <dsp:cNvPr id="0" name=""/>
        <dsp:cNvSpPr/>
      </dsp:nvSpPr>
      <dsp:spPr>
        <a:xfrm>
          <a:off x="0" y="0"/>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linkClick xmlns:r="http://schemas.openxmlformats.org/officeDocument/2006/relationships" r:id="rId1"/>
            </a:rPr>
            <a:t>https://nordvpn.com/blog/protocols/</a:t>
          </a:r>
          <a:endParaRPr lang="en-IN" sz="1800" kern="1200" dirty="0"/>
        </a:p>
      </dsp:txBody>
      <dsp:txXfrm>
        <a:off x="0" y="0"/>
        <a:ext cx="10613136" cy="529566"/>
      </dsp:txXfrm>
    </dsp:sp>
    <dsp:sp modelId="{125C845D-020B-425C-B908-3F428A000BF9}">
      <dsp:nvSpPr>
        <dsp:cNvPr id="0" name=""/>
        <dsp:cNvSpPr/>
      </dsp:nvSpPr>
      <dsp:spPr>
        <a:xfrm>
          <a:off x="0" y="529566"/>
          <a:ext cx="10613136" cy="0"/>
        </a:xfrm>
        <a:prstGeom prst="line">
          <a:avLst/>
        </a:prstGeom>
        <a:solidFill>
          <a:schemeClr val="accent4">
            <a:hueOff val="213581"/>
            <a:satOff val="-60"/>
            <a:lumOff val="1008"/>
            <a:alphaOff val="0"/>
          </a:schemeClr>
        </a:solidFill>
        <a:ln w="12700" cap="flat" cmpd="sng" algn="ctr">
          <a:solidFill>
            <a:schemeClr val="accent4">
              <a:hueOff val="213581"/>
              <a:satOff val="-60"/>
              <a:lumOff val="10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CFC26-D955-4402-BB20-E5FEBC3410F5}">
      <dsp:nvSpPr>
        <dsp:cNvPr id="0" name=""/>
        <dsp:cNvSpPr/>
      </dsp:nvSpPr>
      <dsp:spPr>
        <a:xfrm>
          <a:off x="0" y="529566"/>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linkClick xmlns:r="http://schemas.openxmlformats.org/officeDocument/2006/relationships" r:id="rId2"/>
            </a:rPr>
            <a:t>https://nordlayer.com/learn/vpn/types-and-protocols/#most-common-vpn-protocols</a:t>
          </a:r>
          <a:endParaRPr lang="en-IN" sz="1800" kern="1200" dirty="0"/>
        </a:p>
      </dsp:txBody>
      <dsp:txXfrm>
        <a:off x="0" y="529566"/>
        <a:ext cx="10613136" cy="529566"/>
      </dsp:txXfrm>
    </dsp:sp>
    <dsp:sp modelId="{6F566E8B-2EFA-4467-8B17-BB46906D708F}">
      <dsp:nvSpPr>
        <dsp:cNvPr id="0" name=""/>
        <dsp:cNvSpPr/>
      </dsp:nvSpPr>
      <dsp:spPr>
        <a:xfrm>
          <a:off x="0" y="1059133"/>
          <a:ext cx="10613136" cy="0"/>
        </a:xfrm>
        <a:prstGeom prst="line">
          <a:avLst/>
        </a:prstGeom>
        <a:solidFill>
          <a:schemeClr val="accent4">
            <a:hueOff val="427162"/>
            <a:satOff val="-119"/>
            <a:lumOff val="2017"/>
            <a:alphaOff val="0"/>
          </a:schemeClr>
        </a:solidFill>
        <a:ln w="12700" cap="flat" cmpd="sng" algn="ctr">
          <a:solidFill>
            <a:schemeClr val="accent4">
              <a:hueOff val="427162"/>
              <a:satOff val="-119"/>
              <a:lumOff val="20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988ED-BB41-48BC-854B-EB88142E0659}">
      <dsp:nvSpPr>
        <dsp:cNvPr id="0" name=""/>
        <dsp:cNvSpPr/>
      </dsp:nvSpPr>
      <dsp:spPr>
        <a:xfrm>
          <a:off x="0" y="1059133"/>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linkClick xmlns:r="http://schemas.openxmlformats.org/officeDocument/2006/relationships" r:id="rId3"/>
            </a:rPr>
            <a:t>https://nordvpn.com/what-is-a-vpn/</a:t>
          </a:r>
          <a:endParaRPr lang="en-IN" sz="1800" kern="1200" dirty="0"/>
        </a:p>
      </dsp:txBody>
      <dsp:txXfrm>
        <a:off x="0" y="1059133"/>
        <a:ext cx="10613136" cy="529566"/>
      </dsp:txXfrm>
    </dsp:sp>
    <dsp:sp modelId="{A5DF8C10-96EF-41FD-B611-A6207224B8DE}">
      <dsp:nvSpPr>
        <dsp:cNvPr id="0" name=""/>
        <dsp:cNvSpPr/>
      </dsp:nvSpPr>
      <dsp:spPr>
        <a:xfrm>
          <a:off x="0" y="1588700"/>
          <a:ext cx="10613136" cy="0"/>
        </a:xfrm>
        <a:prstGeom prst="line">
          <a:avLst/>
        </a:prstGeom>
        <a:solidFill>
          <a:schemeClr val="accent4">
            <a:hueOff val="640742"/>
            <a:satOff val="-179"/>
            <a:lumOff val="3025"/>
            <a:alphaOff val="0"/>
          </a:schemeClr>
        </a:solidFill>
        <a:ln w="12700" cap="flat" cmpd="sng" algn="ctr">
          <a:solidFill>
            <a:schemeClr val="accent4">
              <a:hueOff val="640742"/>
              <a:satOff val="-179"/>
              <a:lumOff val="30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94F2B-13A3-4CD0-B54E-173792F090B5}">
      <dsp:nvSpPr>
        <dsp:cNvPr id="0" name=""/>
        <dsp:cNvSpPr/>
      </dsp:nvSpPr>
      <dsp:spPr>
        <a:xfrm>
          <a:off x="0" y="1588700"/>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linkClick xmlns:r="http://schemas.openxmlformats.org/officeDocument/2006/relationships" r:id="rId4"/>
            </a:rPr>
            <a:t>https://crm.org/news/types-of-vpn</a:t>
          </a:r>
          <a:endParaRPr lang="en-IN" sz="1800" kern="1200" dirty="0"/>
        </a:p>
      </dsp:txBody>
      <dsp:txXfrm>
        <a:off x="0" y="1588700"/>
        <a:ext cx="10613136" cy="529566"/>
      </dsp:txXfrm>
    </dsp:sp>
    <dsp:sp modelId="{828F2360-13A5-4591-B1BA-4BCF2E0ED59E}">
      <dsp:nvSpPr>
        <dsp:cNvPr id="0" name=""/>
        <dsp:cNvSpPr/>
      </dsp:nvSpPr>
      <dsp:spPr>
        <a:xfrm>
          <a:off x="0" y="2118267"/>
          <a:ext cx="10613136" cy="0"/>
        </a:xfrm>
        <a:prstGeom prst="line">
          <a:avLst/>
        </a:prstGeom>
        <a:solidFill>
          <a:schemeClr val="accent4">
            <a:hueOff val="854323"/>
            <a:satOff val="-239"/>
            <a:lumOff val="4033"/>
            <a:alphaOff val="0"/>
          </a:schemeClr>
        </a:solidFill>
        <a:ln w="12700" cap="flat" cmpd="sng" algn="ctr">
          <a:solidFill>
            <a:schemeClr val="accent4">
              <a:hueOff val="854323"/>
              <a:satOff val="-239"/>
              <a:lumOff val="4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D8DC5-70AC-459B-8434-2B155EBB303C}">
      <dsp:nvSpPr>
        <dsp:cNvPr id="0" name=""/>
        <dsp:cNvSpPr/>
      </dsp:nvSpPr>
      <dsp:spPr>
        <a:xfrm>
          <a:off x="0" y="2118266"/>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linkClick xmlns:r="http://schemas.openxmlformats.org/officeDocument/2006/relationships" r:id="rId5"/>
            </a:rPr>
            <a:t>https://ipcisco.com/lesson/vpn-types-and-protocols-of-vpn-2/</a:t>
          </a:r>
          <a:endParaRPr lang="en-IN" sz="1800" kern="1200" dirty="0"/>
        </a:p>
      </dsp:txBody>
      <dsp:txXfrm>
        <a:off x="0" y="2118266"/>
        <a:ext cx="10613136" cy="529566"/>
      </dsp:txXfrm>
    </dsp:sp>
    <dsp:sp modelId="{477C44F1-0CC5-413B-AFBA-4E7D5CC1A7E5}">
      <dsp:nvSpPr>
        <dsp:cNvPr id="0" name=""/>
        <dsp:cNvSpPr/>
      </dsp:nvSpPr>
      <dsp:spPr>
        <a:xfrm>
          <a:off x="0" y="2647833"/>
          <a:ext cx="10613136" cy="0"/>
        </a:xfrm>
        <a:prstGeom prst="line">
          <a:avLst/>
        </a:prstGeom>
        <a:solidFill>
          <a:schemeClr val="accent4">
            <a:hueOff val="1067904"/>
            <a:satOff val="-299"/>
            <a:lumOff val="5041"/>
            <a:alphaOff val="0"/>
          </a:schemeClr>
        </a:solidFill>
        <a:ln w="12700" cap="flat" cmpd="sng" algn="ctr">
          <a:solidFill>
            <a:schemeClr val="accent4">
              <a:hueOff val="1067904"/>
              <a:satOff val="-299"/>
              <a:lumOff val="5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FCE317-CFC2-48D1-A951-8E2A6BF35856}">
      <dsp:nvSpPr>
        <dsp:cNvPr id="0" name=""/>
        <dsp:cNvSpPr/>
      </dsp:nvSpPr>
      <dsp:spPr>
        <a:xfrm>
          <a:off x="0" y="2647833"/>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t>https://www.geeksforgeeks.org/types-of-virtual-private-network-vpn-and-its-protocols/</a:t>
          </a:r>
        </a:p>
      </dsp:txBody>
      <dsp:txXfrm>
        <a:off x="0" y="2647833"/>
        <a:ext cx="10613136" cy="529566"/>
      </dsp:txXfrm>
    </dsp:sp>
    <dsp:sp modelId="{287E3635-55A0-498F-8D16-6CE708601189}">
      <dsp:nvSpPr>
        <dsp:cNvPr id="0" name=""/>
        <dsp:cNvSpPr/>
      </dsp:nvSpPr>
      <dsp:spPr>
        <a:xfrm>
          <a:off x="0" y="3177400"/>
          <a:ext cx="10613136" cy="0"/>
        </a:xfrm>
        <a:prstGeom prst="line">
          <a:avLst/>
        </a:prstGeom>
        <a:solidFill>
          <a:schemeClr val="accent4">
            <a:hueOff val="1281485"/>
            <a:satOff val="-358"/>
            <a:lumOff val="6050"/>
            <a:alphaOff val="0"/>
          </a:schemeClr>
        </a:solidFill>
        <a:ln w="12700" cap="flat" cmpd="sng" algn="ctr">
          <a:solidFill>
            <a:schemeClr val="accent4">
              <a:hueOff val="1281485"/>
              <a:satOff val="-358"/>
              <a:lumOff val="60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1BB0A-4ECC-4B4D-8345-07795D5019D5}">
      <dsp:nvSpPr>
        <dsp:cNvPr id="0" name=""/>
        <dsp:cNvSpPr/>
      </dsp:nvSpPr>
      <dsp:spPr>
        <a:xfrm>
          <a:off x="0" y="3177400"/>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hlinkClick xmlns:r="http://schemas.openxmlformats.org/officeDocument/2006/relationships" r:id="rId6"/>
            </a:rPr>
            <a:t>https://usa.kaspersky.com/resource-center/definitions/what-is-a-vpn</a:t>
          </a:r>
          <a:endParaRPr lang="en-IN" sz="1800" kern="1200" dirty="0"/>
        </a:p>
      </dsp:txBody>
      <dsp:txXfrm>
        <a:off x="0" y="3177400"/>
        <a:ext cx="10613136" cy="529566"/>
      </dsp:txXfrm>
    </dsp:sp>
    <dsp:sp modelId="{C8181308-CAFC-4FFD-81B4-FF71B28D3EF1}">
      <dsp:nvSpPr>
        <dsp:cNvPr id="0" name=""/>
        <dsp:cNvSpPr/>
      </dsp:nvSpPr>
      <dsp:spPr>
        <a:xfrm>
          <a:off x="0" y="3706967"/>
          <a:ext cx="10613136" cy="0"/>
        </a:xfrm>
        <a:prstGeom prst="line">
          <a:avLst/>
        </a:prstGeom>
        <a:solidFill>
          <a:schemeClr val="accent4">
            <a:hueOff val="1495065"/>
            <a:satOff val="-418"/>
            <a:lumOff val="7058"/>
            <a:alphaOff val="0"/>
          </a:schemeClr>
        </a:solidFill>
        <a:ln w="12700" cap="flat" cmpd="sng" algn="ctr">
          <a:solidFill>
            <a:schemeClr val="accent4">
              <a:hueOff val="1495065"/>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C9BA8-13BA-4311-A9CB-D9ACD075AF9F}">
      <dsp:nvSpPr>
        <dsp:cNvPr id="0" name=""/>
        <dsp:cNvSpPr/>
      </dsp:nvSpPr>
      <dsp:spPr>
        <a:xfrm>
          <a:off x="0" y="3706967"/>
          <a:ext cx="10613136" cy="52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IN" sz="1800" kern="1200" dirty="0"/>
        </a:p>
      </dsp:txBody>
      <dsp:txXfrm>
        <a:off x="0" y="3706967"/>
        <a:ext cx="10613136" cy="5295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6E9D7-5CBC-4AC6-90B6-0833226DAD0D}" type="datetimeFigureOut">
              <a:rPr lang="en-IN" smtClean="0"/>
              <a:t>04-10-2024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35F57-C992-496D-8DC0-F9CA620508F4}" type="slidenum">
              <a:rPr lang="en-IN" smtClean="0"/>
              <a:t>‹#›</a:t>
            </a:fld>
            <a:endParaRPr lang="en-IN"/>
          </a:p>
        </p:txBody>
      </p:sp>
    </p:spTree>
    <p:extLst>
      <p:ext uri="{BB962C8B-B14F-4D97-AF65-F5344CB8AC3E}">
        <p14:creationId xmlns:p14="http://schemas.microsoft.com/office/powerpoint/2010/main" val="153750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635F57-C992-496D-8DC0-F9CA620508F4}" type="slidenum">
              <a:rPr lang="en-IN" smtClean="0"/>
              <a:t>14</a:t>
            </a:fld>
            <a:endParaRPr lang="en-IN"/>
          </a:p>
        </p:txBody>
      </p:sp>
    </p:spTree>
    <p:extLst>
      <p:ext uri="{BB962C8B-B14F-4D97-AF65-F5344CB8AC3E}">
        <p14:creationId xmlns:p14="http://schemas.microsoft.com/office/powerpoint/2010/main" val="408632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35F57-C992-496D-8DC0-F9CA620508F4}" type="slidenum">
              <a:rPr lang="en-IN" smtClean="0"/>
              <a:t>15</a:t>
            </a:fld>
            <a:endParaRPr lang="en-IN"/>
          </a:p>
        </p:txBody>
      </p:sp>
    </p:spTree>
    <p:extLst>
      <p:ext uri="{BB962C8B-B14F-4D97-AF65-F5344CB8AC3E}">
        <p14:creationId xmlns:p14="http://schemas.microsoft.com/office/powerpoint/2010/main" val="4652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635F57-C992-496D-8DC0-F9CA620508F4}" type="slidenum">
              <a:rPr lang="en-IN" smtClean="0"/>
              <a:t>17</a:t>
            </a:fld>
            <a:endParaRPr lang="en-IN"/>
          </a:p>
        </p:txBody>
      </p:sp>
    </p:spTree>
    <p:extLst>
      <p:ext uri="{BB962C8B-B14F-4D97-AF65-F5344CB8AC3E}">
        <p14:creationId xmlns:p14="http://schemas.microsoft.com/office/powerpoint/2010/main" val="100652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635F57-C992-496D-8DC0-F9CA620508F4}" type="slidenum">
              <a:rPr lang="en-IN" smtClean="0"/>
              <a:t>28</a:t>
            </a:fld>
            <a:endParaRPr lang="en-IN"/>
          </a:p>
        </p:txBody>
      </p:sp>
    </p:spTree>
    <p:extLst>
      <p:ext uri="{BB962C8B-B14F-4D97-AF65-F5344CB8AC3E}">
        <p14:creationId xmlns:p14="http://schemas.microsoft.com/office/powerpoint/2010/main" val="113930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15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892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615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124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820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4761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6767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962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377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22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886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9421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74EBF8-FA0D-592B-B76E-5B6373A45A8C}"/>
              </a:ext>
            </a:extLst>
          </p:cNvPr>
          <p:cNvSpPr>
            <a:spLocks noGrp="1"/>
          </p:cNvSpPr>
          <p:nvPr>
            <p:ph type="ctrTitle"/>
          </p:nvPr>
        </p:nvSpPr>
        <p:spPr>
          <a:xfrm>
            <a:off x="576072" y="1026160"/>
            <a:ext cx="11036808" cy="2245360"/>
          </a:xfrm>
        </p:spPr>
        <p:txBody>
          <a:bodyPr>
            <a:normAutofit/>
          </a:bodyPr>
          <a:lstStyle/>
          <a:p>
            <a:pPr algn="ctr"/>
            <a:r>
              <a:rPr lang="en-US" sz="4400" dirty="0"/>
              <a:t>VPN</a:t>
            </a:r>
            <a:br>
              <a:rPr lang="en-US" sz="2000" dirty="0"/>
            </a:br>
            <a:r>
              <a:rPr lang="en-US" sz="4400" b="0" dirty="0">
                <a:latin typeface="Arial" panose="020B0604020202020204" pitchFamily="34" charset="0"/>
                <a:cs typeface="Arial" panose="020B0604020202020204" pitchFamily="34" charset="0"/>
              </a:rPr>
              <a:t>(Virtual Private Network)</a:t>
            </a:r>
            <a:endParaRPr lang="en-IN" sz="4400" dirty="0"/>
          </a:p>
        </p:txBody>
      </p:sp>
      <p:sp>
        <p:nvSpPr>
          <p:cNvPr id="7" name="Subtitle 6">
            <a:extLst>
              <a:ext uri="{FF2B5EF4-FFF2-40B4-BE49-F238E27FC236}">
                <a16:creationId xmlns:a16="http://schemas.microsoft.com/office/drawing/2014/main" id="{CD5623B9-5247-33E6-45E6-D195E7CB2C03}"/>
              </a:ext>
            </a:extLst>
          </p:cNvPr>
          <p:cNvSpPr>
            <a:spLocks noGrp="1"/>
          </p:cNvSpPr>
          <p:nvPr>
            <p:ph type="subTitle" idx="1"/>
          </p:nvPr>
        </p:nvSpPr>
        <p:spPr>
          <a:xfrm>
            <a:off x="6092952" y="4596094"/>
            <a:ext cx="5519928" cy="1481328"/>
          </a:xfrm>
        </p:spPr>
        <p:txBody>
          <a:bodyPr>
            <a:normAutofit/>
          </a:bodyPr>
          <a:lstStyle/>
          <a:p>
            <a:pPr algn="r"/>
            <a:r>
              <a:rPr lang="en-IN" sz="2000" b="1" dirty="0">
                <a:solidFill>
                  <a:schemeClr val="tx2"/>
                </a:solidFill>
                <a:latin typeface="Neue Haas Grotesk Text Pro (Headings)"/>
                <a:cs typeface="Arial" panose="020B0604020202020204" pitchFamily="34" charset="0"/>
              </a:rPr>
              <a:t>PRESENTED BY:</a:t>
            </a:r>
          </a:p>
          <a:p>
            <a:pPr algn="r"/>
            <a:r>
              <a:rPr lang="en-IN" sz="2000" dirty="0">
                <a:solidFill>
                  <a:schemeClr val="tx2"/>
                </a:solidFill>
                <a:latin typeface="Neue Haas Grotesk Text Pro (Headings)"/>
                <a:cs typeface="Arial" panose="020B0604020202020204" pitchFamily="34" charset="0"/>
              </a:rPr>
              <a:t>BHAVIN PANCHAL</a:t>
            </a:r>
          </a:p>
        </p:txBody>
      </p:sp>
      <p:sp>
        <p:nvSpPr>
          <p:cNvPr id="11" name="Subtitle 6">
            <a:extLst>
              <a:ext uri="{FF2B5EF4-FFF2-40B4-BE49-F238E27FC236}">
                <a16:creationId xmlns:a16="http://schemas.microsoft.com/office/drawing/2014/main" id="{606E5631-3218-F317-2657-C39F66DB69C9}"/>
              </a:ext>
            </a:extLst>
          </p:cNvPr>
          <p:cNvSpPr txBox="1">
            <a:spLocks/>
          </p:cNvSpPr>
          <p:nvPr/>
        </p:nvSpPr>
        <p:spPr>
          <a:xfrm>
            <a:off x="6197602" y="4737608"/>
            <a:ext cx="5519928" cy="148132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IN" sz="2000" b="1" dirty="0">
              <a:solidFill>
                <a:schemeClr val="tx2"/>
              </a:solidFill>
              <a:latin typeface="Neue Haas Grotesk Text Pro (Headings)"/>
              <a:cs typeface="Arial" panose="020B0604020202020204" pitchFamily="34" charset="0"/>
            </a:endParaRPr>
          </a:p>
        </p:txBody>
      </p:sp>
    </p:spTree>
    <p:extLst>
      <p:ext uri="{BB962C8B-B14F-4D97-AF65-F5344CB8AC3E}">
        <p14:creationId xmlns:p14="http://schemas.microsoft.com/office/powerpoint/2010/main" val="3368426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858-0B26-BB3F-A505-308D8C453337}"/>
              </a:ext>
            </a:extLst>
          </p:cNvPr>
          <p:cNvSpPr>
            <a:spLocks noGrp="1"/>
          </p:cNvSpPr>
          <p:nvPr>
            <p:ph type="title"/>
          </p:nvPr>
        </p:nvSpPr>
        <p:spPr/>
        <p:txBody>
          <a:bodyPr/>
          <a:lstStyle/>
          <a:p>
            <a:r>
              <a:rPr lang="en-IN" dirty="0"/>
              <a:t>3. Software</a:t>
            </a:r>
          </a:p>
        </p:txBody>
      </p:sp>
      <p:sp>
        <p:nvSpPr>
          <p:cNvPr id="3" name="Content Placeholder 2">
            <a:extLst>
              <a:ext uri="{FF2B5EF4-FFF2-40B4-BE49-F238E27FC236}">
                <a16:creationId xmlns:a16="http://schemas.microsoft.com/office/drawing/2014/main" id="{A4701801-B7D6-8A28-FB9A-1E4FFB177954}"/>
              </a:ext>
            </a:extLst>
          </p:cNvPr>
          <p:cNvSpPr>
            <a:spLocks noGrp="1"/>
          </p:cNvSpPr>
          <p:nvPr>
            <p:ph idx="1"/>
          </p:nvPr>
        </p:nvSpPr>
        <p:spPr/>
        <p:txBody>
          <a:bodyPr>
            <a:normAutofit fontScale="92500" lnSpcReduction="10000"/>
          </a:bodyPr>
          <a:lstStyle/>
          <a:p>
            <a:r>
              <a:rPr lang="en-IN" dirty="0"/>
              <a:t>Ideal for two end points not in same org.</a:t>
            </a:r>
          </a:p>
          <a:p>
            <a:r>
              <a:rPr lang="en-IN" dirty="0"/>
              <a:t>Great when different firewalls implemented.</a:t>
            </a:r>
          </a:p>
          <a:p>
            <a:pPr marL="0" indent="0">
              <a:buNone/>
            </a:pPr>
            <a:r>
              <a:rPr lang="en-IN" dirty="0"/>
              <a:t>Pros:</a:t>
            </a:r>
          </a:p>
          <a:p>
            <a:pPr lvl="1"/>
            <a:r>
              <a:rPr lang="en-IN" dirty="0"/>
              <a:t>Flexible</a:t>
            </a:r>
          </a:p>
          <a:p>
            <a:pPr lvl="1"/>
            <a:r>
              <a:rPr lang="en-IN" dirty="0"/>
              <a:t>Low relative cost</a:t>
            </a:r>
          </a:p>
          <a:p>
            <a:pPr marL="0" indent="0">
              <a:buNone/>
            </a:pPr>
            <a:r>
              <a:rPr lang="en-IN" dirty="0"/>
              <a:t>Cons:</a:t>
            </a:r>
          </a:p>
          <a:p>
            <a:pPr lvl="1"/>
            <a:r>
              <a:rPr lang="en-IN" dirty="0"/>
              <a:t>Lack of efficiency</a:t>
            </a:r>
          </a:p>
          <a:p>
            <a:pPr lvl="1"/>
            <a:r>
              <a:rPr lang="en-IN" dirty="0"/>
              <a:t>More </a:t>
            </a:r>
            <a:r>
              <a:rPr lang="en-IN" dirty="0" err="1"/>
              <a:t>labor</a:t>
            </a:r>
            <a:r>
              <a:rPr lang="en-IN" dirty="0"/>
              <a:t> training required</a:t>
            </a:r>
          </a:p>
          <a:p>
            <a:pPr lvl="1"/>
            <a:r>
              <a:rPr lang="en-IN" dirty="0"/>
              <a:t>Lower </a:t>
            </a:r>
            <a:r>
              <a:rPr lang="en-IN" dirty="0" err="1"/>
              <a:t>productivity;higher</a:t>
            </a:r>
            <a:r>
              <a:rPr lang="en-IN" dirty="0"/>
              <a:t> </a:t>
            </a:r>
            <a:r>
              <a:rPr lang="en-IN" dirty="0" err="1"/>
              <a:t>labor</a:t>
            </a:r>
            <a:r>
              <a:rPr lang="en-IN" dirty="0"/>
              <a:t> costs</a:t>
            </a:r>
          </a:p>
        </p:txBody>
      </p:sp>
    </p:spTree>
    <p:extLst>
      <p:ext uri="{BB962C8B-B14F-4D97-AF65-F5344CB8AC3E}">
        <p14:creationId xmlns:p14="http://schemas.microsoft.com/office/powerpoint/2010/main" val="179957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11936" y="548640"/>
            <a:ext cx="10168128" cy="1179576"/>
          </a:xfrm>
        </p:spPr>
        <p:txBody>
          <a:bodyPr anchor="ctr">
            <a:normAutofit/>
          </a:bodyPr>
          <a:lstStyle/>
          <a:p>
            <a:r>
              <a:rPr lang="en-US" sz="4500" dirty="0"/>
              <a:t>Types of VPN</a:t>
            </a:r>
          </a:p>
        </p:txBody>
      </p:sp>
      <p:graphicFrame>
        <p:nvGraphicFramePr>
          <p:cNvPr id="5" name="Content Placeholder">
            <a:extLst>
              <a:ext uri="{FF2B5EF4-FFF2-40B4-BE49-F238E27FC236}">
                <a16:creationId xmlns:a16="http://schemas.microsoft.com/office/drawing/2014/main" id="{D7CD1306-D2D4-1AC4-B683-6A0808C1FA40}"/>
              </a:ext>
            </a:extLst>
          </p:cNvPr>
          <p:cNvGraphicFramePr>
            <a:graphicFrameLocks noGrp="1"/>
          </p:cNvGraphicFramePr>
          <p:nvPr>
            <p:ph idx="1"/>
            <p:extLst>
              <p:ext uri="{D42A27DB-BD31-4B8C-83A1-F6EECF244321}">
                <p14:modId xmlns:p14="http://schemas.microsoft.com/office/powerpoint/2010/main" val="1358062294"/>
              </p:ext>
            </p:extLst>
          </p:nvPr>
        </p:nvGraphicFramePr>
        <p:xfrm>
          <a:off x="811211" y="2365852"/>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1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6CEA-3831-53FB-C090-4C71A8C83345}"/>
              </a:ext>
            </a:extLst>
          </p:cNvPr>
          <p:cNvSpPr>
            <a:spLocks noGrp="1"/>
          </p:cNvSpPr>
          <p:nvPr>
            <p:ph type="title"/>
          </p:nvPr>
        </p:nvSpPr>
        <p:spPr/>
        <p:txBody>
          <a:bodyPr/>
          <a:lstStyle/>
          <a:p>
            <a:r>
              <a:rPr lang="en-IN" dirty="0"/>
              <a:t>Type 1: Remote Access VPN</a:t>
            </a:r>
          </a:p>
        </p:txBody>
      </p:sp>
      <p:sp>
        <p:nvSpPr>
          <p:cNvPr id="3" name="Content Placeholder 2">
            <a:extLst>
              <a:ext uri="{FF2B5EF4-FFF2-40B4-BE49-F238E27FC236}">
                <a16:creationId xmlns:a16="http://schemas.microsoft.com/office/drawing/2014/main" id="{DDDE526C-7568-6205-C6B7-735012D24893}"/>
              </a:ext>
            </a:extLst>
          </p:cNvPr>
          <p:cNvSpPr>
            <a:spLocks noGrp="1"/>
          </p:cNvSpPr>
          <p:nvPr>
            <p:ph sz="half" idx="1"/>
          </p:nvPr>
        </p:nvSpPr>
        <p:spPr>
          <a:xfrm>
            <a:off x="-299574" y="2238539"/>
            <a:ext cx="4937760" cy="3694176"/>
          </a:xfrm>
        </p:spPr>
        <p:txBody>
          <a:bodyPr/>
          <a:lstStyle/>
          <a:p>
            <a:pPr marL="1143000" lvl="2" indent="-228600">
              <a:lnSpc>
                <a:spcPct val="106000"/>
              </a:lnSpc>
              <a:buFont typeface="Wingdings" panose="05000000000000000000" pitchFamily="2" charset="2"/>
              <a:buChar char=""/>
            </a:pPr>
            <a:r>
              <a:rPr lang="en-US" sz="2000" kern="100" dirty="0">
                <a:effectLst/>
                <a:latin typeface="Calibri" panose="020F0502020204030204" pitchFamily="34" charset="0"/>
                <a:ea typeface="Calibri" panose="020F0502020204030204" pitchFamily="34" charset="0"/>
                <a:cs typeface="Mangal" panose="02040503050203030202" pitchFamily="18" charset="0"/>
              </a:rPr>
              <a:t>Enables users to connect to private network from remote location over the internet.</a:t>
            </a:r>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pPr marL="1143000" lvl="2" indent="-228600">
              <a:lnSpc>
                <a:spcPct val="106000"/>
              </a:lnSpc>
              <a:spcAft>
                <a:spcPts val="800"/>
              </a:spcAft>
              <a:buFont typeface="Wingdings" panose="05000000000000000000" pitchFamily="2" charset="2"/>
              <a:buChar char=""/>
            </a:pPr>
            <a:r>
              <a:rPr lang="en-US" sz="2000" kern="100" dirty="0">
                <a:effectLst/>
                <a:latin typeface="Calibri" panose="020F0502020204030204" pitchFamily="34" charset="0"/>
                <a:ea typeface="Calibri" panose="020F0502020204030204" pitchFamily="34" charset="0"/>
                <a:cs typeface="Mangal" panose="02040503050203030202" pitchFamily="18" charset="0"/>
              </a:rPr>
              <a:t>This type of VPN is commonly used by organizations employees to securely access resources and communications from any location</a:t>
            </a:r>
            <a:r>
              <a:rPr lang="en-US" sz="1800" kern="100" dirty="0">
                <a:effectLst/>
                <a:latin typeface="Calibri" panose="020F0502020204030204" pitchFamily="34" charset="0"/>
                <a:ea typeface="Calibri" panose="020F0502020204030204" pitchFamily="34" charset="0"/>
                <a:cs typeface="Mangal" panose="02040503050203030202" pitchFamily="18" charset="0"/>
              </a:rPr>
              <a: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Content Placeholder 5">
            <a:extLst>
              <a:ext uri="{FF2B5EF4-FFF2-40B4-BE49-F238E27FC236}">
                <a16:creationId xmlns:a16="http://schemas.microsoft.com/office/drawing/2014/main" id="{4B1EFC85-BA22-3BC7-3F1F-807B782E217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938" t="-4728" r="-15938" b="4230"/>
          <a:stretch/>
        </p:blipFill>
        <p:spPr>
          <a:xfrm rot="16200000">
            <a:off x="5855644" y="58788"/>
            <a:ext cx="4581143" cy="7920000"/>
          </a:xfrm>
        </p:spPr>
      </p:pic>
    </p:spTree>
    <p:extLst>
      <p:ext uri="{BB962C8B-B14F-4D97-AF65-F5344CB8AC3E}">
        <p14:creationId xmlns:p14="http://schemas.microsoft.com/office/powerpoint/2010/main" val="70582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85B9-E724-0647-AD87-767EECA12410}"/>
              </a:ext>
            </a:extLst>
          </p:cNvPr>
          <p:cNvSpPr>
            <a:spLocks noGrp="1"/>
          </p:cNvSpPr>
          <p:nvPr>
            <p:ph type="title"/>
          </p:nvPr>
        </p:nvSpPr>
        <p:spPr/>
        <p:txBody>
          <a:bodyPr/>
          <a:lstStyle/>
          <a:p>
            <a:r>
              <a:rPr lang="en-IN" dirty="0"/>
              <a:t>Type 2: Site to site VPN</a:t>
            </a:r>
          </a:p>
        </p:txBody>
      </p:sp>
      <p:sp>
        <p:nvSpPr>
          <p:cNvPr id="3" name="Content Placeholder 2">
            <a:extLst>
              <a:ext uri="{FF2B5EF4-FFF2-40B4-BE49-F238E27FC236}">
                <a16:creationId xmlns:a16="http://schemas.microsoft.com/office/drawing/2014/main" id="{29C9D835-2BFD-1A81-F52A-EBC1152AE8FF}"/>
              </a:ext>
            </a:extLst>
          </p:cNvPr>
          <p:cNvSpPr>
            <a:spLocks noGrp="1"/>
          </p:cNvSpPr>
          <p:nvPr>
            <p:ph sz="half" idx="1"/>
          </p:nvPr>
        </p:nvSpPr>
        <p:spPr>
          <a:xfrm>
            <a:off x="-430203" y="2216766"/>
            <a:ext cx="5655346" cy="4325547"/>
          </a:xfrm>
        </p:spPr>
        <p:txBody>
          <a:bodyPr>
            <a:normAutofit fontScale="92500" lnSpcReduction="20000"/>
          </a:bodyPr>
          <a:lstStyle/>
          <a:p>
            <a:pPr marL="1143000" lvl="2" indent="-228600">
              <a:lnSpc>
                <a:spcPct val="106000"/>
              </a:lnSpc>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Mangal" panose="02040503050203030202" pitchFamily="18" charset="0"/>
              </a:rPr>
              <a:t>Site to site VPN is connection of two or more networks at different locations are connected securely over the internet. It Also known as router to router</a:t>
            </a: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1143000" lvl="2" indent="-228600">
              <a:lnSpc>
                <a:spcPct val="106000"/>
              </a:lnSpc>
              <a:buFont typeface="Wingdings" panose="05000000000000000000" pitchFamily="2" charset="2"/>
              <a:buChar char=""/>
            </a:pPr>
            <a:r>
              <a:rPr lang="en-US" sz="2200" kern="100" dirty="0">
                <a:effectLst/>
                <a:latin typeface="Calibri" panose="020F0502020204030204" pitchFamily="34" charset="0"/>
                <a:ea typeface="Calibri" panose="020F0502020204030204" pitchFamily="34" charset="0"/>
                <a:cs typeface="Mangal" panose="02040503050203030202" pitchFamily="18" charset="0"/>
              </a:rPr>
              <a:t>These types is mainly used by business organizations to setup communications between their geographically dispersed offices. </a:t>
            </a: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1828800" lvl="3" indent="-457200">
              <a:lnSpc>
                <a:spcPct val="106000"/>
              </a:lnSpc>
              <a:buFont typeface="+mj-lt"/>
              <a:buAutoNum type="arabicPeriod"/>
            </a:pPr>
            <a:r>
              <a:rPr lang="en-US" sz="2200" b="1" u="sng" kern="100" dirty="0">
                <a:effectLst/>
                <a:latin typeface="Calibri" panose="020F0502020204030204" pitchFamily="34" charset="0"/>
                <a:ea typeface="Calibri" panose="020F0502020204030204" pitchFamily="34" charset="0"/>
                <a:cs typeface="Mangal" panose="02040503050203030202" pitchFamily="18" charset="0"/>
              </a:rPr>
              <a:t>Intranet based </a:t>
            </a:r>
            <a:r>
              <a:rPr lang="en-US" sz="2200" kern="100" dirty="0">
                <a:effectLst/>
                <a:latin typeface="Calibri" panose="020F0502020204030204" pitchFamily="34" charset="0"/>
                <a:ea typeface="Calibri" panose="020F0502020204030204" pitchFamily="34" charset="0"/>
                <a:cs typeface="Mangal" panose="02040503050203030202" pitchFamily="18" charset="0"/>
              </a:rPr>
              <a:t>: more than two branches of the same organization are connected to VPN network</a:t>
            </a: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1828800" lvl="3" indent="-457200">
              <a:lnSpc>
                <a:spcPct val="106000"/>
              </a:lnSpc>
              <a:spcAft>
                <a:spcPts val="800"/>
              </a:spcAft>
              <a:buFont typeface="+mj-lt"/>
              <a:buAutoNum type="arabicPeriod"/>
            </a:pPr>
            <a:r>
              <a:rPr lang="en-US" sz="2200" b="1" u="sng" kern="100" dirty="0">
                <a:effectLst/>
                <a:latin typeface="Calibri" panose="020F0502020204030204" pitchFamily="34" charset="0"/>
                <a:ea typeface="Calibri" panose="020F0502020204030204" pitchFamily="34" charset="0"/>
                <a:cs typeface="Mangal" panose="02040503050203030202" pitchFamily="18" charset="0"/>
              </a:rPr>
              <a:t>Extranet based</a:t>
            </a:r>
            <a:r>
              <a:rPr lang="en-US" sz="2200" kern="100" dirty="0">
                <a:effectLst/>
                <a:latin typeface="Calibri" panose="020F0502020204030204" pitchFamily="34" charset="0"/>
                <a:ea typeface="Calibri" panose="020F0502020204030204" pitchFamily="34" charset="0"/>
                <a:cs typeface="Mangal" panose="02040503050203030202" pitchFamily="18" charset="0"/>
              </a:rPr>
              <a:t>: Companies use site to site VPN to connect other company office .</a:t>
            </a: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6" name="Content Placeholder 5">
            <a:extLst>
              <a:ext uri="{FF2B5EF4-FFF2-40B4-BE49-F238E27FC236}">
                <a16:creationId xmlns:a16="http://schemas.microsoft.com/office/drawing/2014/main" id="{071BA431-9D93-3D5A-4F28-01C4D3B46C2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7398" t="-12439" r="7398" b="12439"/>
          <a:stretch/>
        </p:blipFill>
        <p:spPr>
          <a:xfrm>
            <a:off x="5041130" y="1371599"/>
            <a:ext cx="7150870" cy="5244953"/>
          </a:xfrm>
        </p:spPr>
      </p:pic>
    </p:spTree>
    <p:extLst>
      <p:ext uri="{BB962C8B-B14F-4D97-AF65-F5344CB8AC3E}">
        <p14:creationId xmlns:p14="http://schemas.microsoft.com/office/powerpoint/2010/main" val="354371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11936" y="396240"/>
            <a:ext cx="10168128" cy="1179576"/>
          </a:xfrm>
        </p:spPr>
        <p:txBody>
          <a:bodyPr anchor="b">
            <a:normAutofit/>
          </a:bodyPr>
          <a:lstStyle/>
          <a:p>
            <a:r>
              <a:rPr lang="en-US" sz="4500" dirty="0"/>
              <a:t>Types of </a:t>
            </a:r>
            <a:r>
              <a:rPr lang="en-IN" sz="4500" dirty="0"/>
              <a:t>Tunneling </a:t>
            </a:r>
            <a:endParaRPr lang="en-US" sz="4500" dirty="0"/>
          </a:p>
        </p:txBody>
      </p:sp>
      <p:graphicFrame>
        <p:nvGraphicFramePr>
          <p:cNvPr id="7" name="Content Placeholder 6">
            <a:extLst>
              <a:ext uri="{FF2B5EF4-FFF2-40B4-BE49-F238E27FC236}">
                <a16:creationId xmlns:a16="http://schemas.microsoft.com/office/drawing/2014/main" id="{942B06E5-72EC-6300-6E59-3A94AB2AE0E9}"/>
              </a:ext>
            </a:extLst>
          </p:cNvPr>
          <p:cNvGraphicFramePr>
            <a:graphicFrameLocks noGrp="1"/>
          </p:cNvGraphicFramePr>
          <p:nvPr>
            <p:ph idx="1"/>
            <p:extLst>
              <p:ext uri="{D42A27DB-BD31-4B8C-83A1-F6EECF244321}">
                <p14:modId xmlns:p14="http://schemas.microsoft.com/office/powerpoint/2010/main" val="1284945532"/>
              </p:ext>
            </p:extLst>
          </p:nvPr>
        </p:nvGraphicFramePr>
        <p:xfrm>
          <a:off x="391569" y="2225521"/>
          <a:ext cx="11408861" cy="49931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364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network connection&#10;&#10;Description automatically generated">
            <a:extLst>
              <a:ext uri="{FF2B5EF4-FFF2-40B4-BE49-F238E27FC236}">
                <a16:creationId xmlns:a16="http://schemas.microsoft.com/office/drawing/2014/main" id="{68087B3E-68BD-32C0-BA23-C030D4210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78" y="159390"/>
            <a:ext cx="11855823" cy="6140742"/>
          </a:xfrm>
          <a:prstGeom prst="rect">
            <a:avLst/>
          </a:prstGeom>
        </p:spPr>
      </p:pic>
    </p:spTree>
    <p:extLst>
      <p:ext uri="{BB962C8B-B14F-4D97-AF65-F5344CB8AC3E}">
        <p14:creationId xmlns:p14="http://schemas.microsoft.com/office/powerpoint/2010/main" val="352120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uter network diagram with green symbols&#10;&#10;Description automatically generated with medium confidence">
            <a:extLst>
              <a:ext uri="{FF2B5EF4-FFF2-40B4-BE49-F238E27FC236}">
                <a16:creationId xmlns:a16="http://schemas.microsoft.com/office/drawing/2014/main" id="{5D3DE0A4-EE4A-C8A6-50E9-871AC91A3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233" y="679508"/>
            <a:ext cx="10553350" cy="5009227"/>
          </a:xfrm>
          <a:prstGeom prst="rect">
            <a:avLst/>
          </a:prstGeom>
        </p:spPr>
      </p:pic>
    </p:spTree>
    <p:extLst>
      <p:ext uri="{BB962C8B-B14F-4D97-AF65-F5344CB8AC3E}">
        <p14:creationId xmlns:p14="http://schemas.microsoft.com/office/powerpoint/2010/main" val="59373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115567" y="313204"/>
            <a:ext cx="10168128" cy="1179576"/>
          </a:xfrm>
        </p:spPr>
        <p:txBody>
          <a:bodyPr anchor="b">
            <a:normAutofit/>
          </a:bodyPr>
          <a:lstStyle/>
          <a:p>
            <a:r>
              <a:rPr lang="en-US" sz="4500" dirty="0"/>
              <a:t>OSI MODEL of VPN</a:t>
            </a:r>
          </a:p>
        </p:txBody>
      </p:sp>
      <p:graphicFrame>
        <p:nvGraphicFramePr>
          <p:cNvPr id="11" name="Content Placeholder 10">
            <a:extLst>
              <a:ext uri="{FF2B5EF4-FFF2-40B4-BE49-F238E27FC236}">
                <a16:creationId xmlns:a16="http://schemas.microsoft.com/office/drawing/2014/main" id="{1A284089-5F6E-79E5-57F1-7AB1A3178A70}"/>
              </a:ext>
            </a:extLst>
          </p:cNvPr>
          <p:cNvGraphicFramePr>
            <a:graphicFrameLocks noGrp="1"/>
          </p:cNvGraphicFramePr>
          <p:nvPr>
            <p:ph idx="1"/>
            <p:extLst>
              <p:ext uri="{D42A27DB-BD31-4B8C-83A1-F6EECF244321}">
                <p14:modId xmlns:p14="http://schemas.microsoft.com/office/powerpoint/2010/main" val="3575717964"/>
              </p:ext>
            </p:extLst>
          </p:nvPr>
        </p:nvGraphicFramePr>
        <p:xfrm>
          <a:off x="505475" y="2265680"/>
          <a:ext cx="1120648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1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E5580-1B88-C9F4-EFC8-F2D7124703D5}"/>
              </a:ext>
            </a:extLst>
          </p:cNvPr>
          <p:cNvSpPr>
            <a:spLocks noGrp="1"/>
          </p:cNvSpPr>
          <p:nvPr>
            <p:ph idx="1"/>
          </p:nvPr>
        </p:nvSpPr>
        <p:spPr>
          <a:xfrm>
            <a:off x="711882" y="1442174"/>
            <a:ext cx="10571814" cy="4259018"/>
          </a:xfrm>
        </p:spPr>
        <p:txBody>
          <a:bodyPr>
            <a:normAutofit fontScale="25000" lnSpcReduction="20000"/>
          </a:bodyPr>
          <a:lstStyle/>
          <a:p>
            <a:r>
              <a:rPr lang="en-US" sz="9600" kern="100" dirty="0">
                <a:effectLst/>
                <a:latin typeface="Calibri" panose="020F0502020204030204" pitchFamily="34" charset="0"/>
                <a:ea typeface="Calibri" panose="020F0502020204030204" pitchFamily="34" charset="0"/>
                <a:cs typeface="Mangal" panose="02040503050203030202" pitchFamily="18" charset="0"/>
              </a:rPr>
              <a:t>First widely used </a:t>
            </a:r>
          </a:p>
          <a:p>
            <a:r>
              <a:rPr lang="en-US" sz="9600" dirty="0">
                <a:effectLst/>
                <a:latin typeface="Calibri" panose="020F0502020204030204" pitchFamily="34" charset="0"/>
                <a:ea typeface="Calibri" panose="020F0502020204030204" pitchFamily="34" charset="0"/>
                <a:cs typeface="Mangal" panose="02040503050203030202" pitchFamily="18" charset="0"/>
              </a:rPr>
              <a:t>Basic VPN protocol for transfer datagram between two computers with only one tunnel between two users.</a:t>
            </a:r>
          </a:p>
          <a:p>
            <a:endParaRPr lang="en-US" sz="6000" dirty="0">
              <a:effectLst/>
              <a:latin typeface="Calibri" panose="020F0502020204030204" pitchFamily="34" charset="0"/>
              <a:ea typeface="Calibri" panose="020F0502020204030204" pitchFamily="34" charset="0"/>
              <a:cs typeface="Mangal" panose="02040503050203030202" pitchFamily="18" charset="0"/>
            </a:endParaRPr>
          </a:p>
          <a:p>
            <a:endParaRPr lang="en-US" sz="6000" dirty="0">
              <a:effectLst/>
              <a:latin typeface="Calibri" panose="020F0502020204030204" pitchFamily="34" charset="0"/>
              <a:ea typeface="Calibri" panose="020F0502020204030204" pitchFamily="34" charset="0"/>
              <a:cs typeface="Mangal" panose="02040503050203030202" pitchFamily="18" charset="0"/>
            </a:endParaRPr>
          </a:p>
          <a:p>
            <a:endParaRPr lang="en-US" sz="2600" dirty="0">
              <a:effectLst/>
              <a:latin typeface="Calibri" panose="020F0502020204030204" pitchFamily="34" charset="0"/>
              <a:ea typeface="Calibri" panose="020F0502020204030204" pitchFamily="34" charset="0"/>
              <a:cs typeface="Mangal" panose="02040503050203030202" pitchFamily="18" charset="0"/>
            </a:endParaRPr>
          </a:p>
          <a:p>
            <a:endParaRPr lang="en-US" sz="2600" dirty="0">
              <a:effectLst/>
              <a:latin typeface="Calibri" panose="020F0502020204030204" pitchFamily="34" charset="0"/>
              <a:ea typeface="Calibri" panose="020F0502020204030204" pitchFamily="34" charset="0"/>
              <a:cs typeface="Mangal" panose="02040503050203030202" pitchFamily="18" charset="0"/>
            </a:endParaRPr>
          </a:p>
          <a:p>
            <a:endParaRPr lang="en-US" sz="2600" dirty="0">
              <a:effectLst/>
              <a:latin typeface="Calibri" panose="020F0502020204030204" pitchFamily="34" charset="0"/>
              <a:ea typeface="Calibri" panose="020F0502020204030204" pitchFamily="34" charset="0"/>
              <a:cs typeface="Mangal" panose="02040503050203030202" pitchFamily="18" charset="0"/>
            </a:endParaRPr>
          </a:p>
          <a:p>
            <a:r>
              <a:rPr lang="en-US" sz="9600" kern="100" dirty="0">
                <a:effectLst/>
                <a:latin typeface="Calibri" panose="020F0502020204030204" pitchFamily="34" charset="0"/>
                <a:ea typeface="Calibri" panose="020F0502020204030204" pitchFamily="34" charset="0"/>
                <a:cs typeface="Mangal" panose="02040503050203030202" pitchFamily="18" charset="0"/>
              </a:rPr>
              <a:t>It is extended version of PPTP protocol.</a:t>
            </a:r>
          </a:p>
          <a:p>
            <a:r>
              <a:rPr lang="en-US" sz="9600" kern="100" dirty="0">
                <a:effectLst/>
                <a:latin typeface="Calibri" panose="020F0502020204030204" pitchFamily="34" charset="0"/>
                <a:ea typeface="Calibri" panose="020F0502020204030204" pitchFamily="34" charset="0"/>
                <a:cs typeface="Mangal" panose="02040503050203030202" pitchFamily="18" charset="0"/>
              </a:rPr>
              <a:t>Multiple tunnels between 2 end points.</a:t>
            </a:r>
          </a:p>
          <a:p>
            <a:r>
              <a:rPr lang="en-US" sz="9600" kern="100" dirty="0">
                <a:effectLst/>
                <a:latin typeface="Calibri" panose="020F0502020204030204" pitchFamily="34" charset="0"/>
                <a:ea typeface="Calibri" panose="020F0502020204030204" pitchFamily="34" charset="0"/>
                <a:cs typeface="Mangal" panose="02040503050203030202" pitchFamily="18" charset="0"/>
              </a:rPr>
              <a:t>Packet switched network connection.</a:t>
            </a:r>
          </a:p>
          <a:p>
            <a:r>
              <a:rPr lang="en-US" sz="9600" kern="100" dirty="0">
                <a:effectLst/>
                <a:latin typeface="Calibri" panose="020F0502020204030204" pitchFamily="34" charset="0"/>
                <a:ea typeface="Calibri" panose="020F0502020204030204" pitchFamily="34" charset="0"/>
                <a:cs typeface="Mangal" panose="02040503050203030202" pitchFamily="18" charset="0"/>
              </a:rPr>
              <a:t>implemented with IPSec. </a:t>
            </a:r>
          </a:p>
          <a:p>
            <a:endParaRPr lang="en-US" dirty="0">
              <a:latin typeface="Calibri" panose="020F0502020204030204" pitchFamily="34" charset="0"/>
              <a:ea typeface="Calibri" panose="020F0502020204030204" pitchFamily="34" charset="0"/>
              <a:cs typeface="Mangal" panose="02040503050203030202" pitchFamily="18" charset="0"/>
            </a:endParaRPr>
          </a:p>
          <a:p>
            <a:endParaRPr lang="en-US" sz="1600" dirty="0">
              <a:effectLst/>
              <a:latin typeface="Calibri" panose="020F0502020204030204" pitchFamily="34" charset="0"/>
              <a:ea typeface="Calibri" panose="020F0502020204030204" pitchFamily="34" charset="0"/>
              <a:cs typeface="Mangal" panose="02040503050203030202" pitchFamily="18" charset="0"/>
            </a:endParaRPr>
          </a:p>
          <a:p>
            <a:endParaRPr lang="en-US" sz="1600" dirty="0">
              <a:effectLst/>
              <a:latin typeface="Calibri" panose="020F0502020204030204" pitchFamily="34" charset="0"/>
              <a:ea typeface="Calibri" panose="020F0502020204030204" pitchFamily="34" charset="0"/>
              <a:cs typeface="Mangal" panose="02040503050203030202" pitchFamily="18" charset="0"/>
            </a:endParaRPr>
          </a:p>
          <a:p>
            <a:endParaRPr lang="en-US" sz="1600" dirty="0">
              <a:effectLst/>
              <a:latin typeface="Calibri" panose="020F0502020204030204" pitchFamily="34" charset="0"/>
              <a:ea typeface="Calibri" panose="020F0502020204030204" pitchFamily="34" charset="0"/>
              <a:cs typeface="Mangal" panose="02040503050203030202" pitchFamily="18" charset="0"/>
            </a:endParaRPr>
          </a:p>
          <a:p>
            <a:r>
              <a:rPr lang="en-US" sz="1600" dirty="0">
                <a:latin typeface="Calibri" panose="020F0502020204030204" pitchFamily="34"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914400" lvl="2" indent="0">
              <a:lnSpc>
                <a:spcPct val="106000"/>
              </a:lnSpc>
              <a:buNone/>
            </a:pPr>
            <a:endParaRPr lang="en-IN" sz="1600" dirty="0">
              <a:latin typeface="Calibri" panose="020F0502020204030204" pitchFamily="34" charset="0"/>
              <a:ea typeface="Calibri" panose="020F0502020204030204" pitchFamily="34" charset="0"/>
              <a:cs typeface="Mangal" panose="02040503050203030202" pitchFamily="18" charset="0"/>
            </a:endParaRPr>
          </a:p>
          <a:p>
            <a:endParaRPr lang="en-US" sz="1600" dirty="0">
              <a:latin typeface="Calibri" panose="020F0502020204030204" pitchFamily="34" charset="0"/>
              <a:ea typeface="Calibri" panose="020F0502020204030204" pitchFamily="34" charset="0"/>
              <a:cs typeface="Mangal" panose="02040503050203030202" pitchFamily="18" charset="0"/>
            </a:endParaRPr>
          </a:p>
        </p:txBody>
      </p:sp>
      <p:sp>
        <p:nvSpPr>
          <p:cNvPr id="4" name="Title 3">
            <a:extLst>
              <a:ext uri="{FF2B5EF4-FFF2-40B4-BE49-F238E27FC236}">
                <a16:creationId xmlns:a16="http://schemas.microsoft.com/office/drawing/2014/main" id="{39CAF3F2-8C0D-8CB9-0C81-83DD60E27062}"/>
              </a:ext>
            </a:extLst>
          </p:cNvPr>
          <p:cNvSpPr>
            <a:spLocks noGrp="1"/>
          </p:cNvSpPr>
          <p:nvPr>
            <p:ph type="title"/>
          </p:nvPr>
        </p:nvSpPr>
        <p:spPr>
          <a:xfrm>
            <a:off x="766509" y="500179"/>
            <a:ext cx="10517187" cy="635000"/>
          </a:xfrm>
          <a:prstGeom prst="roundRect">
            <a:avLst>
              <a:gd name="adj" fmla="val 5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lvl="0">
              <a:lnSpc>
                <a:spcPct val="100000"/>
              </a:lnSpc>
            </a:pPr>
            <a:r>
              <a:rPr lang="en-US" sz="1800" b="0" dirty="0">
                <a:solidFill>
                  <a:schemeClr val="bg1"/>
                </a:solidFill>
              </a:rPr>
              <a:t>         PPTP-Point-to-point tunneling protocol</a:t>
            </a:r>
          </a:p>
        </p:txBody>
      </p:sp>
      <p:sp>
        <p:nvSpPr>
          <p:cNvPr id="6" name="Rectangle 5" descr="Target with solid fill">
            <a:extLst>
              <a:ext uri="{FF2B5EF4-FFF2-40B4-BE49-F238E27FC236}">
                <a16:creationId xmlns:a16="http://schemas.microsoft.com/office/drawing/2014/main" id="{8695C880-BA72-C252-4987-DF28F4B65EFD}"/>
              </a:ext>
            </a:extLst>
          </p:cNvPr>
          <p:cNvSpPr/>
          <p:nvPr/>
        </p:nvSpPr>
        <p:spPr>
          <a:xfrm>
            <a:off x="987123" y="655154"/>
            <a:ext cx="325049" cy="32504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7" name="Rectangle: Rounded Corners 6">
            <a:extLst>
              <a:ext uri="{FF2B5EF4-FFF2-40B4-BE49-F238E27FC236}">
                <a16:creationId xmlns:a16="http://schemas.microsoft.com/office/drawing/2014/main" id="{F8786403-FD51-3CD2-0D55-1271117C524C}"/>
              </a:ext>
            </a:extLst>
          </p:cNvPr>
          <p:cNvSpPr/>
          <p:nvPr/>
        </p:nvSpPr>
        <p:spPr>
          <a:xfrm>
            <a:off x="711882" y="3071206"/>
            <a:ext cx="10406118" cy="590999"/>
          </a:xfrm>
          <a:prstGeom prst="roundRect">
            <a:avLst>
              <a:gd name="adj" fmla="val 5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lvl="0">
              <a:lnSpc>
                <a:spcPct val="100000"/>
              </a:lnSpc>
            </a:pPr>
            <a:r>
              <a:rPr lang="en-US" sz="1800" b="0" dirty="0">
                <a:solidFill>
                  <a:schemeClr val="bg1"/>
                </a:solidFill>
              </a:rPr>
              <a:t>          L2TP-Layers to Tunneling protocol </a:t>
            </a:r>
          </a:p>
        </p:txBody>
      </p:sp>
      <p:sp>
        <p:nvSpPr>
          <p:cNvPr id="8" name="Rectangle 7" descr="Bar chart">
            <a:extLst>
              <a:ext uri="{FF2B5EF4-FFF2-40B4-BE49-F238E27FC236}">
                <a16:creationId xmlns:a16="http://schemas.microsoft.com/office/drawing/2014/main" id="{586D9552-8504-1E42-238F-ED2BDB5DF6EA}"/>
              </a:ext>
            </a:extLst>
          </p:cNvPr>
          <p:cNvSpPr/>
          <p:nvPr/>
        </p:nvSpPr>
        <p:spPr>
          <a:xfrm>
            <a:off x="1048492" y="5145809"/>
            <a:ext cx="325049" cy="325049"/>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4" descr="Bar chart">
            <a:extLst>
              <a:ext uri="{FF2B5EF4-FFF2-40B4-BE49-F238E27FC236}">
                <a16:creationId xmlns:a16="http://schemas.microsoft.com/office/drawing/2014/main" id="{C0D8DC90-392B-455D-C7F1-D5AD31C9B84F}"/>
              </a:ext>
            </a:extLst>
          </p:cNvPr>
          <p:cNvSpPr/>
          <p:nvPr/>
        </p:nvSpPr>
        <p:spPr>
          <a:xfrm>
            <a:off x="987122" y="3204180"/>
            <a:ext cx="325049" cy="325049"/>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19784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500D079-1D7D-0C49-B0B0-4C09DE7AA475}"/>
              </a:ext>
            </a:extLst>
          </p:cNvPr>
          <p:cNvGrpSpPr/>
          <p:nvPr/>
        </p:nvGrpSpPr>
        <p:grpSpPr>
          <a:xfrm>
            <a:off x="699608" y="1244600"/>
            <a:ext cx="10911431" cy="4368800"/>
            <a:chOff x="6037140" y="0"/>
            <a:chExt cx="5165486" cy="4368800"/>
          </a:xfrm>
        </p:grpSpPr>
        <p:sp>
          <p:nvSpPr>
            <p:cNvPr id="3" name="Rectangle: Rounded Corners 2">
              <a:extLst>
                <a:ext uri="{FF2B5EF4-FFF2-40B4-BE49-F238E27FC236}">
                  <a16:creationId xmlns:a16="http://schemas.microsoft.com/office/drawing/2014/main" id="{9A8F4AA8-9074-4EC0-AF7B-E5621D9C24C4}"/>
                </a:ext>
              </a:extLst>
            </p:cNvPr>
            <p:cNvSpPr/>
            <p:nvPr/>
          </p:nvSpPr>
          <p:spPr>
            <a:xfrm>
              <a:off x="6037140" y="0"/>
              <a:ext cx="5165486" cy="4368800"/>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4" name="Rectangle: Rounded Corners 4">
              <a:extLst>
                <a:ext uri="{FF2B5EF4-FFF2-40B4-BE49-F238E27FC236}">
                  <a16:creationId xmlns:a16="http://schemas.microsoft.com/office/drawing/2014/main" id="{534EC4F4-2D9F-272F-6795-3B905C4DF7DE}"/>
                </a:ext>
              </a:extLst>
            </p:cNvPr>
            <p:cNvSpPr txBox="1"/>
            <p:nvPr/>
          </p:nvSpPr>
          <p:spPr>
            <a:xfrm>
              <a:off x="6165098" y="127958"/>
              <a:ext cx="4909570" cy="4112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u="sng" kern="1200" dirty="0"/>
                <a:t>Network Layer:</a:t>
              </a:r>
            </a:p>
            <a:p>
              <a:pPr marL="0" lvl="0" indent="0" algn="ctr" defTabSz="977900">
                <a:lnSpc>
                  <a:spcPct val="90000"/>
                </a:lnSpc>
                <a:spcBef>
                  <a:spcPct val="0"/>
                </a:spcBef>
                <a:spcAft>
                  <a:spcPct val="35000"/>
                </a:spcAft>
                <a:buNone/>
              </a:pPr>
              <a:r>
                <a:rPr lang="en-US" sz="2200" kern="1200" dirty="0"/>
                <a:t>Most commonly, VPNs operate at the Network Layer of the OSI model. This includes popular VPN protocols such as IPsec and SSL/TLS. VPNs create secure connections over public networks, such as the internet, by encapsulating and encrypting data packets. This allows for secure communication between remote users or networks.</a:t>
              </a:r>
              <a:endParaRPr lang="en-IN" sz="2200" kern="1200" dirty="0"/>
            </a:p>
          </p:txBody>
        </p:sp>
      </p:grpSp>
    </p:spTree>
    <p:extLst>
      <p:ext uri="{BB962C8B-B14F-4D97-AF65-F5344CB8AC3E}">
        <p14:creationId xmlns:p14="http://schemas.microsoft.com/office/powerpoint/2010/main" val="95314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22D5-5668-B157-B6EC-F72B70579FDC}"/>
              </a:ext>
            </a:extLst>
          </p:cNvPr>
          <p:cNvSpPr>
            <a:spLocks noGrp="1"/>
          </p:cNvSpPr>
          <p:nvPr>
            <p:ph type="title"/>
          </p:nvPr>
        </p:nvSpPr>
        <p:spPr/>
        <p:txBody>
          <a:bodyPr/>
          <a:lstStyle/>
          <a:p>
            <a:r>
              <a:rPr lang="en-IN" u="sng" dirty="0"/>
              <a:t>Content</a:t>
            </a:r>
          </a:p>
        </p:txBody>
      </p:sp>
      <p:sp>
        <p:nvSpPr>
          <p:cNvPr id="4" name="TextBox 3">
            <a:extLst>
              <a:ext uri="{FF2B5EF4-FFF2-40B4-BE49-F238E27FC236}">
                <a16:creationId xmlns:a16="http://schemas.microsoft.com/office/drawing/2014/main" id="{057EB2B1-77D8-4754-47FF-937B91FFB3BC}"/>
              </a:ext>
            </a:extLst>
          </p:cNvPr>
          <p:cNvSpPr txBox="1"/>
          <p:nvPr/>
        </p:nvSpPr>
        <p:spPr>
          <a:xfrm>
            <a:off x="6966858" y="1222610"/>
            <a:ext cx="4977386" cy="5447645"/>
          </a:xfrm>
          <a:prstGeom prst="rect">
            <a:avLst/>
          </a:prstGeom>
          <a:noFill/>
        </p:spPr>
        <p:txBody>
          <a:bodyPr wrap="square">
            <a:spAutoFit/>
          </a:bodyPr>
          <a:lstStyle/>
          <a:p>
            <a:endParaRPr lang="en-IN" sz="1400" dirty="0"/>
          </a:p>
          <a:p>
            <a:pPr marL="342900" indent="-342900">
              <a:buFont typeface="Arial" panose="020B0604020202020204" pitchFamily="34" charset="0"/>
              <a:buChar char="•"/>
            </a:pPr>
            <a:r>
              <a:rPr lang="en-US" sz="3200" dirty="0"/>
              <a:t>Introduction</a:t>
            </a:r>
          </a:p>
          <a:p>
            <a:pPr marL="342900" indent="-342900">
              <a:buFont typeface="Arial" panose="020B0604020202020204" pitchFamily="34" charset="0"/>
              <a:buChar char="•"/>
            </a:pPr>
            <a:r>
              <a:rPr lang="en-US" sz="3200" dirty="0"/>
              <a:t>What’s VPN?</a:t>
            </a:r>
          </a:p>
          <a:p>
            <a:pPr marL="342900" indent="-342900">
              <a:buFont typeface="Arial" panose="020B0604020202020204" pitchFamily="34" charset="0"/>
              <a:buChar char="•"/>
            </a:pPr>
            <a:r>
              <a:rPr lang="en-US" sz="3200" dirty="0"/>
              <a:t>How’s VPN works?​</a:t>
            </a:r>
          </a:p>
          <a:p>
            <a:pPr marL="342900" indent="-342900">
              <a:buFont typeface="Arial" panose="020B0604020202020204" pitchFamily="34" charset="0"/>
              <a:buChar char="•"/>
            </a:pPr>
            <a:r>
              <a:rPr lang="en-IN" sz="3200" dirty="0"/>
              <a:t>Characteristics </a:t>
            </a:r>
          </a:p>
          <a:p>
            <a:pPr marL="342900" indent="-342900">
              <a:buFont typeface="Arial" panose="020B0604020202020204" pitchFamily="34" charset="0"/>
              <a:buChar char="•"/>
            </a:pPr>
            <a:r>
              <a:rPr lang="en-US" sz="3200" dirty="0"/>
              <a:t>Devices</a:t>
            </a:r>
          </a:p>
          <a:p>
            <a:pPr marL="342900" indent="-342900">
              <a:buFont typeface="Arial" panose="020B0604020202020204" pitchFamily="34" charset="0"/>
              <a:buChar char="•"/>
            </a:pPr>
            <a:r>
              <a:rPr lang="en-US" sz="3200" dirty="0"/>
              <a:t>Types of VPN </a:t>
            </a:r>
          </a:p>
          <a:p>
            <a:pPr marL="342900" indent="-342900">
              <a:buFont typeface="Arial" panose="020B0604020202020204" pitchFamily="34" charset="0"/>
              <a:buChar char="•"/>
            </a:pPr>
            <a:r>
              <a:rPr lang="en-US" sz="3200" dirty="0"/>
              <a:t>Types of Tunneling</a:t>
            </a:r>
          </a:p>
          <a:p>
            <a:pPr marL="342900" indent="-342900">
              <a:buFont typeface="Arial" panose="020B0604020202020204" pitchFamily="34" charset="0"/>
              <a:buChar char="•"/>
            </a:pPr>
            <a:r>
              <a:rPr lang="en-US" sz="3200" dirty="0"/>
              <a:t>VPN in ​OSI model </a:t>
            </a:r>
          </a:p>
          <a:p>
            <a:pPr marL="342900" indent="-342900">
              <a:buFont typeface="Arial" panose="020B0604020202020204" pitchFamily="34" charset="0"/>
              <a:buChar char="•"/>
            </a:pPr>
            <a:r>
              <a:rPr lang="en-US" sz="3200" dirty="0"/>
              <a:t>Protocols </a:t>
            </a:r>
          </a:p>
          <a:p>
            <a:pPr marL="342900" indent="-342900">
              <a:buFont typeface="Arial" panose="020B0604020202020204" pitchFamily="34" charset="0"/>
              <a:buChar char="•"/>
            </a:pPr>
            <a:r>
              <a:rPr lang="en-IN" sz="3200" dirty="0"/>
              <a:t>Reference </a:t>
            </a:r>
            <a:endParaRPr lang="en-US" sz="3200" dirty="0"/>
          </a:p>
          <a:p>
            <a:pPr marL="342900" indent="-342900">
              <a:buFont typeface="+mj-lt"/>
              <a:buAutoNum type="arabicPeriod"/>
            </a:pPr>
            <a:endParaRPr lang="en-IN" sz="1400" dirty="0"/>
          </a:p>
        </p:txBody>
      </p:sp>
    </p:spTree>
    <p:extLst>
      <p:ext uri="{BB962C8B-B14F-4D97-AF65-F5344CB8AC3E}">
        <p14:creationId xmlns:p14="http://schemas.microsoft.com/office/powerpoint/2010/main" val="32089835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9F3C6-41A9-8F48-194B-62CFEC9FFDE5}"/>
              </a:ext>
            </a:extLst>
          </p:cNvPr>
          <p:cNvSpPr>
            <a:spLocks noGrp="1"/>
          </p:cNvSpPr>
          <p:nvPr>
            <p:ph sz="half" idx="1"/>
          </p:nvPr>
        </p:nvSpPr>
        <p:spPr/>
        <p:txBody>
          <a:bodyPr/>
          <a:lstStyle/>
          <a:p>
            <a:pPr marL="914400" lvl="2" indent="0">
              <a:lnSpc>
                <a:spcPct val="106000"/>
              </a:lnSpc>
              <a:spcAft>
                <a:spcPts val="800"/>
              </a:spcAft>
              <a:buNone/>
            </a:pP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4" name="Content Placeholder 3">
            <a:extLst>
              <a:ext uri="{FF2B5EF4-FFF2-40B4-BE49-F238E27FC236}">
                <a16:creationId xmlns:a16="http://schemas.microsoft.com/office/drawing/2014/main" id="{33CDCCAF-F76C-AD99-D2FC-81D351CFF487}"/>
              </a:ext>
            </a:extLst>
          </p:cNvPr>
          <p:cNvSpPr>
            <a:spLocks noGrp="1"/>
          </p:cNvSpPr>
          <p:nvPr>
            <p:ph sz="half" idx="2"/>
          </p:nvPr>
        </p:nvSpPr>
        <p:spPr>
          <a:xfrm>
            <a:off x="595535" y="2012908"/>
            <a:ext cx="10688415" cy="4613424"/>
          </a:xfrm>
          <a:solidFill>
            <a:schemeClr val="accent5">
              <a:lumMod val="20000"/>
              <a:lumOff val="80000"/>
            </a:schemeClr>
          </a:solidFill>
        </p:spPr>
        <p:txBody>
          <a:bodyPr/>
          <a:lstStyle/>
          <a:p>
            <a:r>
              <a:rPr lang="en-US" sz="2400" kern="100" dirty="0">
                <a:effectLst/>
                <a:latin typeface="Calibri" panose="020F0502020204030204" pitchFamily="34" charset="0"/>
                <a:ea typeface="Calibri" panose="020F0502020204030204" pitchFamily="34" charset="0"/>
                <a:cs typeface="Mangal" panose="02040503050203030202" pitchFamily="18" charset="0"/>
              </a:rPr>
              <a:t>Used for secure internet communications through </a:t>
            </a:r>
            <a:r>
              <a:rPr lang="en-US" sz="2400" kern="100" dirty="0" err="1">
                <a:effectLst/>
                <a:latin typeface="Calibri" panose="020F0502020204030204" pitchFamily="34" charset="0"/>
                <a:ea typeface="Calibri" panose="020F0502020204030204" pitchFamily="34" charset="0"/>
                <a:cs typeface="Mangal" panose="02040503050203030202" pitchFamily="18" charset="0"/>
              </a:rPr>
              <a:t>ip</a:t>
            </a:r>
            <a:r>
              <a:rPr lang="en-US" sz="2400" kern="100" dirty="0">
                <a:effectLst/>
                <a:latin typeface="Calibri" panose="020F0502020204030204" pitchFamily="34" charset="0"/>
                <a:ea typeface="Calibri" panose="020F0502020204030204" pitchFamily="34" charset="0"/>
                <a:cs typeface="Mangal" panose="02040503050203030202" pitchFamily="18" charset="0"/>
              </a:rPr>
              <a:t> Network.</a:t>
            </a:r>
          </a:p>
          <a:p>
            <a:r>
              <a:rPr lang="en-US" sz="2400" kern="100" dirty="0">
                <a:effectLst/>
                <a:latin typeface="Calibri" panose="020F0502020204030204" pitchFamily="34" charset="0"/>
                <a:ea typeface="Calibri" panose="020F0502020204030204" pitchFamily="34" charset="0"/>
                <a:cs typeface="Mangal" panose="02040503050203030202" pitchFamily="18" charset="0"/>
              </a:rPr>
              <a:t>Communicate by verifying session and encryption of data packets.</a:t>
            </a:r>
          </a:p>
          <a:p>
            <a:r>
              <a:rPr lang="en-US" sz="2400" kern="100" dirty="0">
                <a:effectLst/>
                <a:latin typeface="Calibri" panose="020F0502020204030204" pitchFamily="34" charset="0"/>
                <a:ea typeface="Calibri" panose="020F0502020204030204" pitchFamily="34" charset="0"/>
                <a:cs typeface="Mangal" panose="02040503050203030202" pitchFamily="18" charset="0"/>
              </a:rPr>
              <a:t>Two modes – Transport mode and tunneling mode</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5" name="Title 4">
            <a:extLst>
              <a:ext uri="{FF2B5EF4-FFF2-40B4-BE49-F238E27FC236}">
                <a16:creationId xmlns:a16="http://schemas.microsoft.com/office/drawing/2014/main" id="{5DC46D5A-4142-B5D8-8ADD-15E36800E286}"/>
              </a:ext>
            </a:extLst>
          </p:cNvPr>
          <p:cNvSpPr>
            <a:spLocks noGrp="1"/>
          </p:cNvSpPr>
          <p:nvPr>
            <p:ph type="title"/>
          </p:nvPr>
        </p:nvSpPr>
        <p:spPr>
          <a:xfrm>
            <a:off x="749300" y="549275"/>
            <a:ext cx="10534650" cy="525463"/>
          </a:xfrm>
          <a:prstGeom prst="roundRect">
            <a:avLst>
              <a:gd name="adj" fmla="val 5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noAutofit/>
          </a:bodyPr>
          <a:lstStyle/>
          <a:p>
            <a:r>
              <a:rPr lang="en-US" sz="1800" b="0" dirty="0">
                <a:solidFill>
                  <a:schemeClr val="bg1"/>
                </a:solidFill>
              </a:rPr>
              <a:t>        IPSec Internet Security Protocol</a:t>
            </a:r>
          </a:p>
        </p:txBody>
      </p:sp>
      <p:sp>
        <p:nvSpPr>
          <p:cNvPr id="6" name="Rectangle 5" descr="Lock">
            <a:extLst>
              <a:ext uri="{FF2B5EF4-FFF2-40B4-BE49-F238E27FC236}">
                <a16:creationId xmlns:a16="http://schemas.microsoft.com/office/drawing/2014/main" id="{3DFC7E42-8093-2CA1-FC53-3A01A87AA617}"/>
              </a:ext>
            </a:extLst>
          </p:cNvPr>
          <p:cNvSpPr/>
          <p:nvPr/>
        </p:nvSpPr>
        <p:spPr>
          <a:xfrm>
            <a:off x="908050" y="649482"/>
            <a:ext cx="319333" cy="27105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303169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7E36-005D-FFE5-F23F-8D50DDE02F55}"/>
              </a:ext>
            </a:extLst>
          </p:cNvPr>
          <p:cNvSpPr>
            <a:spLocks noGrp="1"/>
          </p:cNvSpPr>
          <p:nvPr>
            <p:ph type="title"/>
          </p:nvPr>
        </p:nvSpPr>
        <p:spPr/>
        <p:txBody>
          <a:bodyPr/>
          <a:lstStyle/>
          <a:p>
            <a:r>
              <a:rPr lang="en-IN" dirty="0"/>
              <a:t>IPSec Modes</a:t>
            </a:r>
          </a:p>
        </p:txBody>
      </p:sp>
      <p:sp>
        <p:nvSpPr>
          <p:cNvPr id="3" name="Content Placeholder 2">
            <a:extLst>
              <a:ext uri="{FF2B5EF4-FFF2-40B4-BE49-F238E27FC236}">
                <a16:creationId xmlns:a16="http://schemas.microsoft.com/office/drawing/2014/main" id="{75D4D6E2-91A2-68D6-3E9D-208C84B4EFDA}"/>
              </a:ext>
            </a:extLst>
          </p:cNvPr>
          <p:cNvSpPr>
            <a:spLocks noGrp="1"/>
          </p:cNvSpPr>
          <p:nvPr>
            <p:ph sz="half" idx="1"/>
          </p:nvPr>
        </p:nvSpPr>
        <p:spPr>
          <a:xfrm>
            <a:off x="587829" y="2478024"/>
            <a:ext cx="4937761" cy="3694176"/>
          </a:xfrm>
        </p:spPr>
        <p:txBody>
          <a:bodyPr>
            <a:normAutofit fontScale="62500" lnSpcReduction="20000"/>
          </a:bodyPr>
          <a:lstStyle/>
          <a:p>
            <a:pPr marL="0" indent="0">
              <a:lnSpc>
                <a:spcPct val="106000"/>
              </a:lnSpc>
              <a:spcAft>
                <a:spcPts val="800"/>
              </a:spcAft>
              <a:buNone/>
            </a:pPr>
            <a:r>
              <a:rPr lang="en-US" sz="3200" b="1" u="sng"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1. Tunnel Mode: </a:t>
            </a:r>
          </a:p>
          <a:p>
            <a:pPr>
              <a:lnSpc>
                <a:spcPct val="106000"/>
              </a:lnSpc>
              <a:spcAft>
                <a:spcPts val="800"/>
              </a:spcAft>
            </a:pPr>
            <a:r>
              <a:rPr lang="en-US" sz="26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Tunnel mode is used in site-to-site VPNs or when connecting entire networks such as organization to communicate.</a:t>
            </a:r>
            <a:endParaRPr lang="en-IN" sz="2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US" sz="26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In tunnel mode a new IP packet is created in which header and payload is encapsulated and encrypted.</a:t>
            </a:r>
            <a:endParaRPr lang="en-IN" sz="2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US" sz="26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a new header is added for routing through the secure tunnel and packet is transmitted over the public network to the remote VPN gateway.</a:t>
            </a:r>
            <a:endParaRPr lang="en-IN" sz="2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US" sz="26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the outer IP header is removed, and the original packet is decrypted on remote gateway.</a:t>
            </a:r>
            <a:endParaRPr lang="en-IN" sz="2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CFB0CAAC-39C0-DAD0-A18D-A217CE23DA32}"/>
              </a:ext>
            </a:extLst>
          </p:cNvPr>
          <p:cNvSpPr>
            <a:spLocks noGrp="1"/>
          </p:cNvSpPr>
          <p:nvPr>
            <p:ph sz="half" idx="2"/>
          </p:nvPr>
        </p:nvSpPr>
        <p:spPr>
          <a:xfrm>
            <a:off x="5900057" y="2478024"/>
            <a:ext cx="5823857" cy="4162262"/>
          </a:xfrm>
        </p:spPr>
        <p:txBody>
          <a:bodyPr>
            <a:normAutofit fontScale="62500" lnSpcReduction="20000"/>
          </a:bodyPr>
          <a:lstStyle/>
          <a:p>
            <a:pPr marL="0" indent="0">
              <a:lnSpc>
                <a:spcPct val="106000"/>
              </a:lnSpc>
              <a:spcAft>
                <a:spcPts val="800"/>
              </a:spcAft>
              <a:buNone/>
            </a:pPr>
            <a:r>
              <a:rPr lang="en-US" sz="3200" b="1" u="sng"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2. Transport Mode:</a:t>
            </a:r>
            <a:endParaRPr lang="en-IN" sz="3200" b="1" u="sng"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US" sz="29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Transport mode is used in end-to-end communication between individual two users or hosts for communication.</a:t>
            </a:r>
            <a:endParaRPr lang="en-IN" sz="29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US" sz="29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In transport mode, only the payload (data)  is encrypted and transmitted over the public internet.</a:t>
            </a:r>
            <a:endParaRPr lang="en-IN" sz="2900" kern="1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6000"/>
              </a:lnSpc>
              <a:spcAft>
                <a:spcPts val="800"/>
              </a:spcAft>
            </a:pPr>
            <a:r>
              <a:rPr lang="en-US" sz="2900"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Transport mode only encrypt the payload that cause original IP header visible over the public internet.</a:t>
            </a:r>
            <a:endParaRPr lang="en-IN" sz="2900" kern="100" dirty="0">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58469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143C-D7D5-340C-834C-767B89FB4863}"/>
              </a:ext>
            </a:extLst>
          </p:cNvPr>
          <p:cNvSpPr>
            <a:spLocks noGrp="1"/>
          </p:cNvSpPr>
          <p:nvPr>
            <p:ph type="title"/>
          </p:nvPr>
        </p:nvSpPr>
        <p:spPr/>
        <p:txBody>
          <a:bodyPr/>
          <a:lstStyle/>
          <a:p>
            <a:r>
              <a:rPr lang="en-IN" dirty="0"/>
              <a:t>IPSec Modes</a:t>
            </a:r>
          </a:p>
        </p:txBody>
      </p:sp>
      <p:pic>
        <p:nvPicPr>
          <p:cNvPr id="5" name="Content Placeholder 4" descr="A screenshot of a computer&#10;&#10;Description automatically generated">
            <a:extLst>
              <a:ext uri="{FF2B5EF4-FFF2-40B4-BE49-F238E27FC236}">
                <a16:creationId xmlns:a16="http://schemas.microsoft.com/office/drawing/2014/main" id="{AAED5A0B-ED97-E262-76C8-2BB06A1E6339}"/>
              </a:ext>
            </a:extLst>
          </p:cNvPr>
          <p:cNvPicPr>
            <a:picLocks noGrp="1" noChangeAspect="1"/>
          </p:cNvPicPr>
          <p:nvPr>
            <p:ph sz="half" idx="1"/>
          </p:nvPr>
        </p:nvPicPr>
        <p:blipFill rotWithShape="1">
          <a:blip r:embed="rId2"/>
          <a:srcRect l="12491" t="20987" r="23524" b="10094"/>
          <a:stretch/>
        </p:blipFill>
        <p:spPr bwMode="auto">
          <a:xfrm>
            <a:off x="578766" y="3429000"/>
            <a:ext cx="5328000" cy="3228105"/>
          </a:xfrm>
          <a:prstGeom prst="rect">
            <a:avLst/>
          </a:prstGeom>
          <a:ln>
            <a:noFill/>
          </a:ln>
          <a:extLst>
            <a:ext uri="{53640926-AAD7-44D8-BBD7-CCE9431645EC}">
              <a14:shadowObscured xmlns:a14="http://schemas.microsoft.com/office/drawing/2010/main"/>
            </a:ext>
          </a:extLst>
        </p:spPr>
      </p:pic>
      <p:pic>
        <p:nvPicPr>
          <p:cNvPr id="6" name="Content Placeholder 5" descr="A diagram of a network&#10;&#10;Description automatically generated">
            <a:extLst>
              <a:ext uri="{FF2B5EF4-FFF2-40B4-BE49-F238E27FC236}">
                <a16:creationId xmlns:a16="http://schemas.microsoft.com/office/drawing/2014/main" id="{A1EADDF8-6891-9085-6F6F-0AD8FC6B8B4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9632" y="3525381"/>
            <a:ext cx="5544000" cy="3035341"/>
          </a:xfrm>
          <a:prstGeom prst="rect">
            <a:avLst/>
          </a:prstGeom>
        </p:spPr>
      </p:pic>
      <p:sp>
        <p:nvSpPr>
          <p:cNvPr id="3" name="TextBox 2">
            <a:extLst>
              <a:ext uri="{FF2B5EF4-FFF2-40B4-BE49-F238E27FC236}">
                <a16:creationId xmlns:a16="http://schemas.microsoft.com/office/drawing/2014/main" id="{267D7ECF-652D-49B5-52F0-02032BE9597B}"/>
              </a:ext>
            </a:extLst>
          </p:cNvPr>
          <p:cNvSpPr txBox="1"/>
          <p:nvPr/>
        </p:nvSpPr>
        <p:spPr>
          <a:xfrm>
            <a:off x="124054" y="2065042"/>
            <a:ext cx="11619577" cy="1252459"/>
          </a:xfrm>
          <a:prstGeom prst="rect">
            <a:avLst/>
          </a:prstGeom>
          <a:noFill/>
        </p:spPr>
        <p:txBody>
          <a:bodyPr wrap="square" rtlCol="0">
            <a:spAutoFit/>
          </a:bodyPr>
          <a:lstStyle/>
          <a:p>
            <a:pPr marL="742950" indent="-285750">
              <a:lnSpc>
                <a:spcPct val="106000"/>
              </a:lnSpc>
              <a:spcAft>
                <a:spcPts val="800"/>
              </a:spcAft>
              <a:buFont typeface="Arial" panose="020B0604020202020204" pitchFamily="34" charset="0"/>
              <a:buChar char="•"/>
            </a:pPr>
            <a:r>
              <a:rPr lang="en-US" kern="0" dirty="0">
                <a:solidFill>
                  <a:srgbClr val="000000"/>
                </a:solidFill>
                <a:effectLst/>
                <a:latin typeface="Segoe UI" panose="020B0502040204020203" pitchFamily="34" charset="0"/>
                <a:ea typeface="Times New Roman" panose="02020603050405020304" pitchFamily="18" charset="0"/>
                <a:cs typeface="Mangal" panose="02040503050203030202" pitchFamily="18" charset="0"/>
              </a:rPr>
              <a:t>In summary, tunnel mode is often used for network-level security between entire networks, encapsulating and encrypting the entire IP packet. Transport mode, on the other hand, is used for host-level security, encrypting only the data payload while leaving the original IP header visible. The choice between tunnel mode and transport mode depends on the specific requirements of the VPN deployment.</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4242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6BB7-9BC1-2505-1D3F-7915838677BC}"/>
              </a:ext>
            </a:extLst>
          </p:cNvPr>
          <p:cNvSpPr>
            <a:spLocks noGrp="1"/>
          </p:cNvSpPr>
          <p:nvPr>
            <p:ph type="title"/>
          </p:nvPr>
        </p:nvSpPr>
        <p:spPr/>
        <p:txBody>
          <a:bodyPr>
            <a:normAutofit/>
          </a:bodyPr>
          <a:lstStyle/>
          <a:p>
            <a:r>
              <a:rPr lang="en-US" sz="3200" dirty="0"/>
              <a:t>OSI MODEL OF VPN</a:t>
            </a:r>
          </a:p>
        </p:txBody>
      </p:sp>
      <p:sp>
        <p:nvSpPr>
          <p:cNvPr id="3" name="Content Placeholder 2">
            <a:extLst>
              <a:ext uri="{FF2B5EF4-FFF2-40B4-BE49-F238E27FC236}">
                <a16:creationId xmlns:a16="http://schemas.microsoft.com/office/drawing/2014/main" id="{91298DEC-AC5A-1611-8D1E-B776748AB186}"/>
              </a:ext>
            </a:extLst>
          </p:cNvPr>
          <p:cNvSpPr>
            <a:spLocks noGrp="1"/>
          </p:cNvSpPr>
          <p:nvPr>
            <p:ph idx="1"/>
          </p:nvPr>
        </p:nvSpPr>
        <p:spPr>
          <a:solidFill>
            <a:schemeClr val="accent1">
              <a:lumMod val="75000"/>
            </a:schemeClr>
          </a:solidFill>
        </p:spPr>
        <p:txBody>
          <a:bodyPr>
            <a:normAutofit/>
          </a:bodyPr>
          <a:lstStyle/>
          <a:p>
            <a:pPr marL="0" indent="0" algn="ctr">
              <a:buNone/>
            </a:pPr>
            <a:r>
              <a:rPr lang="en-US" sz="3200" u="sng" dirty="0">
                <a:solidFill>
                  <a:schemeClr val="bg1"/>
                </a:solidFill>
              </a:rPr>
              <a:t>Transport Layer</a:t>
            </a:r>
          </a:p>
          <a:p>
            <a:pPr marL="0" indent="0" algn="ctr">
              <a:buNone/>
            </a:pPr>
            <a:r>
              <a:rPr lang="en-US" sz="2400" b="0" i="0" dirty="0">
                <a:solidFill>
                  <a:schemeClr val="bg1"/>
                </a:solidFill>
                <a:effectLst/>
                <a:latin typeface="Söhne"/>
              </a:rPr>
              <a:t>Transport Layer Security (TLS) and Datagram Transport Layer Security (DTLS) protocols operate at the Transport Layer (Layer 4) of the OSI (Open Systems Interconnection) model. TLS and DTLS are commonly used to secure communication channels, and they can be employed for various VPN scenarios. </a:t>
            </a:r>
            <a:endParaRPr lang="en-US" sz="3200" u="sng" dirty="0">
              <a:solidFill>
                <a:schemeClr val="bg1"/>
              </a:solidFill>
            </a:endParaRPr>
          </a:p>
        </p:txBody>
      </p:sp>
    </p:spTree>
    <p:extLst>
      <p:ext uri="{BB962C8B-B14F-4D97-AF65-F5344CB8AC3E}">
        <p14:creationId xmlns:p14="http://schemas.microsoft.com/office/powerpoint/2010/main" val="3631131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2ED65-5A51-277D-D2FE-AE352E0794D2}"/>
              </a:ext>
            </a:extLst>
          </p:cNvPr>
          <p:cNvSpPr>
            <a:spLocks noGrp="1"/>
          </p:cNvSpPr>
          <p:nvPr>
            <p:ph idx="1"/>
          </p:nvPr>
        </p:nvSpPr>
        <p:spPr>
          <a:xfrm>
            <a:off x="735079" y="2060714"/>
            <a:ext cx="10168128" cy="3694176"/>
          </a:xfrm>
          <a:solidFill>
            <a:schemeClr val="tx2">
              <a:lumMod val="25000"/>
              <a:lumOff val="75000"/>
            </a:schemeClr>
          </a:solidFill>
        </p:spPr>
        <p:txBody>
          <a:bodyPr>
            <a:normAutofit lnSpcReduction="10000"/>
          </a:bodyPr>
          <a:lstStyle/>
          <a:p>
            <a:r>
              <a:rPr lang="en-US" b="0" i="0" dirty="0">
                <a:solidFill>
                  <a:srgbClr val="374151"/>
                </a:solidFill>
                <a:effectLst/>
                <a:latin typeface="Söhne"/>
              </a:rPr>
              <a:t>SSL (Secure Sockets Layer) and TLS (Transport Layer Security) are typical  cryptographic protocols that provide secure communication over a computer network. </a:t>
            </a:r>
            <a:r>
              <a:rPr lang="en-US" dirty="0">
                <a:solidFill>
                  <a:srgbClr val="374151"/>
                </a:solidFill>
                <a:latin typeface="Söhne"/>
              </a:rPr>
              <a:t>Although,</a:t>
            </a:r>
            <a:r>
              <a:rPr lang="en-US" b="0" i="0" dirty="0">
                <a:solidFill>
                  <a:srgbClr val="374151"/>
                </a:solidFill>
                <a:effectLst/>
                <a:latin typeface="Söhne"/>
              </a:rPr>
              <a:t> they can also be used for Virtual Private Network (VPN) implementations.</a:t>
            </a:r>
          </a:p>
          <a:p>
            <a:r>
              <a:rPr lang="en-US" b="0" i="0" dirty="0">
                <a:solidFill>
                  <a:srgbClr val="374151"/>
                </a:solidFill>
                <a:effectLst/>
                <a:latin typeface="Söhne"/>
              </a:rPr>
              <a:t>Users access a web portal through a standard web browser.</a:t>
            </a:r>
          </a:p>
          <a:p>
            <a:r>
              <a:rPr lang="en-US" b="0" i="0" dirty="0">
                <a:solidFill>
                  <a:srgbClr val="374151"/>
                </a:solidFill>
                <a:effectLst/>
                <a:latin typeface="Söhne"/>
              </a:rPr>
              <a:t>After authentication, they can access specific applications or resources.</a:t>
            </a:r>
          </a:p>
          <a:p>
            <a:pPr algn="l">
              <a:buFont typeface="Arial" panose="020B0604020202020204" pitchFamily="34" charset="0"/>
              <a:buChar char="•"/>
            </a:pPr>
            <a:r>
              <a:rPr lang="en-US" b="0" i="0" dirty="0">
                <a:solidFill>
                  <a:srgbClr val="374151"/>
                </a:solidFill>
                <a:effectLst/>
                <a:latin typeface="Söhne"/>
              </a:rPr>
              <a:t>A dedicated software client is used to establish a secure tunnel.</a:t>
            </a:r>
          </a:p>
          <a:p>
            <a:pPr algn="l">
              <a:buFont typeface="Arial" panose="020B0604020202020204" pitchFamily="34" charset="0"/>
              <a:buChar char="•"/>
            </a:pPr>
            <a:r>
              <a:rPr lang="en-US" b="0" i="0" dirty="0">
                <a:solidFill>
                  <a:srgbClr val="374151"/>
                </a:solidFill>
                <a:effectLst/>
                <a:latin typeface="Söhne"/>
              </a:rPr>
              <a:t>This type of VPN provides a more traditional VPN experience.</a:t>
            </a:r>
          </a:p>
          <a:p>
            <a:pPr marL="0" indent="0">
              <a:buNone/>
            </a:pPr>
            <a:endParaRPr lang="en-US" dirty="0"/>
          </a:p>
        </p:txBody>
      </p:sp>
      <p:sp>
        <p:nvSpPr>
          <p:cNvPr id="4" name="Title 3">
            <a:extLst>
              <a:ext uri="{FF2B5EF4-FFF2-40B4-BE49-F238E27FC236}">
                <a16:creationId xmlns:a16="http://schemas.microsoft.com/office/drawing/2014/main" id="{74B7A622-8B09-ACFD-A092-D3B63AF7C883}"/>
              </a:ext>
            </a:extLst>
          </p:cNvPr>
          <p:cNvSpPr>
            <a:spLocks noGrp="1"/>
          </p:cNvSpPr>
          <p:nvPr>
            <p:ph type="title"/>
          </p:nvPr>
        </p:nvSpPr>
        <p:spPr>
          <a:xfrm>
            <a:off x="687388" y="506413"/>
            <a:ext cx="10215562" cy="611187"/>
          </a:xfrm>
          <a:prstGeom prst="roundRect">
            <a:avLst>
              <a:gd name="adj" fmla="val 5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normAutofit/>
          </a:bodyPr>
          <a:lstStyle/>
          <a:p>
            <a:r>
              <a:rPr lang="en-US" sz="2400" b="0" dirty="0">
                <a:solidFill>
                  <a:schemeClr val="bg1"/>
                </a:solidFill>
              </a:rPr>
              <a:t>      SSL/TLS Encryption </a:t>
            </a:r>
          </a:p>
        </p:txBody>
      </p:sp>
      <p:sp>
        <p:nvSpPr>
          <p:cNvPr id="5" name="Rectangle 4" descr="Cloud Computing with solid fill">
            <a:extLst>
              <a:ext uri="{FF2B5EF4-FFF2-40B4-BE49-F238E27FC236}">
                <a16:creationId xmlns:a16="http://schemas.microsoft.com/office/drawing/2014/main" id="{D9DD4BF3-03D9-9E51-5AA7-A96595A044A9}"/>
              </a:ext>
            </a:extLst>
          </p:cNvPr>
          <p:cNvSpPr/>
          <p:nvPr/>
        </p:nvSpPr>
        <p:spPr>
          <a:xfrm>
            <a:off x="827564" y="552321"/>
            <a:ext cx="387545" cy="423447"/>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125380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5FAD-03FD-189C-5C7A-28090DC5242F}"/>
              </a:ext>
            </a:extLst>
          </p:cNvPr>
          <p:cNvSpPr>
            <a:spLocks noGrp="1"/>
          </p:cNvSpPr>
          <p:nvPr>
            <p:ph type="title"/>
          </p:nvPr>
        </p:nvSpPr>
        <p:spPr/>
        <p:txBody>
          <a:bodyPr>
            <a:normAutofit/>
          </a:bodyPr>
          <a:lstStyle/>
          <a:p>
            <a:r>
              <a:rPr lang="en-IN" sz="3200" dirty="0"/>
              <a:t>OSI MODEL of VPN</a:t>
            </a:r>
          </a:p>
        </p:txBody>
      </p:sp>
      <p:graphicFrame>
        <p:nvGraphicFramePr>
          <p:cNvPr id="4" name="Content Placeholder 3">
            <a:extLst>
              <a:ext uri="{FF2B5EF4-FFF2-40B4-BE49-F238E27FC236}">
                <a16:creationId xmlns:a16="http://schemas.microsoft.com/office/drawing/2014/main" id="{84983A31-7D8B-AB3E-64DA-15C853C3A2D5}"/>
              </a:ext>
            </a:extLst>
          </p:cNvPr>
          <p:cNvGraphicFramePr>
            <a:graphicFrameLocks noGrp="1"/>
          </p:cNvGraphicFramePr>
          <p:nvPr>
            <p:ph idx="1"/>
            <p:extLst>
              <p:ext uri="{D42A27DB-BD31-4B8C-83A1-F6EECF244321}">
                <p14:modId xmlns:p14="http://schemas.microsoft.com/office/powerpoint/2010/main" val="4182594416"/>
              </p:ext>
            </p:extLst>
          </p:nvPr>
        </p:nvGraphicFramePr>
        <p:xfrm>
          <a:off x="577516" y="2358189"/>
          <a:ext cx="11129210" cy="4307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27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F1CDE-7791-F3AD-7DB0-8F9B86E642DC}"/>
              </a:ext>
            </a:extLst>
          </p:cNvPr>
          <p:cNvSpPr>
            <a:spLocks noGrp="1"/>
          </p:cNvSpPr>
          <p:nvPr>
            <p:ph idx="1"/>
          </p:nvPr>
        </p:nvSpPr>
        <p:spPr>
          <a:xfrm>
            <a:off x="883969" y="2104962"/>
            <a:ext cx="10399981" cy="4312715"/>
          </a:xfrm>
          <a:solidFill>
            <a:schemeClr val="bg2">
              <a:lumMod val="90000"/>
            </a:schemeClr>
          </a:solidFill>
        </p:spPr>
        <p:txBody>
          <a:bodyPr/>
          <a:lstStyle/>
          <a:p>
            <a:r>
              <a:rPr lang="en-US" b="0" i="0" dirty="0">
                <a:solidFill>
                  <a:srgbClr val="374151"/>
                </a:solidFill>
                <a:effectLst/>
                <a:latin typeface="Söhne"/>
              </a:rPr>
              <a:t>SSTP is commonly used for remote access VPN scenarios.</a:t>
            </a:r>
          </a:p>
          <a:p>
            <a:r>
              <a:rPr lang="en-US" dirty="0">
                <a:solidFill>
                  <a:srgbClr val="374151"/>
                </a:solidFill>
                <a:latin typeface="Söhne"/>
              </a:rPr>
              <a:t>It is</a:t>
            </a:r>
            <a:r>
              <a:rPr lang="en-US" b="0" i="0" dirty="0">
                <a:solidFill>
                  <a:srgbClr val="374151"/>
                </a:solidFill>
                <a:effectLst/>
                <a:latin typeface="Söhne"/>
              </a:rPr>
              <a:t> providing a secure communication channel for individual users connecting to a corporate network.</a:t>
            </a:r>
          </a:p>
          <a:p>
            <a:r>
              <a:rPr lang="en-US" b="0" i="0" dirty="0">
                <a:solidFill>
                  <a:srgbClr val="374151"/>
                </a:solidFill>
                <a:effectLst/>
                <a:latin typeface="Söhne"/>
              </a:rPr>
              <a:t> Its use of HTTPS and compatibility with standard web traffic ports make it a perfect choice for environments where other VPN protocols might face restrictions. </a:t>
            </a:r>
            <a:endParaRPr lang="en-US" dirty="0"/>
          </a:p>
        </p:txBody>
      </p:sp>
      <p:sp>
        <p:nvSpPr>
          <p:cNvPr id="4" name="Title 3">
            <a:extLst>
              <a:ext uri="{FF2B5EF4-FFF2-40B4-BE49-F238E27FC236}">
                <a16:creationId xmlns:a16="http://schemas.microsoft.com/office/drawing/2014/main" id="{86831335-04BD-3A15-5CED-98BDCFB60CC1}"/>
              </a:ext>
            </a:extLst>
          </p:cNvPr>
          <p:cNvSpPr>
            <a:spLocks noGrp="1"/>
          </p:cNvSpPr>
          <p:nvPr>
            <p:ph type="title"/>
          </p:nvPr>
        </p:nvSpPr>
        <p:spPr>
          <a:xfrm>
            <a:off x="1147603" y="549275"/>
            <a:ext cx="10136347" cy="530822"/>
          </a:xfrm>
          <a:prstGeom prst="roundRect">
            <a:avLst>
              <a:gd name="adj" fmla="val 50000"/>
            </a:avLst>
          </a:prstGeom>
          <a:solidFill>
            <a:srgbClr val="00B0F0"/>
          </a:solidFill>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txBody>
          <a:bodyPr>
            <a:normAutofit fontScale="90000"/>
          </a:bodyPr>
          <a:lstStyle/>
          <a:p>
            <a:r>
              <a:rPr lang="en-US" sz="2400" b="0" dirty="0">
                <a:solidFill>
                  <a:schemeClr val="bg1"/>
                </a:solidFill>
              </a:rPr>
              <a:t>      Secure Socket Tunneling Protocol </a:t>
            </a:r>
          </a:p>
        </p:txBody>
      </p:sp>
      <p:sp>
        <p:nvSpPr>
          <p:cNvPr id="5" name="Rectangle 4" descr="User">
            <a:extLst>
              <a:ext uri="{FF2B5EF4-FFF2-40B4-BE49-F238E27FC236}">
                <a16:creationId xmlns:a16="http://schemas.microsoft.com/office/drawing/2014/main" id="{C6A1F067-F1CF-E484-AB93-1096C80A1BA1}"/>
              </a:ext>
            </a:extLst>
          </p:cNvPr>
          <p:cNvSpPr/>
          <p:nvPr/>
        </p:nvSpPr>
        <p:spPr>
          <a:xfrm>
            <a:off x="1257147" y="646306"/>
            <a:ext cx="325049" cy="32504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2973118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normAutofit/>
          </a:bodyPr>
          <a:lstStyle/>
          <a:p>
            <a:r>
              <a:rPr lang="en-US" sz="4500" dirty="0"/>
              <a:t>Conclusion</a:t>
            </a:r>
          </a:p>
        </p:txBody>
      </p:sp>
      <p:graphicFrame>
        <p:nvGraphicFramePr>
          <p:cNvPr id="6" name="Content Placeholder">
            <a:extLst>
              <a:ext uri="{FF2B5EF4-FFF2-40B4-BE49-F238E27FC236}">
                <a16:creationId xmlns:a16="http://schemas.microsoft.com/office/drawing/2014/main" id="{B234E16C-0F69-A448-A6F8-2287E9A82D56}"/>
              </a:ext>
            </a:extLst>
          </p:cNvPr>
          <p:cNvGraphicFramePr>
            <a:graphicFrameLocks noGrp="1"/>
          </p:cNvGraphicFramePr>
          <p:nvPr>
            <p:ph idx="1"/>
            <p:extLst>
              <p:ext uri="{D42A27DB-BD31-4B8C-83A1-F6EECF244321}">
                <p14:modId xmlns:p14="http://schemas.microsoft.com/office/powerpoint/2010/main" val="4099640468"/>
              </p:ext>
            </p:extLst>
          </p:nvPr>
        </p:nvGraphicFramePr>
        <p:xfrm>
          <a:off x="467360" y="2286000"/>
          <a:ext cx="11257280" cy="4348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151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115568" y="548640"/>
            <a:ext cx="10168128" cy="1179576"/>
          </a:xfrm>
        </p:spPr>
        <p:txBody>
          <a:bodyPr>
            <a:normAutofit/>
          </a:bodyPr>
          <a:lstStyle/>
          <a:p>
            <a:r>
              <a:rPr lang="en-US" sz="4500" dirty="0"/>
              <a:t>Reference</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33349E6C-FC62-09D1-F932-9770BD17E76C}"/>
              </a:ext>
            </a:extLst>
          </p:cNvPr>
          <p:cNvGraphicFramePr>
            <a:graphicFrameLocks noGrp="1"/>
          </p:cNvGraphicFramePr>
          <p:nvPr>
            <p:ph idx="1"/>
            <p:extLst>
              <p:ext uri="{D42A27DB-BD31-4B8C-83A1-F6EECF244321}">
                <p14:modId xmlns:p14="http://schemas.microsoft.com/office/powerpoint/2010/main" val="1859835900"/>
              </p:ext>
            </p:extLst>
          </p:nvPr>
        </p:nvGraphicFramePr>
        <p:xfrm>
          <a:off x="566928" y="2207461"/>
          <a:ext cx="10613136" cy="4236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4529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F0C0B3-A412-8DE9-5DD1-922A9EC5A576}"/>
              </a:ext>
            </a:extLst>
          </p:cNvPr>
          <p:cNvSpPr>
            <a:spLocks noGrp="1"/>
          </p:cNvSpPr>
          <p:nvPr>
            <p:ph type="title"/>
          </p:nvPr>
        </p:nvSpPr>
        <p:spPr>
          <a:xfrm>
            <a:off x="1007364" y="1933956"/>
            <a:ext cx="10177272" cy="2990088"/>
          </a:xfrm>
        </p:spPr>
        <p:txBody>
          <a:bodyPr/>
          <a:lstStyle/>
          <a:p>
            <a:r>
              <a:rPr lang="en-IN" dirty="0"/>
              <a:t>Thank You </a:t>
            </a:r>
          </a:p>
        </p:txBody>
      </p:sp>
    </p:spTree>
    <p:extLst>
      <p:ext uri="{BB962C8B-B14F-4D97-AF65-F5344CB8AC3E}">
        <p14:creationId xmlns:p14="http://schemas.microsoft.com/office/powerpoint/2010/main" val="674180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011936" y="436880"/>
            <a:ext cx="10168128" cy="1179576"/>
          </a:xfrm>
        </p:spPr>
        <p:txBody>
          <a:bodyPr anchor="b">
            <a:normAutofit/>
          </a:bodyPr>
          <a:lstStyle/>
          <a:p>
            <a:r>
              <a:rPr lang="en-US" sz="4500" dirty="0"/>
              <a:t>Introduction</a:t>
            </a:r>
          </a:p>
        </p:txBody>
      </p:sp>
      <p:graphicFrame>
        <p:nvGraphicFramePr>
          <p:cNvPr id="4" name="Content Placeholder 3">
            <a:extLst>
              <a:ext uri="{FF2B5EF4-FFF2-40B4-BE49-F238E27FC236}">
                <a16:creationId xmlns:a16="http://schemas.microsoft.com/office/drawing/2014/main" id="{8FE7F96D-2180-B782-0F09-7937FF33973F}"/>
              </a:ext>
            </a:extLst>
          </p:cNvPr>
          <p:cNvGraphicFramePr>
            <a:graphicFrameLocks noGrp="1"/>
          </p:cNvGraphicFramePr>
          <p:nvPr>
            <p:ph idx="1"/>
            <p:extLst>
              <p:ext uri="{D42A27DB-BD31-4B8C-83A1-F6EECF244321}">
                <p14:modId xmlns:p14="http://schemas.microsoft.com/office/powerpoint/2010/main" val="1871768260"/>
              </p:ext>
            </p:extLst>
          </p:nvPr>
        </p:nvGraphicFramePr>
        <p:xfrm>
          <a:off x="254000" y="2103120"/>
          <a:ext cx="11684000" cy="448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31152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027-6B48-6F82-108F-DC257338C4E0}"/>
              </a:ext>
            </a:extLst>
          </p:cNvPr>
          <p:cNvSpPr>
            <a:spLocks noGrp="1"/>
          </p:cNvSpPr>
          <p:nvPr>
            <p:ph type="title"/>
          </p:nvPr>
        </p:nvSpPr>
        <p:spPr/>
        <p:txBody>
          <a:bodyPr>
            <a:normAutofit/>
          </a:bodyPr>
          <a:lstStyle/>
          <a:p>
            <a:r>
              <a:rPr lang="en-IN" dirty="0"/>
              <a:t>What’s VPN?</a:t>
            </a:r>
          </a:p>
        </p:txBody>
      </p:sp>
      <p:pic>
        <p:nvPicPr>
          <p:cNvPr id="7" name="Content Placeholder 6">
            <a:extLst>
              <a:ext uri="{FF2B5EF4-FFF2-40B4-BE49-F238E27FC236}">
                <a16:creationId xmlns:a16="http://schemas.microsoft.com/office/drawing/2014/main" id="{8E30C7B1-D4ED-3347-2277-A13B93AD6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514" y="2430379"/>
            <a:ext cx="9952522" cy="3878981"/>
          </a:xfrm>
        </p:spPr>
      </p:pic>
    </p:spTree>
    <p:extLst>
      <p:ext uri="{BB962C8B-B14F-4D97-AF65-F5344CB8AC3E}">
        <p14:creationId xmlns:p14="http://schemas.microsoft.com/office/powerpoint/2010/main" val="1705525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99D8-3945-DA2A-B19B-5F6CBA6B8AD3}"/>
              </a:ext>
            </a:extLst>
          </p:cNvPr>
          <p:cNvSpPr>
            <a:spLocks noGrp="1"/>
          </p:cNvSpPr>
          <p:nvPr>
            <p:ph type="title"/>
          </p:nvPr>
        </p:nvSpPr>
        <p:spPr/>
        <p:txBody>
          <a:bodyPr/>
          <a:lstStyle/>
          <a:p>
            <a:r>
              <a:rPr lang="en-IN" dirty="0"/>
              <a:t>How’s VPN work? </a:t>
            </a:r>
          </a:p>
        </p:txBody>
      </p:sp>
      <p:sp>
        <p:nvSpPr>
          <p:cNvPr id="3" name="Content Placeholder 2">
            <a:extLst>
              <a:ext uri="{FF2B5EF4-FFF2-40B4-BE49-F238E27FC236}">
                <a16:creationId xmlns:a16="http://schemas.microsoft.com/office/drawing/2014/main" id="{67669712-B754-88AF-31EF-997A12BA61B0}"/>
              </a:ext>
            </a:extLst>
          </p:cNvPr>
          <p:cNvSpPr>
            <a:spLocks noGrp="1"/>
          </p:cNvSpPr>
          <p:nvPr>
            <p:ph idx="1"/>
          </p:nvPr>
        </p:nvSpPr>
        <p:spPr/>
        <p:txBody>
          <a:bodyPr/>
          <a:lstStyle/>
          <a:p>
            <a:r>
              <a:rPr lang="en-US" dirty="0"/>
              <a:t>When you connect to a VPN, your device initiates a connection to a VPN server.</a:t>
            </a:r>
          </a:p>
          <a:p>
            <a:r>
              <a:rPr lang="en-US" dirty="0"/>
              <a:t>Once the connection is established  VPN server authenticate each other to ensure the legitimacy of the connection.</a:t>
            </a:r>
          </a:p>
          <a:p>
            <a:r>
              <a:rPr lang="en-US" dirty="0"/>
              <a:t>A VPN creates a secure tunnel between your device and the VPN server.</a:t>
            </a:r>
          </a:p>
          <a:p>
            <a:r>
              <a:rPr lang="en-US" dirty="0"/>
              <a:t>a new IP address by the VPN server.</a:t>
            </a:r>
            <a:endParaRPr lang="en-IN" dirty="0"/>
          </a:p>
        </p:txBody>
      </p:sp>
    </p:spTree>
    <p:extLst>
      <p:ext uri="{BB962C8B-B14F-4D97-AF65-F5344CB8AC3E}">
        <p14:creationId xmlns:p14="http://schemas.microsoft.com/office/powerpoint/2010/main" val="3387825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664143" y="1324918"/>
            <a:ext cx="3847700" cy="1815324"/>
          </a:xfrm>
        </p:spPr>
        <p:txBody>
          <a:bodyPr anchor="ctr">
            <a:normAutofit/>
          </a:bodyPr>
          <a:lstStyle/>
          <a:p>
            <a:r>
              <a:rPr lang="en-IN" sz="2800" dirty="0">
                <a:solidFill>
                  <a:schemeClr val="accent1">
                    <a:lumMod val="75000"/>
                  </a:schemeClr>
                </a:solidFill>
              </a:rPr>
              <a:t>Characteristics  of VPN</a:t>
            </a:r>
            <a:endParaRPr lang="en-US" sz="2800" dirty="0">
              <a:solidFill>
                <a:schemeClr val="accent1">
                  <a:lumMod val="75000"/>
                </a:schemeClr>
              </a:solidFill>
            </a:endParaRPr>
          </a:p>
        </p:txBody>
      </p:sp>
      <p:graphicFrame>
        <p:nvGraphicFramePr>
          <p:cNvPr id="6" name="Content Placeholder">
            <a:extLst>
              <a:ext uri="{FF2B5EF4-FFF2-40B4-BE49-F238E27FC236}">
                <a16:creationId xmlns:a16="http://schemas.microsoft.com/office/drawing/2014/main" id="{2A8FF4D0-A725-8BD9-C73A-F4BA9F8DB7AE}"/>
              </a:ext>
            </a:extLst>
          </p:cNvPr>
          <p:cNvGraphicFramePr>
            <a:graphicFrameLocks noGrp="1"/>
          </p:cNvGraphicFramePr>
          <p:nvPr>
            <p:ph type="pic" idx="1"/>
            <p:extLst>
              <p:ext uri="{D42A27DB-BD31-4B8C-83A1-F6EECF244321}">
                <p14:modId xmlns:p14="http://schemas.microsoft.com/office/powerpoint/2010/main" val="1076890001"/>
              </p:ext>
            </p:extLst>
          </p:nvPr>
        </p:nvGraphicFramePr>
        <p:xfrm>
          <a:off x="4236720" y="304799"/>
          <a:ext cx="8483600" cy="630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803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DD4C-2AC6-8129-8481-7365242DE3CF}"/>
              </a:ext>
            </a:extLst>
          </p:cNvPr>
          <p:cNvSpPr>
            <a:spLocks noGrp="1"/>
          </p:cNvSpPr>
          <p:nvPr>
            <p:ph type="title"/>
          </p:nvPr>
        </p:nvSpPr>
        <p:spPr/>
        <p:txBody>
          <a:bodyPr/>
          <a:lstStyle/>
          <a:p>
            <a:r>
              <a:rPr lang="en-IN" dirty="0"/>
              <a:t>Devices of VPN</a:t>
            </a:r>
          </a:p>
        </p:txBody>
      </p:sp>
      <p:graphicFrame>
        <p:nvGraphicFramePr>
          <p:cNvPr id="5" name="Content Placeholder 4">
            <a:extLst>
              <a:ext uri="{FF2B5EF4-FFF2-40B4-BE49-F238E27FC236}">
                <a16:creationId xmlns:a16="http://schemas.microsoft.com/office/drawing/2014/main" id="{A4B6107D-B019-2776-224E-4EC7338E5DA4}"/>
              </a:ext>
            </a:extLst>
          </p:cNvPr>
          <p:cNvGraphicFramePr>
            <a:graphicFrameLocks noGrp="1"/>
          </p:cNvGraphicFramePr>
          <p:nvPr>
            <p:ph idx="1"/>
            <p:extLst>
              <p:ext uri="{D42A27DB-BD31-4B8C-83A1-F6EECF244321}">
                <p14:modId xmlns:p14="http://schemas.microsoft.com/office/powerpoint/2010/main" val="482264500"/>
              </p:ext>
            </p:extLst>
          </p:nvPr>
        </p:nvGraphicFramePr>
        <p:xfrm>
          <a:off x="894632" y="2141204"/>
          <a:ext cx="10167937" cy="4168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57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BE62-1FA0-8BD9-B19B-1E3BE7A89743}"/>
              </a:ext>
            </a:extLst>
          </p:cNvPr>
          <p:cNvSpPr>
            <a:spLocks noGrp="1"/>
          </p:cNvSpPr>
          <p:nvPr>
            <p:ph type="title"/>
          </p:nvPr>
        </p:nvSpPr>
        <p:spPr/>
        <p:txBody>
          <a:bodyPr/>
          <a:lstStyle/>
          <a:p>
            <a:r>
              <a:rPr lang="en-IN" dirty="0"/>
              <a:t>1. Hardware</a:t>
            </a:r>
          </a:p>
        </p:txBody>
      </p:sp>
      <p:sp>
        <p:nvSpPr>
          <p:cNvPr id="3" name="Content Placeholder 2">
            <a:extLst>
              <a:ext uri="{FF2B5EF4-FFF2-40B4-BE49-F238E27FC236}">
                <a16:creationId xmlns:a16="http://schemas.microsoft.com/office/drawing/2014/main" id="{71673374-72D9-623A-569C-61A486F9CBA6}"/>
              </a:ext>
            </a:extLst>
          </p:cNvPr>
          <p:cNvSpPr>
            <a:spLocks noGrp="1"/>
          </p:cNvSpPr>
          <p:nvPr>
            <p:ph idx="1"/>
          </p:nvPr>
        </p:nvSpPr>
        <p:spPr/>
        <p:txBody>
          <a:bodyPr/>
          <a:lstStyle/>
          <a:p>
            <a:r>
              <a:rPr lang="en-IN" dirty="0"/>
              <a:t>Usually a VPN type of router.</a:t>
            </a:r>
          </a:p>
          <a:p>
            <a:pPr marL="0" indent="0">
              <a:buNone/>
            </a:pPr>
            <a:r>
              <a:rPr lang="en-IN" dirty="0"/>
              <a:t>Pros: </a:t>
            </a:r>
          </a:p>
          <a:p>
            <a:pPr lvl="1"/>
            <a:r>
              <a:rPr lang="en-IN" dirty="0"/>
              <a:t>highest network throughput</a:t>
            </a:r>
          </a:p>
          <a:p>
            <a:pPr lvl="1"/>
            <a:r>
              <a:rPr lang="en-IN" dirty="0"/>
              <a:t>Plug and play</a:t>
            </a:r>
          </a:p>
          <a:p>
            <a:pPr lvl="1"/>
            <a:r>
              <a:rPr lang="en-IN" dirty="0"/>
              <a:t>Dual-purpose</a:t>
            </a:r>
          </a:p>
          <a:p>
            <a:pPr marL="0" indent="0">
              <a:buNone/>
            </a:pPr>
            <a:r>
              <a:rPr lang="en-IN" dirty="0"/>
              <a:t>Cons:              </a:t>
            </a:r>
          </a:p>
          <a:p>
            <a:pPr lvl="1"/>
            <a:r>
              <a:rPr lang="en-IN" dirty="0"/>
              <a:t>cost          </a:t>
            </a:r>
          </a:p>
          <a:p>
            <a:pPr lvl="1"/>
            <a:r>
              <a:rPr lang="en-IN" dirty="0"/>
              <a:t>Lack of flexibility                       </a:t>
            </a:r>
          </a:p>
          <a:p>
            <a:pPr marL="914400" lvl="2" indent="0">
              <a:buNone/>
            </a:pPr>
            <a:endParaRPr lang="en-IN" dirty="0"/>
          </a:p>
          <a:p>
            <a:pPr marL="914400" lvl="2" indent="0">
              <a:buNone/>
            </a:pPr>
            <a:endParaRPr lang="en-IN" dirty="0"/>
          </a:p>
        </p:txBody>
      </p:sp>
    </p:spTree>
    <p:extLst>
      <p:ext uri="{BB962C8B-B14F-4D97-AF65-F5344CB8AC3E}">
        <p14:creationId xmlns:p14="http://schemas.microsoft.com/office/powerpoint/2010/main" val="249695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755C-C0C2-096A-991C-45F35B93D402}"/>
              </a:ext>
            </a:extLst>
          </p:cNvPr>
          <p:cNvSpPr>
            <a:spLocks noGrp="1"/>
          </p:cNvSpPr>
          <p:nvPr>
            <p:ph type="title"/>
          </p:nvPr>
        </p:nvSpPr>
        <p:spPr/>
        <p:txBody>
          <a:bodyPr/>
          <a:lstStyle/>
          <a:p>
            <a:r>
              <a:rPr lang="en-IN" dirty="0"/>
              <a:t>2.Firewall</a:t>
            </a:r>
          </a:p>
        </p:txBody>
      </p:sp>
      <p:sp>
        <p:nvSpPr>
          <p:cNvPr id="3" name="Content Placeholder 2">
            <a:extLst>
              <a:ext uri="{FF2B5EF4-FFF2-40B4-BE49-F238E27FC236}">
                <a16:creationId xmlns:a16="http://schemas.microsoft.com/office/drawing/2014/main" id="{66EAB6AE-B37E-78CC-DFB9-72EEA5BD64E4}"/>
              </a:ext>
            </a:extLst>
          </p:cNvPr>
          <p:cNvSpPr>
            <a:spLocks noGrp="1"/>
          </p:cNvSpPr>
          <p:nvPr>
            <p:ph idx="1"/>
          </p:nvPr>
        </p:nvSpPr>
        <p:spPr/>
        <p:txBody>
          <a:bodyPr/>
          <a:lstStyle/>
          <a:p>
            <a:r>
              <a:rPr lang="en-IN" dirty="0"/>
              <a:t>More security.</a:t>
            </a:r>
          </a:p>
          <a:p>
            <a:pPr marL="0" indent="0">
              <a:buNone/>
            </a:pPr>
            <a:r>
              <a:rPr lang="en-IN" dirty="0"/>
              <a:t>Pros:</a:t>
            </a:r>
          </a:p>
          <a:p>
            <a:pPr lvl="1"/>
            <a:r>
              <a:rPr lang="en-IN" dirty="0"/>
              <a:t>“Harden” Operating System</a:t>
            </a:r>
          </a:p>
          <a:p>
            <a:pPr lvl="1"/>
            <a:r>
              <a:rPr lang="en-IN" dirty="0"/>
              <a:t>Tri-purpose</a:t>
            </a:r>
          </a:p>
          <a:p>
            <a:pPr lvl="1"/>
            <a:r>
              <a:rPr lang="en-IN" dirty="0"/>
              <a:t>Cost-effective</a:t>
            </a:r>
          </a:p>
          <a:p>
            <a:pPr marL="0" indent="0">
              <a:buNone/>
            </a:pPr>
            <a:r>
              <a:rPr lang="en-IN" dirty="0"/>
              <a:t>Cons:</a:t>
            </a:r>
          </a:p>
          <a:p>
            <a:pPr lvl="1"/>
            <a:r>
              <a:rPr lang="en-IN" dirty="0"/>
              <a:t>Still relatively costly</a:t>
            </a:r>
          </a:p>
        </p:txBody>
      </p:sp>
    </p:spTree>
    <p:extLst>
      <p:ext uri="{BB962C8B-B14F-4D97-AF65-F5344CB8AC3E}">
        <p14:creationId xmlns:p14="http://schemas.microsoft.com/office/powerpoint/2010/main" val="38305196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AI_THEME_MODEL" val="{&quot;showLogo&quot;:true,&quot;logoScale&quot;:1,&quot;logoPosition&quot;:&quot;left&quot;,&quot;logoOffset&quot;:0,&quot;showMessage&quot;:true,&quot;showPageNum&quot;:true,&quot;logo&quot;:null,&quot;logo_dark&quot;:null,&quot;showFooterByDefault&quot;:null,&quot;footerMessage&quot;:&quot;©2022 Proprietary and Confidential. All Rights Reserved.&quot;,&quot;palette_name&quot;:&quot;custom&quot;,&quot;defaultSlideColor&quot;:&quot;theme&quot;,&quot;defaultBackgroundColor&quot;:&quot;background_light&quot;,&quot;styleFonts&quot;:1,&quot;styleFontWeight&quot;:&quot;heavy&quot;,&quot;styleElementStyle&quot;:&quot;filled&quot;,&quot;styleEffect&quot;:&quot;none&quot;,&quot;styleDesign&quot;:1,&quot;styleDecoration&quot;:&quot;none_center&quot;,&quot;styleHeaderAlignment&quot;:&quot;left&quot;,&quot;styleShape&quot;:&quot;circle&quot;,&quot;styleColor&quot;:&quot;slide&quot;,&quot;styleBackground&quot;:&quot;none&quot;,&quot;styleTitleFont&quot;:&quot;sourcesanspro&quot;,&quot;styleBodyFont&quot;:&quot;sourcesanspro&quot;,&quot;styleWeight&quot;:&quot;light&quot;,&quot;styleTitleSlide&quot;:&quot;bar_left&quot;,&quot;fontScale&quot;:1,&quot;iconStyle&quot;:&quot;chunky&quot;,&quot;cjkFont&quot;:&quot;jp&quot;,&quot;isRTL&quot;:false,&quot;colors&quot;:{&quot;accent1&quot;:&quot;#3b71b1&quot;,&quot;accent2&quot;:&quot;#4d52c3&quot;,&quot;accent3&quot;:&quot;#673bb1&quot;,&quot;accent4&quot;:&quot;#aa4dc3&quot;,&quot;background_accent&quot;:&quot;#e8e3e2&quot;,&quot;background_dark&quot;:&quot;#000000&quot;,&quot;background_light&quot;:&quot;#ffffff&quot;,&quot;chart1&quot;:&quot;#4aafbe&quot;,&quot;chart2&quot;:&quot;#3b71b1&quot;,&quot;chart3&quot;:&quot;#4d52c3&quot;,&quot;chart4&quot;:&quot;#673bb1&quot;,&quot;primary_dark&quot;:&quot;#000000&quot;,&quot;primary_light&quot;:&quot;#ffffff&quot;,&quot;secondary_dark&quot;:&quot;#1d2733&quot;,&quot;secondary_light&quot;:&quot;#e8e3e2&quot;,&quot;theme&quot;:&quot;#4aafbe&quot;,&quot;chart5&quot;:&quot;#aa4dc3&quot;,&quot;accent5&quot;:&quot;#b13b99&quot;,&quot;chart6&quot;:&quot;#b13b99&quot;,&quot;positive&quot;:&quot;#54C351&quot;,&quot;negative&quot;:&quot;#E04C2B&quot;},&quot;fontHeaderFontId&quot;:&quot;montserrat&quot;,&quot;fontHeaderWeight&quot;:400,&quot;fontHeaderLetterSpacing&quot;:0,&quot;fontHeaderLineHeight&quot;:1.6,&quot;fontHeaderScaling&quot;:100,&quot;fontHeaderTextTransform&quot;:&quot;auto&quot;,&quot;fontTitleFontId&quot;:&quot;montserrat&quot;,&quot;fontTitleWeight&quot;:400,&quot;fontTitleLetterSpacing&quot;:0,&quot;fontTitleLineHeight&quot;:1.6,&quot;fontTitleScaling&quot;:100,&quot;fontTitleTextTransform&quot;:&quot;auto&quot;,&quot;fontBodyFontId&quot;:&quot;montserrat&quot;,&quot;fontBodyWeight&quot;:400,&quot;fontBodyLetterSpacing&quot;:0,&quot;fontBodyLineHeight&quot;:1.6,&quot;fontBodyScaling&quot;:100,&quot;fontBodyTextTransform&quot;:&quot;auto&quot;}"/>
</p:tagLst>
</file>

<file path=ppt/theme/theme1.xml><?xml version="1.0" encoding="utf-8"?>
<a:theme xmlns:a="http://schemas.openxmlformats.org/drawingml/2006/main" name="AccentBoxVTI">
  <a:themeElements>
    <a:clrScheme name="AnalogousFromRegularSeedRightStep">
      <a:dk1>
        <a:srgbClr val="000000"/>
      </a:dk1>
      <a:lt1>
        <a:srgbClr val="FFFFFF"/>
      </a:lt1>
      <a:dk2>
        <a:srgbClr val="1D2733"/>
      </a:dk2>
      <a:lt2>
        <a:srgbClr val="E8E3E2"/>
      </a:lt2>
      <a:accent1>
        <a:srgbClr val="4AAFBE"/>
      </a:accent1>
      <a:accent2>
        <a:srgbClr val="3B71B1"/>
      </a:accent2>
      <a:accent3>
        <a:srgbClr val="4D52C3"/>
      </a:accent3>
      <a:accent4>
        <a:srgbClr val="673BB1"/>
      </a:accent4>
      <a:accent5>
        <a:srgbClr val="AA4DC3"/>
      </a:accent5>
      <a:accent6>
        <a:srgbClr val="B13B99"/>
      </a:accent6>
      <a:hlink>
        <a:srgbClr val="BF4F3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 dockstate="right" visibility="0" width="525" row="2">
    <wetp:webextensionref xmlns:r="http://schemas.openxmlformats.org/officeDocument/2006/relationships" r:id="rId3"/>
  </wetp:taskpane>
  <wetp:taskpane dockstate="right" visibility="0" width="525" row="4">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C8CE398F-A566-467D-81BE-043D3E192172}">
  <we:reference id="wa104380518" version="3.5.0.0" store="en-US" storeType="OMEX"/>
  <we:alternateReferences>
    <we:reference id="WA104380518" version="3.5.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CA76314-50AD-4A21-89FF-83D058050BEA}">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12F9B4E-8FBA-4DD3-B386-FAF70A40A991}">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FF199B57-2B52-47BF-8E72-57D358E2E4EC}">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Berlin</Template>
  <TotalTime>2712</TotalTime>
  <Words>1401</Words>
  <Application>Microsoft Office PowerPoint</Application>
  <PresentationFormat>Widescreen</PresentationFormat>
  <Paragraphs>156</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Neue Haas Grotesk Text Pro</vt:lpstr>
      <vt:lpstr>Neue Haas Grotesk Text Pro (Headings)</vt:lpstr>
      <vt:lpstr>Segoe UI</vt:lpstr>
      <vt:lpstr>Söhne</vt:lpstr>
      <vt:lpstr>Wingdings</vt:lpstr>
      <vt:lpstr>AccentBoxVTI</vt:lpstr>
      <vt:lpstr>VPN (Virtual Private Network)</vt:lpstr>
      <vt:lpstr>Content</vt:lpstr>
      <vt:lpstr>Introduction</vt:lpstr>
      <vt:lpstr>What’s VPN?</vt:lpstr>
      <vt:lpstr>How’s VPN work? </vt:lpstr>
      <vt:lpstr>Characteristics  of VPN</vt:lpstr>
      <vt:lpstr>Devices of VPN</vt:lpstr>
      <vt:lpstr>1. Hardware</vt:lpstr>
      <vt:lpstr>2.Firewall</vt:lpstr>
      <vt:lpstr>3. Software</vt:lpstr>
      <vt:lpstr>Types of VPN</vt:lpstr>
      <vt:lpstr>Type 1: Remote Access VPN</vt:lpstr>
      <vt:lpstr>Type 2: Site to site VPN</vt:lpstr>
      <vt:lpstr>Types of Tunneling </vt:lpstr>
      <vt:lpstr>PowerPoint Presentation</vt:lpstr>
      <vt:lpstr>PowerPoint Presentation</vt:lpstr>
      <vt:lpstr>OSI MODEL of VPN</vt:lpstr>
      <vt:lpstr>         PPTP-Point-to-point tunneling protocol</vt:lpstr>
      <vt:lpstr>PowerPoint Presentation</vt:lpstr>
      <vt:lpstr>        IPSec Internet Security Protocol</vt:lpstr>
      <vt:lpstr>IPSec Modes</vt:lpstr>
      <vt:lpstr>IPSec Modes</vt:lpstr>
      <vt:lpstr>OSI MODEL OF VPN</vt:lpstr>
      <vt:lpstr>      SSL/TLS Encryption </vt:lpstr>
      <vt:lpstr>OSI MODEL of VPN</vt:lpstr>
      <vt:lpstr>      Secure Socket Tunneling Protocol </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Panchal</dc:creator>
  <cp:lastModifiedBy>Bhavin Panchal</cp:lastModifiedBy>
  <cp:revision>84</cp:revision>
  <dcterms:created xsi:type="dcterms:W3CDTF">2023-03-09T18:27:39Z</dcterms:created>
  <dcterms:modified xsi:type="dcterms:W3CDTF">2024-10-04T23:08:33Z</dcterms:modified>
</cp:coreProperties>
</file>