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F7674-9AA4-4424-93B4-C519401720C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A4CF-23F5-45F8-AA8D-92AD2B7482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A4CF-23F5-45F8-AA8D-92AD2B74828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54D2-189F-46EA-8880-28264B461895}" type="datetime1">
              <a:rPr lang="en-US" smtClean="0"/>
              <a:t>5/2/2016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66F5-0028-4DEA-A89C-EC071215B984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3C0-3D75-4A98-9661-F539C31B4EF9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A13C-EE9D-4661-9F2A-4FF36FD276B2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0AB4-43A8-4848-99E3-91588F09CCEE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068-AA0F-4851-AC2E-1A7004847E83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C46B-ED6E-44ED-ABEF-C43F9D517D0A}" type="datetime1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ED74-C768-4F97-AFBC-381033CEB12A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EAFC-0096-4C60-AAF8-FFCA05E6B951}" type="datetime1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01CE-6230-42E7-9CFE-3A7FF221A37C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79-52D0-40BB-A7FD-B0FB397B2DAF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9F8C6F-EB64-468A-BF5B-C4C000BBDDFC}" type="datetime1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0B31CCC-9383-475D-B3F7-7C3C02C00F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drpatients/resourcesDr/crea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0/drpatients/resourcesDr/upd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drpatients/resourcesDr/pla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Bhavin</a:t>
            </a:r>
            <a:r>
              <a:rPr lang="en-US" dirty="0" smtClean="0"/>
              <a:t> Patel</a:t>
            </a:r>
          </a:p>
          <a:p>
            <a:r>
              <a:rPr lang="en-US" dirty="0" smtClean="0"/>
              <a:t>CSC 570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JAX-RS API using Jersey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>
                <a:latin typeface="+mn-lt"/>
              </a:rPr>
              <a:t> Get a list of doctor along with their patients in plain by his/her id.</a:t>
            </a:r>
            <a:endParaRPr lang="en-US" sz="31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http</a:t>
            </a:r>
            <a:r>
              <a:rPr lang="en-US" sz="2400" b="1" u="sng" dirty="0">
                <a:solidFill>
                  <a:schemeClr val="tx2"/>
                </a:solidFill>
              </a:rPr>
              <a:t>://</a:t>
            </a:r>
            <a:r>
              <a:rPr lang="en-US" sz="2400" b="1" u="sng" dirty="0" smtClean="0">
                <a:solidFill>
                  <a:schemeClr val="tx2"/>
                </a:solidFill>
              </a:rPr>
              <a:t>localhost:8080/drpatients/resourcesDr/plain/1</a:t>
            </a:r>
          </a:p>
          <a:p>
            <a:r>
              <a:rPr lang="en-US" sz="2400" b="1" u="sng" dirty="0" smtClean="0">
                <a:solidFill>
                  <a:schemeClr val="tx2"/>
                </a:solidFill>
              </a:rPr>
              <a:t>http://localhost:8080/drpatients/resourcesDr/plain/2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>
                <a:latin typeface="+mn-lt"/>
              </a:rPr>
              <a:t> Get a list of doctor along with their patients in xml by his/her id.</a:t>
            </a:r>
            <a:endParaRPr lang="en-US" sz="31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http</a:t>
            </a:r>
            <a:r>
              <a:rPr lang="en-US" sz="2400" b="1" u="sng" dirty="0">
                <a:solidFill>
                  <a:schemeClr val="tx2"/>
                </a:solidFill>
              </a:rPr>
              <a:t>://</a:t>
            </a:r>
            <a:r>
              <a:rPr lang="en-US" sz="2400" b="1" u="sng" dirty="0" smtClean="0">
                <a:solidFill>
                  <a:schemeClr val="tx2"/>
                </a:solidFill>
              </a:rPr>
              <a:t>localhost:8080/drpatients/resourcesDr/xml/1</a:t>
            </a:r>
          </a:p>
          <a:p>
            <a:r>
              <a:rPr lang="en-US" sz="2400" b="1" u="sng" dirty="0" smtClean="0">
                <a:solidFill>
                  <a:schemeClr val="tx2"/>
                </a:solidFill>
              </a:rPr>
              <a:t>http://localhost:8080/drpatients/resourcesDr/xml/2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853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/>
              <a:t/>
            </a:r>
            <a:br>
              <a:rPr lang="en-US" sz="3200" dirty="0"/>
            </a:br>
            <a:r>
              <a:rPr lang="en-US" sz="2800" b="1" dirty="0" smtClean="0">
                <a:latin typeface="+mn-lt"/>
              </a:rPr>
              <a:t> Add or create a new doctor along with his/her patients to the existing list.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Curl –-request POST –data "id=3&amp;dr=JohnDr!2&amp;paients=MaySick!CC001,LoySick!CC002"  </a:t>
            </a:r>
            <a:r>
              <a:rPr lang="en-US" sz="2400" u="sng" dirty="0">
                <a:hlinkClick r:id="rId2"/>
              </a:rPr>
              <a:t>http://localhost:8080/drpatients/resourcesDr/create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 smtClean="0">
                <a:latin typeface="+mn-lt"/>
              </a:rPr>
              <a:t> Update a doctor’s name only on an existing list of doctor-patients given an id for the doctor along with a new name.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curl </a:t>
            </a:r>
            <a:r>
              <a:rPr lang="en-US" sz="2400" dirty="0"/>
              <a:t>–-request PUT -–data "id=3&amp;dr=JamesDr!2"  </a:t>
            </a:r>
            <a:r>
              <a:rPr lang="en-US" sz="2400" u="sng" dirty="0">
                <a:hlinkClick r:id="rId2"/>
              </a:rPr>
              <a:t>http://localhost:8080/drpatients/resourcesDr/update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384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 smtClean="0">
                <a:latin typeface="+mn-lt"/>
              </a:rPr>
              <a:t> Delete an existing doctor along with his/her patients: (given an id for the doctor).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curl --request DELETE </a:t>
            </a:r>
            <a:r>
              <a:rPr lang="en-US" sz="2400" u="sng" dirty="0">
                <a:solidFill>
                  <a:schemeClr val="accent1"/>
                </a:solidFill>
              </a:rPr>
              <a:t>http://localhost:8080/drpatients/resourcesDr/delete/3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bad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In below screenshot, trying to </a:t>
            </a:r>
            <a:r>
              <a:rPr lang="en-US" sz="2400" dirty="0" smtClean="0">
                <a:solidFill>
                  <a:schemeClr val="accent1"/>
                </a:solidFill>
              </a:rPr>
              <a:t>delete a doctor </a:t>
            </a:r>
            <a:r>
              <a:rPr lang="en-US" sz="2400" dirty="0" smtClean="0"/>
              <a:t>who does not exists.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In below screenshot, trying to </a:t>
            </a:r>
            <a:r>
              <a:rPr lang="en-US" sz="2400" dirty="0" smtClean="0">
                <a:solidFill>
                  <a:schemeClr val="accent1"/>
                </a:solidFill>
              </a:rPr>
              <a:t>update a doctor </a:t>
            </a:r>
            <a:r>
              <a:rPr lang="en-US" sz="2400" dirty="0" smtClean="0"/>
              <a:t>who does not exists.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2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bad request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In below screenshot, trying to </a:t>
            </a:r>
            <a:r>
              <a:rPr lang="en-US" sz="2400" dirty="0" smtClean="0">
                <a:solidFill>
                  <a:schemeClr val="accent1"/>
                </a:solidFill>
              </a:rPr>
              <a:t>update a doctor </a:t>
            </a:r>
            <a:r>
              <a:rPr lang="en-US" sz="2400" dirty="0" smtClean="0"/>
              <a:t>who does not have same patient count.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Requirement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JAX-RS </a:t>
            </a:r>
            <a:r>
              <a:rPr lang="en-US" dirty="0"/>
              <a:t>API using Jersey </a:t>
            </a:r>
            <a:r>
              <a:rPr lang="en-US" dirty="0" smtClean="0"/>
              <a:t>for this project</a:t>
            </a:r>
          </a:p>
          <a:p>
            <a:r>
              <a:rPr lang="en-US" dirty="0" smtClean="0"/>
              <a:t>Create Doctor and Patients services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patients.db</a:t>
            </a:r>
            <a:r>
              <a:rPr lang="en-US" dirty="0" smtClean="0"/>
              <a:t> and </a:t>
            </a:r>
            <a:r>
              <a:rPr lang="en-US" dirty="0" err="1" smtClean="0"/>
              <a:t>drs.db</a:t>
            </a:r>
            <a:r>
              <a:rPr lang="en-US" dirty="0" smtClean="0"/>
              <a:t> as input files </a:t>
            </a:r>
          </a:p>
          <a:p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r>
              <a:rPr lang="en-US" dirty="0"/>
              <a:t>can have many doctors where each doctor as mentioned earlier is associated with a List of </a:t>
            </a:r>
            <a:r>
              <a:rPr lang="en-US" dirty="0" smtClean="0"/>
              <a:t>patients</a:t>
            </a:r>
            <a:r>
              <a:rPr lang="en-US" dirty="0"/>
              <a:t> </a:t>
            </a:r>
            <a:r>
              <a:rPr lang="en-US" dirty="0" smtClean="0"/>
              <a:t>and their insurance card</a:t>
            </a:r>
          </a:p>
          <a:p>
            <a:r>
              <a:rPr lang="en-US" dirty="0" smtClean="0"/>
              <a:t>Perform four basic CURD operations like GET, POST, PUT and 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Use of Technology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JAX-RS API using Jersey framework</a:t>
            </a:r>
          </a:p>
          <a:p>
            <a:r>
              <a:rPr lang="en-US" dirty="0" smtClean="0"/>
              <a:t>Tomcat Server </a:t>
            </a:r>
          </a:p>
          <a:p>
            <a:r>
              <a:rPr lang="en-US" dirty="0" smtClean="0"/>
              <a:t>Curl utility </a:t>
            </a:r>
          </a:p>
          <a:p>
            <a:r>
              <a:rPr lang="en-US" dirty="0" smtClean="0"/>
              <a:t>prediction3 </a:t>
            </a:r>
            <a:r>
              <a:rPr lang="en-US" dirty="0" err="1" smtClean="0"/>
              <a:t>webservice</a:t>
            </a:r>
            <a:r>
              <a:rPr lang="en-US" dirty="0" smtClean="0"/>
              <a:t> source code is utilize from book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Classes and Method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smtClean="0">
                <a:solidFill>
                  <a:srgbClr val="00B050"/>
                </a:solidFill>
              </a:rPr>
              <a:t>Patient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/>
              <a:t>This class has basic getter and setter methods for doctor, patient and insurance card 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>
                <a:solidFill>
                  <a:srgbClr val="00B050"/>
                </a:solidFill>
              </a:rPr>
              <a:t>RestfulDrpatient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RestfulDrpatient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interacts </a:t>
            </a:r>
            <a:r>
              <a:rPr lang="en-US" dirty="0"/>
              <a:t>with the Jersey JAX-RS </a:t>
            </a:r>
            <a:r>
              <a:rPr lang="en-US" dirty="0" smtClean="0"/>
              <a:t>implementation under </a:t>
            </a:r>
            <a:r>
              <a:rPr lang="en-US" dirty="0"/>
              <a:t>a Tomcat deployment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RestfulDrpatient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has a </a:t>
            </a:r>
            <a:r>
              <a:rPr lang="en-US" dirty="0" err="1" smtClean="0"/>
              <a:t>ApplicationPath</a:t>
            </a:r>
            <a:r>
              <a:rPr lang="en-US" dirty="0" smtClean="0"/>
              <a:t> </a:t>
            </a:r>
            <a:r>
              <a:rPr lang="en-US" dirty="0"/>
              <a:t>annotation </a:t>
            </a:r>
            <a:r>
              <a:rPr lang="en-US" dirty="0" smtClean="0"/>
              <a:t>indicates that </a:t>
            </a:r>
            <a:r>
              <a:rPr lang="en-US" dirty="0"/>
              <a:t>the URI part of the URL continues with 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i="1" dirty="0" err="1" smtClean="0">
                <a:solidFill>
                  <a:srgbClr val="00B050"/>
                </a:solidFill>
              </a:rPr>
              <a:t>resourcesDr</a:t>
            </a:r>
            <a:r>
              <a:rPr lang="en-US" i="1" dirty="0" smtClean="0"/>
              <a:t>.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Classes and Method 2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>
                <a:solidFill>
                  <a:srgbClr val="00B050"/>
                </a:solidFill>
              </a:rPr>
              <a:t>DrpatientsList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/>
              <a:t>DrpatientsList</a:t>
            </a:r>
            <a:r>
              <a:rPr lang="en-US" dirty="0" smtClean="0"/>
              <a:t> </a:t>
            </a:r>
            <a:r>
              <a:rPr lang="en-US" dirty="0"/>
              <a:t>is a class that represents a collection of </a:t>
            </a:r>
            <a:r>
              <a:rPr lang="en-US" dirty="0" smtClean="0"/>
              <a:t>Patients instances, with </a:t>
            </a:r>
            <a:r>
              <a:rPr lang="en-US" dirty="0"/>
              <a:t>the collection </a:t>
            </a:r>
            <a:r>
              <a:rPr lang="en-US" dirty="0" smtClean="0"/>
              <a:t>implemented. </a:t>
            </a:r>
          </a:p>
          <a:p>
            <a:pPr>
              <a:buNone/>
            </a:pPr>
            <a:r>
              <a:rPr lang="en-US" dirty="0" smtClean="0"/>
              <a:t>    It has two main methods 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method: finds doctor based on id. </a:t>
            </a:r>
          </a:p>
          <a:p>
            <a:pPr marL="514350" indent="-514350">
              <a:buAutoNum type="arabicPeriod"/>
            </a:pPr>
            <a:r>
              <a:rPr lang="en-US" dirty="0" smtClean="0"/>
              <a:t>add method: adds doctor and patient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Classes and Method 3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lass </a:t>
            </a:r>
            <a:r>
              <a:rPr lang="en-US" sz="2800" dirty="0" err="1" smtClean="0">
                <a:solidFill>
                  <a:srgbClr val="00B050"/>
                </a:solidFill>
              </a:rPr>
              <a:t>DrpatientsRS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/>
              <a:t>DrpatientsRS</a:t>
            </a:r>
            <a:r>
              <a:rPr lang="en-US" sz="2800" dirty="0" smtClean="0"/>
              <a:t> is </a:t>
            </a:r>
            <a:r>
              <a:rPr lang="en-US" sz="2800" dirty="0"/>
              <a:t>a </a:t>
            </a:r>
            <a:r>
              <a:rPr lang="en-US" sz="2800" dirty="0" smtClean="0"/>
              <a:t>resource class of </a:t>
            </a:r>
            <a:r>
              <a:rPr lang="en-US" sz="2800" dirty="0" err="1" smtClean="0"/>
              <a:t>drpatients</a:t>
            </a:r>
            <a:r>
              <a:rPr lang="en-US" sz="2800" dirty="0" smtClean="0"/>
              <a:t> </a:t>
            </a:r>
            <a:r>
              <a:rPr lang="en-US" sz="2800" dirty="0" err="1" smtClean="0"/>
              <a:t>webservices</a:t>
            </a:r>
            <a:r>
              <a:rPr lang="en-US" sz="2800" dirty="0" smtClean="0"/>
              <a:t>. It uses two input files: </a:t>
            </a:r>
            <a:r>
              <a:rPr lang="en-US" sz="2800" dirty="0" err="1" smtClean="0"/>
              <a:t>patients.db</a:t>
            </a:r>
            <a:r>
              <a:rPr lang="en-US" sz="2800" dirty="0" smtClean="0"/>
              <a:t> and </a:t>
            </a:r>
            <a:r>
              <a:rPr lang="en-US" sz="2800" dirty="0" err="1" smtClean="0"/>
              <a:t>drs.db</a:t>
            </a:r>
            <a:r>
              <a:rPr lang="en-US" sz="2800" dirty="0" smtClean="0"/>
              <a:t> It is a </a:t>
            </a:r>
            <a:r>
              <a:rPr lang="en-US" sz="2800" dirty="0"/>
              <a:t>POJO class </a:t>
            </a:r>
            <a:r>
              <a:rPr lang="en-US" sz="2800" dirty="0" smtClean="0"/>
              <a:t>which has four CURD operation  methods, @GET, @POST. @PUT and @DELETE</a:t>
            </a:r>
          </a:p>
          <a:p>
            <a:pPr>
              <a:buNone/>
            </a:pPr>
            <a:r>
              <a:rPr lang="en-US" sz="2800" dirty="0" smtClean="0"/>
              <a:t>    It has one main method except four CURD operations</a:t>
            </a:r>
          </a:p>
          <a:p>
            <a:pPr>
              <a:buNone/>
            </a:pPr>
            <a:r>
              <a:rPr lang="en-US" sz="2800" dirty="0" smtClean="0"/>
              <a:t>populate method: </a:t>
            </a:r>
            <a:r>
              <a:rPr lang="en-US" sz="2800" baseline="0" dirty="0" smtClean="0"/>
              <a:t>reads the doctor and patient data from a text file, </a:t>
            </a:r>
            <a:r>
              <a:rPr lang="en-US" sz="2800" dirty="0" err="1" smtClean="0"/>
              <a:t>patients.db</a:t>
            </a:r>
            <a:r>
              <a:rPr lang="en-US" sz="2800" dirty="0" smtClean="0"/>
              <a:t> and </a:t>
            </a:r>
            <a:r>
              <a:rPr lang="en-US" sz="2800" dirty="0" err="1" smtClean="0"/>
              <a:t>drs.db</a:t>
            </a:r>
            <a:r>
              <a:rPr lang="en-US" sz="2800" baseline="0" dirty="0" smtClean="0"/>
              <a:t>, encapsulated in the deployed</a:t>
            </a:r>
            <a:r>
              <a:rPr lang="en-US" sz="2800" dirty="0" smtClean="0"/>
              <a:t> </a:t>
            </a:r>
            <a:r>
              <a:rPr lang="en-US" sz="2800" baseline="0" dirty="0" smtClean="0"/>
              <a:t>WAR file</a:t>
            </a:r>
            <a:r>
              <a:rPr lang="en-US" sz="28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Deploy </a:t>
            </a:r>
            <a:r>
              <a:rPr lang="en-US" dirty="0" err="1" smtClean="0">
                <a:latin typeface="+mn-lt"/>
              </a:rPr>
              <a:t>Webservice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Deploy a </a:t>
            </a:r>
            <a:r>
              <a:rPr lang="en-US" dirty="0" err="1" smtClean="0"/>
              <a:t>webservice</a:t>
            </a:r>
            <a:r>
              <a:rPr lang="en-US" dirty="0" smtClean="0"/>
              <a:t> on Tomcat server using java build tool apache ant</a:t>
            </a:r>
          </a:p>
          <a:p>
            <a:r>
              <a:rPr lang="en-US" dirty="0" smtClean="0"/>
              <a:t>Run this command in source code folder </a:t>
            </a:r>
          </a:p>
          <a:p>
            <a:pPr>
              <a:buNone/>
            </a:pPr>
            <a:r>
              <a:rPr lang="en-US" b="1" dirty="0" smtClean="0"/>
              <a:t>	ant </a:t>
            </a:r>
            <a:r>
              <a:rPr lang="en-US" b="1" dirty="0"/>
              <a:t>-</a:t>
            </a:r>
            <a:r>
              <a:rPr lang="en-US" b="1" dirty="0" err="1"/>
              <a:t>Dwar.name</a:t>
            </a:r>
            <a:r>
              <a:rPr lang="en-US" b="1" dirty="0"/>
              <a:t>=</a:t>
            </a:r>
            <a:r>
              <a:rPr lang="en-US" b="1" dirty="0" err="1"/>
              <a:t>drpatients</a:t>
            </a:r>
            <a:r>
              <a:rPr lang="en-US" b="1" dirty="0"/>
              <a:t> </a:t>
            </a:r>
            <a:r>
              <a:rPr lang="en-US" b="1" dirty="0" smtClean="0"/>
              <a:t>deploy</a:t>
            </a:r>
          </a:p>
          <a:p>
            <a:r>
              <a:rPr lang="en-US" dirty="0" smtClean="0"/>
              <a:t>It will create </a:t>
            </a:r>
            <a:r>
              <a:rPr lang="en-US" dirty="0" err="1" smtClean="0"/>
              <a:t>drpatients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 under apache Tomcat </a:t>
            </a:r>
            <a:r>
              <a:rPr lang="en-US" dirty="0" err="1" smtClean="0"/>
              <a:t>webapp</a:t>
            </a:r>
            <a:r>
              <a:rPr lang="en-US" dirty="0" smtClean="0"/>
              <a:t> folder with a war file</a:t>
            </a:r>
          </a:p>
          <a:p>
            <a:r>
              <a:rPr lang="en-US" dirty="0" smtClean="0"/>
              <a:t>Make sure Tomcat is running for following CURD operations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/>
              <a:t> </a:t>
            </a:r>
            <a:r>
              <a:rPr lang="en-US" sz="2800" b="1" dirty="0" smtClean="0">
                <a:latin typeface="+mn-lt"/>
              </a:rPr>
              <a:t>Get a list of all doctors along with their patients in plain text.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u="sng" dirty="0" smtClean="0">
                <a:hlinkClick r:id="rId2"/>
              </a:rPr>
              <a:t>http</a:t>
            </a:r>
            <a:r>
              <a:rPr lang="en-US" sz="2400" b="1" u="sng" dirty="0">
                <a:hlinkClick r:id="rId2"/>
              </a:rPr>
              <a:t>://</a:t>
            </a:r>
            <a:r>
              <a:rPr lang="en-US" sz="2400" b="1" u="sng" dirty="0" smtClean="0">
                <a:hlinkClick r:id="rId2"/>
              </a:rPr>
              <a:t>localhost:8080/drpatients/resourcesDr/plain</a:t>
            </a:r>
            <a:endParaRPr lang="en-US" sz="2400" b="1" u="sng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0"/>
            <a:ext cx="792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1265238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latin typeface="+mn-lt"/>
              </a:rPr>
              <a:t>Get a list of all doctors along with their patients in xml</a:t>
            </a:r>
            <a:r>
              <a:rPr lang="en-US" sz="2800" b="1" dirty="0" smtClean="0">
                <a:latin typeface="+mn-lt"/>
              </a:rPr>
              <a:t>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http</a:t>
            </a:r>
            <a:r>
              <a:rPr lang="en-US" sz="2400" b="1" u="sng" dirty="0">
                <a:solidFill>
                  <a:schemeClr val="tx2"/>
                </a:solidFill>
              </a:rPr>
              <a:t>://</a:t>
            </a:r>
            <a:r>
              <a:rPr lang="en-US" sz="2400" b="1" u="sng" dirty="0" smtClean="0">
                <a:solidFill>
                  <a:schemeClr val="tx2"/>
                </a:solidFill>
              </a:rPr>
              <a:t>localhost:8080/drpatients/resourcesDr/xml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5943600" cy="430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1CCC-9383-475D-B3F7-7C3C02C00F4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234</TotalTime>
  <Words>390</Words>
  <Application>Microsoft Office PowerPoint</Application>
  <PresentationFormat>On-screen Show (4:3)</PresentationFormat>
  <Paragraphs>82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JAX-RS API using Jersey Webservice</vt:lpstr>
      <vt:lpstr>Requirement</vt:lpstr>
      <vt:lpstr>Use of Technology</vt:lpstr>
      <vt:lpstr>Classes and Method</vt:lpstr>
      <vt:lpstr>Classes and Method 2</vt:lpstr>
      <vt:lpstr>Classes and Method 3</vt:lpstr>
      <vt:lpstr>Deploy Webservice</vt:lpstr>
      <vt:lpstr>  Get a list of all doctors along with their patients in plain text.</vt:lpstr>
      <vt:lpstr>Get a list of all doctors along with their patients in xml.</vt:lpstr>
      <vt:lpstr>  Get a list of doctor along with their patients in plain by his/her id.</vt:lpstr>
      <vt:lpstr>  Get a list of doctor along with their patients in xml by his/her id.</vt:lpstr>
      <vt:lpstr>  Add or create a new doctor along with his/her patients to the existing list.</vt:lpstr>
      <vt:lpstr>  Update a doctor’s name only on an existing list of doctor-patients given an id for the doctor along with a new name.</vt:lpstr>
      <vt:lpstr>  Delete an existing doctor along with his/her patients: (given an id for the doctor).</vt:lpstr>
      <vt:lpstr>Handling bad request</vt:lpstr>
      <vt:lpstr>Handling bad request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JAX-RS API using Jersey Webservice</dc:title>
  <dc:creator>Trushna Patel</dc:creator>
  <cp:lastModifiedBy>Trushna Patel</cp:lastModifiedBy>
  <cp:revision>92</cp:revision>
  <dcterms:created xsi:type="dcterms:W3CDTF">2016-05-02T23:10:53Z</dcterms:created>
  <dcterms:modified xsi:type="dcterms:W3CDTF">2016-05-03T03:05:12Z</dcterms:modified>
</cp:coreProperties>
</file>