
<file path=[Content_Types].xml><?xml version="1.0" encoding="utf-8"?>
<Types xmlns="http://schemas.openxmlformats.org/package/2006/content-types">
  <Default Extension="1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95C85E-4492-4CAC-9B5B-C80E0CB028C0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D9D8C41D-40A9-482D-B75C-708DEE1FF06D}">
      <dgm:prSet phldrT="[Text]"/>
      <dgm:spPr/>
      <dgm:t>
        <a:bodyPr/>
        <a:lstStyle/>
        <a:p>
          <a:r>
            <a:rPr lang="en-SG" dirty="0"/>
            <a:t>Frontend</a:t>
          </a:r>
        </a:p>
      </dgm:t>
    </dgm:pt>
    <dgm:pt modelId="{AFE1FDAE-BB68-4DF3-9F8E-B49EDBA9E92B}" type="parTrans" cxnId="{81FDD4C4-60A7-4122-822A-33DC19CEA3C5}">
      <dgm:prSet/>
      <dgm:spPr/>
      <dgm:t>
        <a:bodyPr/>
        <a:lstStyle/>
        <a:p>
          <a:endParaRPr lang="en-SG"/>
        </a:p>
      </dgm:t>
    </dgm:pt>
    <dgm:pt modelId="{A45742E2-8C57-4AA6-8E8F-525127F4075D}" type="sibTrans" cxnId="{81FDD4C4-60A7-4122-822A-33DC19CEA3C5}">
      <dgm:prSet/>
      <dgm:spPr/>
      <dgm:t>
        <a:bodyPr/>
        <a:lstStyle/>
        <a:p>
          <a:endParaRPr lang="en-SG"/>
        </a:p>
      </dgm:t>
    </dgm:pt>
    <dgm:pt modelId="{A2AD6B07-B7F6-4481-87F4-3AA5A6FEE344}">
      <dgm:prSet phldrT="[Text]"/>
      <dgm:spPr/>
      <dgm:t>
        <a:bodyPr/>
        <a:lstStyle/>
        <a:p>
          <a:r>
            <a:rPr lang="en-SG" dirty="0" err="1"/>
            <a:t>reactnative</a:t>
          </a:r>
          <a:endParaRPr lang="en-SG" dirty="0"/>
        </a:p>
      </dgm:t>
    </dgm:pt>
    <dgm:pt modelId="{53604D7A-03F8-4B76-801C-940A9D8DC885}" type="parTrans" cxnId="{48B817D9-0EE6-402A-B7FB-717F2FBE5DC4}">
      <dgm:prSet/>
      <dgm:spPr/>
      <dgm:t>
        <a:bodyPr/>
        <a:lstStyle/>
        <a:p>
          <a:endParaRPr lang="en-SG"/>
        </a:p>
      </dgm:t>
    </dgm:pt>
    <dgm:pt modelId="{7A8B515E-4073-4EF0-B110-C843AFD326DB}" type="sibTrans" cxnId="{48B817D9-0EE6-402A-B7FB-717F2FBE5DC4}">
      <dgm:prSet/>
      <dgm:spPr/>
      <dgm:t>
        <a:bodyPr/>
        <a:lstStyle/>
        <a:p>
          <a:endParaRPr lang="en-SG"/>
        </a:p>
      </dgm:t>
    </dgm:pt>
    <dgm:pt modelId="{23473DAC-A692-400E-ACDE-D082611D0933}">
      <dgm:prSet phldrT="[Text]"/>
      <dgm:spPr/>
      <dgm:t>
        <a:bodyPr/>
        <a:lstStyle/>
        <a:p>
          <a:r>
            <a:rPr lang="en-SG" dirty="0"/>
            <a:t>Expo</a:t>
          </a:r>
        </a:p>
      </dgm:t>
    </dgm:pt>
    <dgm:pt modelId="{60756545-95FD-4E9F-AC87-12D6BC488DDE}" type="parTrans" cxnId="{2F12A9FD-9A53-45DC-BB76-006D91E11B28}">
      <dgm:prSet/>
      <dgm:spPr/>
      <dgm:t>
        <a:bodyPr/>
        <a:lstStyle/>
        <a:p>
          <a:endParaRPr lang="en-SG"/>
        </a:p>
      </dgm:t>
    </dgm:pt>
    <dgm:pt modelId="{BDB6571E-3943-452A-840F-37052CB86126}" type="sibTrans" cxnId="{2F12A9FD-9A53-45DC-BB76-006D91E11B28}">
      <dgm:prSet/>
      <dgm:spPr/>
      <dgm:t>
        <a:bodyPr/>
        <a:lstStyle/>
        <a:p>
          <a:endParaRPr lang="en-SG"/>
        </a:p>
      </dgm:t>
    </dgm:pt>
    <dgm:pt modelId="{EF008D47-1D4D-4692-9632-BFA866F46DAA}">
      <dgm:prSet phldrT="[Text]"/>
      <dgm:spPr/>
      <dgm:t>
        <a:bodyPr/>
        <a:lstStyle/>
        <a:p>
          <a:r>
            <a:rPr lang="en-SG" dirty="0"/>
            <a:t>Backend (API)</a:t>
          </a:r>
        </a:p>
      </dgm:t>
    </dgm:pt>
    <dgm:pt modelId="{82192647-F61B-4550-B8D9-57D927BA3084}" type="parTrans" cxnId="{0B95FCD3-ED74-4643-A3C5-D24DF40000AB}">
      <dgm:prSet/>
      <dgm:spPr/>
      <dgm:t>
        <a:bodyPr/>
        <a:lstStyle/>
        <a:p>
          <a:endParaRPr lang="en-SG"/>
        </a:p>
      </dgm:t>
    </dgm:pt>
    <dgm:pt modelId="{593D3A09-372A-48B4-9D2E-70745505EB1D}" type="sibTrans" cxnId="{0B95FCD3-ED74-4643-A3C5-D24DF40000AB}">
      <dgm:prSet/>
      <dgm:spPr/>
      <dgm:t>
        <a:bodyPr/>
        <a:lstStyle/>
        <a:p>
          <a:endParaRPr lang="en-SG"/>
        </a:p>
      </dgm:t>
    </dgm:pt>
    <dgm:pt modelId="{67A1318E-FAF4-4884-84AE-C1FC8BEC9516}">
      <dgm:prSet phldrT="[Text]"/>
      <dgm:spPr/>
      <dgm:t>
        <a:bodyPr/>
        <a:lstStyle/>
        <a:p>
          <a:r>
            <a:rPr lang="en-SG" dirty="0"/>
            <a:t>Golang</a:t>
          </a:r>
        </a:p>
      </dgm:t>
    </dgm:pt>
    <dgm:pt modelId="{BD52DE1C-FCEC-4CCA-9F89-536361EC5C0E}" type="parTrans" cxnId="{C2425FEF-3A7A-4966-B220-3210974AA29E}">
      <dgm:prSet/>
      <dgm:spPr/>
      <dgm:t>
        <a:bodyPr/>
        <a:lstStyle/>
        <a:p>
          <a:endParaRPr lang="en-SG"/>
        </a:p>
      </dgm:t>
    </dgm:pt>
    <dgm:pt modelId="{BA7CE77A-750B-4079-BA30-84621F562E82}" type="sibTrans" cxnId="{C2425FEF-3A7A-4966-B220-3210974AA29E}">
      <dgm:prSet/>
      <dgm:spPr/>
      <dgm:t>
        <a:bodyPr/>
        <a:lstStyle/>
        <a:p>
          <a:endParaRPr lang="en-SG"/>
        </a:p>
      </dgm:t>
    </dgm:pt>
    <dgm:pt modelId="{1994F3FD-4CED-4129-A02B-9EF2F0B93C60}">
      <dgm:prSet phldrT="[Text]"/>
      <dgm:spPr/>
      <dgm:t>
        <a:bodyPr/>
        <a:lstStyle/>
        <a:p>
          <a:r>
            <a:rPr lang="en-SG" dirty="0"/>
            <a:t>GRPC</a:t>
          </a:r>
        </a:p>
      </dgm:t>
    </dgm:pt>
    <dgm:pt modelId="{9C2C5D42-444F-462A-ABF3-F8AE6293465F}" type="parTrans" cxnId="{3B32419F-71F3-460F-8D95-FE55792B1D42}">
      <dgm:prSet/>
      <dgm:spPr/>
      <dgm:t>
        <a:bodyPr/>
        <a:lstStyle/>
        <a:p>
          <a:endParaRPr lang="en-SG"/>
        </a:p>
      </dgm:t>
    </dgm:pt>
    <dgm:pt modelId="{C2C02D40-29B6-4408-84D2-46674405AAB3}" type="sibTrans" cxnId="{3B32419F-71F3-460F-8D95-FE55792B1D42}">
      <dgm:prSet/>
      <dgm:spPr/>
      <dgm:t>
        <a:bodyPr/>
        <a:lstStyle/>
        <a:p>
          <a:endParaRPr lang="en-SG"/>
        </a:p>
      </dgm:t>
    </dgm:pt>
    <dgm:pt modelId="{1B107846-8F88-4272-BB63-ED35A36234DE}">
      <dgm:prSet phldrT="[Text]"/>
      <dgm:spPr/>
      <dgm:t>
        <a:bodyPr/>
        <a:lstStyle/>
        <a:p>
          <a:r>
            <a:rPr lang="en-SG" dirty="0"/>
            <a:t>Backend (Domain)</a:t>
          </a:r>
        </a:p>
      </dgm:t>
    </dgm:pt>
    <dgm:pt modelId="{CB8E0F85-2B84-411F-B108-868086FD6F20}" type="parTrans" cxnId="{4356916E-EDCF-45D6-BCED-52AF9DF71ADC}">
      <dgm:prSet/>
      <dgm:spPr/>
      <dgm:t>
        <a:bodyPr/>
        <a:lstStyle/>
        <a:p>
          <a:endParaRPr lang="en-SG"/>
        </a:p>
      </dgm:t>
    </dgm:pt>
    <dgm:pt modelId="{868570B2-3FB8-415A-8D57-285D74623BAD}" type="sibTrans" cxnId="{4356916E-EDCF-45D6-BCED-52AF9DF71ADC}">
      <dgm:prSet/>
      <dgm:spPr/>
      <dgm:t>
        <a:bodyPr/>
        <a:lstStyle/>
        <a:p>
          <a:endParaRPr lang="en-SG"/>
        </a:p>
      </dgm:t>
    </dgm:pt>
    <dgm:pt modelId="{D3AC0D5A-EEA9-4BDD-98A6-4E8868B85E96}">
      <dgm:prSet phldrT="[Text]"/>
      <dgm:spPr/>
      <dgm:t>
        <a:bodyPr/>
        <a:lstStyle/>
        <a:p>
          <a:r>
            <a:rPr lang="en-SG" dirty="0" err="1"/>
            <a:t>Chaincode</a:t>
          </a:r>
          <a:endParaRPr lang="en-SG" dirty="0"/>
        </a:p>
      </dgm:t>
    </dgm:pt>
    <dgm:pt modelId="{A80DC280-CC24-4F3C-88B9-D0FEE4E5E317}" type="parTrans" cxnId="{5F57F922-78B9-477B-80FD-D1B6CEEA49A5}">
      <dgm:prSet/>
      <dgm:spPr/>
      <dgm:t>
        <a:bodyPr/>
        <a:lstStyle/>
        <a:p>
          <a:endParaRPr lang="en-SG"/>
        </a:p>
      </dgm:t>
    </dgm:pt>
    <dgm:pt modelId="{B4F5AEEC-6979-4854-9A96-CF30C0782DCF}" type="sibTrans" cxnId="{5F57F922-78B9-477B-80FD-D1B6CEEA49A5}">
      <dgm:prSet/>
      <dgm:spPr/>
      <dgm:t>
        <a:bodyPr/>
        <a:lstStyle/>
        <a:p>
          <a:endParaRPr lang="en-SG"/>
        </a:p>
      </dgm:t>
    </dgm:pt>
    <dgm:pt modelId="{3A3F1E51-09D1-4B1A-A402-E708745FB270}">
      <dgm:prSet phldrT="[Text]"/>
      <dgm:spPr/>
      <dgm:t>
        <a:bodyPr/>
        <a:lstStyle/>
        <a:p>
          <a:r>
            <a:rPr lang="en-SG" dirty="0" err="1"/>
            <a:t>Genson</a:t>
          </a:r>
          <a:endParaRPr lang="en-SG" dirty="0"/>
        </a:p>
      </dgm:t>
    </dgm:pt>
    <dgm:pt modelId="{D4DB630B-DABE-47B2-B3FC-9B33C78F6DB5}" type="parTrans" cxnId="{3A0ED936-929D-4D11-AE27-54C8D4A7E458}">
      <dgm:prSet/>
      <dgm:spPr/>
      <dgm:t>
        <a:bodyPr/>
        <a:lstStyle/>
        <a:p>
          <a:endParaRPr lang="en-SG"/>
        </a:p>
      </dgm:t>
    </dgm:pt>
    <dgm:pt modelId="{79B6B951-BBD5-4426-BEBF-27D99EC7B856}" type="sibTrans" cxnId="{3A0ED936-929D-4D11-AE27-54C8D4A7E458}">
      <dgm:prSet/>
      <dgm:spPr/>
      <dgm:t>
        <a:bodyPr/>
        <a:lstStyle/>
        <a:p>
          <a:endParaRPr lang="en-SG"/>
        </a:p>
      </dgm:t>
    </dgm:pt>
    <dgm:pt modelId="{484658A5-7487-49EB-B0F0-57B3772678A3}">
      <dgm:prSet phldrT="[Text]"/>
      <dgm:spPr/>
      <dgm:t>
        <a:bodyPr/>
        <a:lstStyle/>
        <a:p>
          <a:r>
            <a:rPr lang="en-SG" dirty="0" err="1"/>
            <a:t>Npm,npx</a:t>
          </a:r>
          <a:endParaRPr lang="en-SG" dirty="0"/>
        </a:p>
      </dgm:t>
    </dgm:pt>
    <dgm:pt modelId="{86B3FA93-788F-465E-ADC4-5E0C411B3CEC}" type="parTrans" cxnId="{0807D979-C5C8-41D5-B6A0-A5464155D489}">
      <dgm:prSet/>
      <dgm:spPr/>
      <dgm:t>
        <a:bodyPr/>
        <a:lstStyle/>
        <a:p>
          <a:endParaRPr lang="en-SG"/>
        </a:p>
      </dgm:t>
    </dgm:pt>
    <dgm:pt modelId="{11247B4B-D0CF-48BF-934F-7CD5765061CE}" type="sibTrans" cxnId="{0807D979-C5C8-41D5-B6A0-A5464155D489}">
      <dgm:prSet/>
      <dgm:spPr/>
      <dgm:t>
        <a:bodyPr/>
        <a:lstStyle/>
        <a:p>
          <a:endParaRPr lang="en-SG"/>
        </a:p>
      </dgm:t>
    </dgm:pt>
    <dgm:pt modelId="{6E584F59-E445-4103-B26C-F24C589FF3CE}">
      <dgm:prSet phldrT="[Text]"/>
      <dgm:spPr/>
      <dgm:t>
        <a:bodyPr/>
        <a:lstStyle/>
        <a:p>
          <a:r>
            <a:rPr lang="en-SG" dirty="0"/>
            <a:t>Json marshalling</a:t>
          </a:r>
        </a:p>
      </dgm:t>
    </dgm:pt>
    <dgm:pt modelId="{B935AA4B-DC8A-402C-8B29-D87673848E0E}" type="parTrans" cxnId="{2BFDE7CE-FAFF-41B9-95F3-9905F976F4F1}">
      <dgm:prSet/>
      <dgm:spPr/>
      <dgm:t>
        <a:bodyPr/>
        <a:lstStyle/>
        <a:p>
          <a:endParaRPr lang="en-SG"/>
        </a:p>
      </dgm:t>
    </dgm:pt>
    <dgm:pt modelId="{EDDC0A62-E0CF-4B52-9267-0ED752DCF598}" type="sibTrans" cxnId="{2BFDE7CE-FAFF-41B9-95F3-9905F976F4F1}">
      <dgm:prSet/>
      <dgm:spPr/>
      <dgm:t>
        <a:bodyPr/>
        <a:lstStyle/>
        <a:p>
          <a:endParaRPr lang="en-SG"/>
        </a:p>
      </dgm:t>
    </dgm:pt>
    <dgm:pt modelId="{E830C011-3730-41F5-A475-441E4AD238DA}">
      <dgm:prSet phldrT="[Text]"/>
      <dgm:spPr/>
      <dgm:t>
        <a:bodyPr/>
        <a:lstStyle/>
        <a:p>
          <a:r>
            <a:rPr lang="en-SG" dirty="0"/>
            <a:t>API</a:t>
          </a:r>
        </a:p>
      </dgm:t>
    </dgm:pt>
    <dgm:pt modelId="{8E72A66A-5B73-46BC-B8EE-2E2654AA6168}" type="parTrans" cxnId="{AD8C8AA0-0766-42F2-984F-998F07F68A3A}">
      <dgm:prSet/>
      <dgm:spPr/>
      <dgm:t>
        <a:bodyPr/>
        <a:lstStyle/>
        <a:p>
          <a:endParaRPr lang="en-SG"/>
        </a:p>
      </dgm:t>
    </dgm:pt>
    <dgm:pt modelId="{D9565FD3-C47D-4761-AA84-714B26C363E5}" type="sibTrans" cxnId="{AD8C8AA0-0766-42F2-984F-998F07F68A3A}">
      <dgm:prSet/>
      <dgm:spPr/>
      <dgm:t>
        <a:bodyPr/>
        <a:lstStyle/>
        <a:p>
          <a:endParaRPr lang="en-SG"/>
        </a:p>
      </dgm:t>
    </dgm:pt>
    <dgm:pt modelId="{642EC2A0-F947-447B-B8D3-38F7FB0CBB67}">
      <dgm:prSet phldrT="[Text]"/>
      <dgm:spPr/>
      <dgm:t>
        <a:bodyPr/>
        <a:lstStyle/>
        <a:p>
          <a:r>
            <a:rPr lang="en-SG" dirty="0"/>
            <a:t>Query Parameters</a:t>
          </a:r>
        </a:p>
      </dgm:t>
    </dgm:pt>
    <dgm:pt modelId="{AB2536F6-5C65-42D6-A1B2-905F9757666D}" type="parTrans" cxnId="{3227F0D4-7D4E-4C38-B34B-86E6608AAD32}">
      <dgm:prSet/>
      <dgm:spPr/>
      <dgm:t>
        <a:bodyPr/>
        <a:lstStyle/>
        <a:p>
          <a:endParaRPr lang="en-SG"/>
        </a:p>
      </dgm:t>
    </dgm:pt>
    <dgm:pt modelId="{C516EFF2-0A79-4435-BA50-CFC1DC4F37AF}" type="sibTrans" cxnId="{3227F0D4-7D4E-4C38-B34B-86E6608AAD32}">
      <dgm:prSet/>
      <dgm:spPr/>
      <dgm:t>
        <a:bodyPr/>
        <a:lstStyle/>
        <a:p>
          <a:endParaRPr lang="en-SG"/>
        </a:p>
      </dgm:t>
    </dgm:pt>
    <dgm:pt modelId="{90F0448A-749A-4589-A1A0-534EAB387EC4}">
      <dgm:prSet phldrT="[Text]"/>
      <dgm:spPr/>
      <dgm:t>
        <a:bodyPr/>
        <a:lstStyle/>
        <a:p>
          <a:r>
            <a:rPr lang="en-SG" dirty="0"/>
            <a:t>Hyperledger fabric</a:t>
          </a:r>
        </a:p>
      </dgm:t>
    </dgm:pt>
    <dgm:pt modelId="{36BF3395-FA6B-4DCC-985E-5CD72FF0BC12}" type="parTrans" cxnId="{BB88E4DB-76CE-41D8-9023-4FE6484CCAE0}">
      <dgm:prSet/>
      <dgm:spPr/>
      <dgm:t>
        <a:bodyPr/>
        <a:lstStyle/>
        <a:p>
          <a:endParaRPr lang="en-SG"/>
        </a:p>
      </dgm:t>
    </dgm:pt>
    <dgm:pt modelId="{8C5E6401-7B92-4866-8610-58264E16E352}" type="sibTrans" cxnId="{BB88E4DB-76CE-41D8-9023-4FE6484CCAE0}">
      <dgm:prSet/>
      <dgm:spPr/>
      <dgm:t>
        <a:bodyPr/>
        <a:lstStyle/>
        <a:p>
          <a:endParaRPr lang="en-SG"/>
        </a:p>
      </dgm:t>
    </dgm:pt>
    <dgm:pt modelId="{015AF0ED-17D1-4B2A-9846-6EEF15E845AF}">
      <dgm:prSet phldrT="[Text]"/>
      <dgm:spPr/>
      <dgm:t>
        <a:bodyPr/>
        <a:lstStyle/>
        <a:p>
          <a:r>
            <a:rPr lang="en-SG" dirty="0"/>
            <a:t>WSL</a:t>
          </a:r>
        </a:p>
      </dgm:t>
    </dgm:pt>
    <dgm:pt modelId="{85646E73-8342-49CC-9E43-91098B36A7C1}" type="parTrans" cxnId="{FF267C67-1E24-41D2-B6EE-32FA371731FC}">
      <dgm:prSet/>
      <dgm:spPr/>
      <dgm:t>
        <a:bodyPr/>
        <a:lstStyle/>
        <a:p>
          <a:endParaRPr lang="en-SG"/>
        </a:p>
      </dgm:t>
    </dgm:pt>
    <dgm:pt modelId="{E501CDFE-0D3F-4513-9C72-B7E4299ADE92}" type="sibTrans" cxnId="{FF267C67-1E24-41D2-B6EE-32FA371731FC}">
      <dgm:prSet/>
      <dgm:spPr/>
      <dgm:t>
        <a:bodyPr/>
        <a:lstStyle/>
        <a:p>
          <a:endParaRPr lang="en-SG"/>
        </a:p>
      </dgm:t>
    </dgm:pt>
    <dgm:pt modelId="{248B4BBF-1954-4DF7-9CC7-3F27C04F3AC5}">
      <dgm:prSet phldrT="[Text]"/>
      <dgm:spPr/>
      <dgm:t>
        <a:bodyPr/>
        <a:lstStyle/>
        <a:p>
          <a:r>
            <a:rPr lang="en-SG" dirty="0"/>
            <a:t>Docker</a:t>
          </a:r>
        </a:p>
      </dgm:t>
    </dgm:pt>
    <dgm:pt modelId="{3E00C62E-843E-4041-93E6-BB6B83D477B5}" type="parTrans" cxnId="{832ACEF4-81BC-4B93-8F09-8C5DDD8DF8FD}">
      <dgm:prSet/>
      <dgm:spPr/>
      <dgm:t>
        <a:bodyPr/>
        <a:lstStyle/>
        <a:p>
          <a:endParaRPr lang="en-SG"/>
        </a:p>
      </dgm:t>
    </dgm:pt>
    <dgm:pt modelId="{C037D108-EC21-4522-A19D-372F0EC7D0F3}" type="sibTrans" cxnId="{832ACEF4-81BC-4B93-8F09-8C5DDD8DF8FD}">
      <dgm:prSet/>
      <dgm:spPr/>
      <dgm:t>
        <a:bodyPr/>
        <a:lstStyle/>
        <a:p>
          <a:endParaRPr lang="en-SG"/>
        </a:p>
      </dgm:t>
    </dgm:pt>
    <dgm:pt modelId="{6531F823-ED9F-4324-A3D4-D2B935C0A794}">
      <dgm:prSet phldrT="[Text]"/>
      <dgm:spPr/>
      <dgm:t>
        <a:bodyPr/>
        <a:lstStyle/>
        <a:p>
          <a:r>
            <a:rPr lang="en-SG" dirty="0"/>
            <a:t>Java</a:t>
          </a:r>
        </a:p>
      </dgm:t>
    </dgm:pt>
    <dgm:pt modelId="{856048C4-36C5-4CB9-9C4D-B214A04D762E}" type="parTrans" cxnId="{A2096FD0-9AE2-4E25-A885-A4D8506EB901}">
      <dgm:prSet/>
      <dgm:spPr/>
      <dgm:t>
        <a:bodyPr/>
        <a:lstStyle/>
        <a:p>
          <a:endParaRPr lang="en-SG"/>
        </a:p>
      </dgm:t>
    </dgm:pt>
    <dgm:pt modelId="{D67EDD7E-26EC-4ABE-BEBE-5E8BB65C6F7D}" type="sibTrans" cxnId="{A2096FD0-9AE2-4E25-A885-A4D8506EB901}">
      <dgm:prSet/>
      <dgm:spPr/>
      <dgm:t>
        <a:bodyPr/>
        <a:lstStyle/>
        <a:p>
          <a:endParaRPr lang="en-SG"/>
        </a:p>
      </dgm:t>
    </dgm:pt>
    <dgm:pt modelId="{F6E4D99C-F803-4B8C-A617-81A8D3534780}">
      <dgm:prSet phldrT="[Text]"/>
      <dgm:spPr/>
      <dgm:t>
        <a:bodyPr/>
        <a:lstStyle/>
        <a:p>
          <a:r>
            <a:rPr lang="en-SG" dirty="0"/>
            <a:t>Gradle</a:t>
          </a:r>
        </a:p>
      </dgm:t>
    </dgm:pt>
    <dgm:pt modelId="{5DFBB2E3-A32C-4EF8-9795-E29BC3F675E5}" type="parTrans" cxnId="{F58E7E6C-3244-4A68-A3A8-CC9227F2BC67}">
      <dgm:prSet/>
      <dgm:spPr/>
      <dgm:t>
        <a:bodyPr/>
        <a:lstStyle/>
        <a:p>
          <a:endParaRPr lang="en-SG"/>
        </a:p>
      </dgm:t>
    </dgm:pt>
    <dgm:pt modelId="{F27C2391-DE72-47EE-8293-110D7F6736E2}" type="sibTrans" cxnId="{F58E7E6C-3244-4A68-A3A8-CC9227F2BC67}">
      <dgm:prSet/>
      <dgm:spPr/>
      <dgm:t>
        <a:bodyPr/>
        <a:lstStyle/>
        <a:p>
          <a:endParaRPr lang="en-SG"/>
        </a:p>
      </dgm:t>
    </dgm:pt>
    <dgm:pt modelId="{B33FA51B-F487-47A2-9356-A62D75A959D8}">
      <dgm:prSet phldrT="[Text]"/>
      <dgm:spPr/>
      <dgm:t>
        <a:bodyPr/>
        <a:lstStyle/>
        <a:p>
          <a:r>
            <a:rPr lang="en-SG" dirty="0"/>
            <a:t>Troubleshooting</a:t>
          </a:r>
        </a:p>
      </dgm:t>
    </dgm:pt>
    <dgm:pt modelId="{3401A32D-CF0E-41F1-A749-7B080E8D03EC}" type="parTrans" cxnId="{06B81372-400A-47D2-B567-911217845F57}">
      <dgm:prSet/>
      <dgm:spPr/>
      <dgm:t>
        <a:bodyPr/>
        <a:lstStyle/>
        <a:p>
          <a:endParaRPr lang="en-SG"/>
        </a:p>
      </dgm:t>
    </dgm:pt>
    <dgm:pt modelId="{9E22EC37-DC27-465B-8A20-243E49F1986F}" type="sibTrans" cxnId="{06B81372-400A-47D2-B567-911217845F57}">
      <dgm:prSet/>
      <dgm:spPr/>
      <dgm:t>
        <a:bodyPr/>
        <a:lstStyle/>
        <a:p>
          <a:endParaRPr lang="en-SG"/>
        </a:p>
      </dgm:t>
    </dgm:pt>
    <dgm:pt modelId="{56E9D97F-4E66-483B-983F-3E5321F60949}">
      <dgm:prSet phldrT="[Text]"/>
      <dgm:spPr/>
      <dgm:t>
        <a:bodyPr/>
        <a:lstStyle/>
        <a:p>
          <a:r>
            <a:rPr lang="en-SG" dirty="0"/>
            <a:t>Tools</a:t>
          </a:r>
        </a:p>
      </dgm:t>
    </dgm:pt>
    <dgm:pt modelId="{A4F9480C-19DA-483E-B5D8-E84259633A69}" type="parTrans" cxnId="{CE4B9EC2-4012-40F0-8108-029EFD376363}">
      <dgm:prSet/>
      <dgm:spPr/>
      <dgm:t>
        <a:bodyPr/>
        <a:lstStyle/>
        <a:p>
          <a:endParaRPr lang="en-SG"/>
        </a:p>
      </dgm:t>
    </dgm:pt>
    <dgm:pt modelId="{12FF6696-4A8E-4CBC-B75A-5927BCC8BDB5}" type="sibTrans" cxnId="{CE4B9EC2-4012-40F0-8108-029EFD376363}">
      <dgm:prSet/>
      <dgm:spPr/>
      <dgm:t>
        <a:bodyPr/>
        <a:lstStyle/>
        <a:p>
          <a:endParaRPr lang="en-SG"/>
        </a:p>
      </dgm:t>
    </dgm:pt>
    <dgm:pt modelId="{AB7AE246-D90C-418C-B28C-28F73B4F7E58}">
      <dgm:prSet phldrT="[Text]"/>
      <dgm:spPr/>
      <dgm:t>
        <a:bodyPr/>
        <a:lstStyle/>
        <a:p>
          <a:r>
            <a:rPr lang="en-SG" dirty="0"/>
            <a:t>VS Code</a:t>
          </a:r>
        </a:p>
      </dgm:t>
    </dgm:pt>
    <dgm:pt modelId="{C9E30DF8-E821-4A90-BA3F-13BB645B0D07}" type="parTrans" cxnId="{4D9DA2B2-05B5-4555-B906-0C4FC354B93C}">
      <dgm:prSet/>
      <dgm:spPr/>
      <dgm:t>
        <a:bodyPr/>
        <a:lstStyle/>
        <a:p>
          <a:endParaRPr lang="en-SG"/>
        </a:p>
      </dgm:t>
    </dgm:pt>
    <dgm:pt modelId="{D13B355B-20A9-42A7-994C-787F2C18B7B7}" type="sibTrans" cxnId="{4D9DA2B2-05B5-4555-B906-0C4FC354B93C}">
      <dgm:prSet/>
      <dgm:spPr/>
      <dgm:t>
        <a:bodyPr/>
        <a:lstStyle/>
        <a:p>
          <a:endParaRPr lang="en-SG"/>
        </a:p>
      </dgm:t>
    </dgm:pt>
    <dgm:pt modelId="{541B6CAA-B3D9-4527-A977-B3D00CDFB793}">
      <dgm:prSet phldrT="[Text]"/>
      <dgm:spPr/>
      <dgm:t>
        <a:bodyPr/>
        <a:lstStyle/>
        <a:p>
          <a:r>
            <a:rPr lang="en-SG" dirty="0" err="1"/>
            <a:t>Codeium</a:t>
          </a:r>
          <a:endParaRPr lang="en-SG" dirty="0"/>
        </a:p>
      </dgm:t>
    </dgm:pt>
    <dgm:pt modelId="{D617CF88-D8FD-4653-AE92-FC986348E1FF}" type="parTrans" cxnId="{00F3D75C-2AB4-450C-8FA8-16A3374D41B7}">
      <dgm:prSet/>
      <dgm:spPr/>
      <dgm:t>
        <a:bodyPr/>
        <a:lstStyle/>
        <a:p>
          <a:endParaRPr lang="en-SG"/>
        </a:p>
      </dgm:t>
    </dgm:pt>
    <dgm:pt modelId="{1193ACFB-507D-419C-81FF-A006ECE1916D}" type="sibTrans" cxnId="{00F3D75C-2AB4-450C-8FA8-16A3374D41B7}">
      <dgm:prSet/>
      <dgm:spPr/>
      <dgm:t>
        <a:bodyPr/>
        <a:lstStyle/>
        <a:p>
          <a:endParaRPr lang="en-SG"/>
        </a:p>
      </dgm:t>
    </dgm:pt>
    <dgm:pt modelId="{6FC50C9E-AFBB-496B-985A-0AACABE78888}">
      <dgm:prSet phldrT="[Text]"/>
      <dgm:spPr/>
      <dgm:t>
        <a:bodyPr/>
        <a:lstStyle/>
        <a:p>
          <a:r>
            <a:rPr lang="en-SG" dirty="0"/>
            <a:t>Smart Contract</a:t>
          </a:r>
        </a:p>
      </dgm:t>
    </dgm:pt>
    <dgm:pt modelId="{98793EA3-CCE5-4C9F-AB67-5FF76E327DE0}" type="parTrans" cxnId="{6FCE31CC-1375-4BF0-9C87-AD6C07FB16DA}">
      <dgm:prSet/>
      <dgm:spPr/>
    </dgm:pt>
    <dgm:pt modelId="{39080B28-4E2E-4B8D-92DE-9D4A12B302FC}" type="sibTrans" cxnId="{6FCE31CC-1375-4BF0-9C87-AD6C07FB16DA}">
      <dgm:prSet/>
      <dgm:spPr/>
    </dgm:pt>
    <dgm:pt modelId="{BB0C9F3A-4255-43E5-B8DA-C4F8F737DDFA}">
      <dgm:prSet phldrT="[Text]"/>
      <dgm:spPr/>
      <dgm:t>
        <a:bodyPr/>
        <a:lstStyle/>
        <a:p>
          <a:r>
            <a:rPr lang="en-SG" dirty="0"/>
            <a:t>Postman</a:t>
          </a:r>
        </a:p>
      </dgm:t>
    </dgm:pt>
    <dgm:pt modelId="{0EC6FC87-2887-430D-B546-C34DBAC7EB01}" type="parTrans" cxnId="{5D29E59F-463F-4932-B395-926208B9234D}">
      <dgm:prSet/>
      <dgm:spPr/>
    </dgm:pt>
    <dgm:pt modelId="{202B9A6E-FCA3-4084-9F8E-BCD9C57925DB}" type="sibTrans" cxnId="{5D29E59F-463F-4932-B395-926208B9234D}">
      <dgm:prSet/>
      <dgm:spPr/>
    </dgm:pt>
    <dgm:pt modelId="{11DE0BF3-7F77-4792-AC29-A6EDDF15FB73}">
      <dgm:prSet phldrT="[Text]"/>
      <dgm:spPr/>
      <dgm:t>
        <a:bodyPr/>
        <a:lstStyle/>
        <a:p>
          <a:r>
            <a:rPr lang="en-SG" dirty="0"/>
            <a:t>Gradle</a:t>
          </a:r>
        </a:p>
      </dgm:t>
    </dgm:pt>
    <dgm:pt modelId="{3A6D21AD-1B85-4CF2-BDBF-3305B0C7D3E4}" type="parTrans" cxnId="{056AA282-18B7-4796-B309-FA3A89CED220}">
      <dgm:prSet/>
      <dgm:spPr/>
    </dgm:pt>
    <dgm:pt modelId="{498D99EA-8994-4286-9E6A-21C9A83E8C29}" type="sibTrans" cxnId="{056AA282-18B7-4796-B309-FA3A89CED220}">
      <dgm:prSet/>
      <dgm:spPr/>
    </dgm:pt>
    <dgm:pt modelId="{42A24500-F35C-4890-A0EF-CB13DB117809}">
      <dgm:prSet phldrT="[Text]"/>
      <dgm:spPr/>
      <dgm:t>
        <a:bodyPr/>
        <a:lstStyle/>
        <a:p>
          <a:r>
            <a:rPr lang="en-SG" dirty="0"/>
            <a:t>curl</a:t>
          </a:r>
        </a:p>
      </dgm:t>
    </dgm:pt>
    <dgm:pt modelId="{E1D68E95-8E83-40DA-973B-35DF50CD8E6F}" type="parTrans" cxnId="{C6C045BD-AC71-4CE6-97B4-A5D413EC3C48}">
      <dgm:prSet/>
      <dgm:spPr/>
    </dgm:pt>
    <dgm:pt modelId="{CB2D7CB3-345C-46DD-896E-0E10E52B9351}" type="sibTrans" cxnId="{C6C045BD-AC71-4CE6-97B4-A5D413EC3C48}">
      <dgm:prSet/>
      <dgm:spPr/>
    </dgm:pt>
    <dgm:pt modelId="{02B6BDF5-9635-4892-BEF0-B68E3A04F7DD}" type="pres">
      <dgm:prSet presAssocID="{6D95C85E-4492-4CAC-9B5B-C80E0CB028C0}" presName="linearFlow" presStyleCnt="0">
        <dgm:presLayoutVars>
          <dgm:dir/>
          <dgm:animLvl val="lvl"/>
          <dgm:resizeHandles/>
        </dgm:presLayoutVars>
      </dgm:prSet>
      <dgm:spPr/>
    </dgm:pt>
    <dgm:pt modelId="{A2179D6F-0AE0-40E0-99C3-20D902DC7BB5}" type="pres">
      <dgm:prSet presAssocID="{56E9D97F-4E66-483B-983F-3E5321F60949}" presName="compositeNode" presStyleCnt="0">
        <dgm:presLayoutVars>
          <dgm:bulletEnabled val="1"/>
        </dgm:presLayoutVars>
      </dgm:prSet>
      <dgm:spPr/>
    </dgm:pt>
    <dgm:pt modelId="{9DBFDAC6-40A5-4E7D-89F0-1750E394BFBB}" type="pres">
      <dgm:prSet presAssocID="{56E9D97F-4E66-483B-983F-3E5321F60949}" presName="image" presStyleLbl="fgImgPlace1" presStyleIdx="0" presStyleCnt="4"/>
      <dgm:spPr/>
    </dgm:pt>
    <dgm:pt modelId="{E378F7FB-778F-43EC-84E8-9D867758D0BA}" type="pres">
      <dgm:prSet presAssocID="{56E9D97F-4E66-483B-983F-3E5321F60949}" presName="childNode" presStyleLbl="node1" presStyleIdx="0" presStyleCnt="4">
        <dgm:presLayoutVars>
          <dgm:bulletEnabled val="1"/>
        </dgm:presLayoutVars>
      </dgm:prSet>
      <dgm:spPr/>
    </dgm:pt>
    <dgm:pt modelId="{E2055FE9-2818-4731-8F5E-2201E55432C7}" type="pres">
      <dgm:prSet presAssocID="{56E9D97F-4E66-483B-983F-3E5321F60949}" presName="parentNode" presStyleLbl="revTx" presStyleIdx="0" presStyleCnt="4">
        <dgm:presLayoutVars>
          <dgm:chMax val="0"/>
          <dgm:bulletEnabled val="1"/>
        </dgm:presLayoutVars>
      </dgm:prSet>
      <dgm:spPr/>
    </dgm:pt>
    <dgm:pt modelId="{FA19823A-21EA-46A9-A28A-F1C95B2BFBF5}" type="pres">
      <dgm:prSet presAssocID="{12FF6696-4A8E-4CBC-B75A-5927BCC8BDB5}" presName="sibTrans" presStyleCnt="0"/>
      <dgm:spPr/>
    </dgm:pt>
    <dgm:pt modelId="{E6F12F51-CD6D-4F0D-A486-7981BD3DBFCB}" type="pres">
      <dgm:prSet presAssocID="{D9D8C41D-40A9-482D-B75C-708DEE1FF06D}" presName="compositeNode" presStyleCnt="0">
        <dgm:presLayoutVars>
          <dgm:bulletEnabled val="1"/>
        </dgm:presLayoutVars>
      </dgm:prSet>
      <dgm:spPr/>
    </dgm:pt>
    <dgm:pt modelId="{2CEDB2DC-B50E-4C48-A2F0-131663DA6524}" type="pres">
      <dgm:prSet presAssocID="{D9D8C41D-40A9-482D-B75C-708DEE1FF06D}" presName="image" presStyleLbl="fgImgPlace1" presStyleIdx="1" presStyleCnt="4"/>
      <dgm:spPr/>
    </dgm:pt>
    <dgm:pt modelId="{58F3D7DA-FFF1-4265-828A-C2B1057FCFF4}" type="pres">
      <dgm:prSet presAssocID="{D9D8C41D-40A9-482D-B75C-708DEE1FF06D}" presName="childNode" presStyleLbl="node1" presStyleIdx="1" presStyleCnt="4">
        <dgm:presLayoutVars>
          <dgm:bulletEnabled val="1"/>
        </dgm:presLayoutVars>
      </dgm:prSet>
      <dgm:spPr/>
    </dgm:pt>
    <dgm:pt modelId="{D9E2A88E-6070-4E9F-B0AB-FAF49EB8A113}" type="pres">
      <dgm:prSet presAssocID="{D9D8C41D-40A9-482D-B75C-708DEE1FF06D}" presName="parentNode" presStyleLbl="revTx" presStyleIdx="1" presStyleCnt="4">
        <dgm:presLayoutVars>
          <dgm:chMax val="0"/>
          <dgm:bulletEnabled val="1"/>
        </dgm:presLayoutVars>
      </dgm:prSet>
      <dgm:spPr/>
    </dgm:pt>
    <dgm:pt modelId="{08FAB9B8-CFBA-4227-9F3C-D55FE480B57D}" type="pres">
      <dgm:prSet presAssocID="{A45742E2-8C57-4AA6-8E8F-525127F4075D}" presName="sibTrans" presStyleCnt="0"/>
      <dgm:spPr/>
    </dgm:pt>
    <dgm:pt modelId="{EE18C828-C40C-46FF-B2BA-1285883DCBD1}" type="pres">
      <dgm:prSet presAssocID="{EF008D47-1D4D-4692-9632-BFA866F46DAA}" presName="compositeNode" presStyleCnt="0">
        <dgm:presLayoutVars>
          <dgm:bulletEnabled val="1"/>
        </dgm:presLayoutVars>
      </dgm:prSet>
      <dgm:spPr/>
    </dgm:pt>
    <dgm:pt modelId="{DA3CE05F-25F6-490C-90E6-E17E790105AB}" type="pres">
      <dgm:prSet presAssocID="{EF008D47-1D4D-4692-9632-BFA866F46DAA}" presName="image" presStyleLbl="fgImgPlace1" presStyleIdx="2" presStyleCnt="4"/>
      <dgm:spPr/>
    </dgm:pt>
    <dgm:pt modelId="{EF038BDA-E97A-4DAC-B2E4-B1877EDE1085}" type="pres">
      <dgm:prSet presAssocID="{EF008D47-1D4D-4692-9632-BFA866F46DAA}" presName="childNode" presStyleLbl="node1" presStyleIdx="2" presStyleCnt="4">
        <dgm:presLayoutVars>
          <dgm:bulletEnabled val="1"/>
        </dgm:presLayoutVars>
      </dgm:prSet>
      <dgm:spPr/>
    </dgm:pt>
    <dgm:pt modelId="{E3310AC3-7A36-43AB-8771-7752030E6E92}" type="pres">
      <dgm:prSet presAssocID="{EF008D47-1D4D-4692-9632-BFA866F46DAA}" presName="parentNode" presStyleLbl="revTx" presStyleIdx="2" presStyleCnt="4">
        <dgm:presLayoutVars>
          <dgm:chMax val="0"/>
          <dgm:bulletEnabled val="1"/>
        </dgm:presLayoutVars>
      </dgm:prSet>
      <dgm:spPr/>
    </dgm:pt>
    <dgm:pt modelId="{4C286F3D-D55C-4EB3-ACFF-6055BC8F3CD4}" type="pres">
      <dgm:prSet presAssocID="{593D3A09-372A-48B4-9D2E-70745505EB1D}" presName="sibTrans" presStyleCnt="0"/>
      <dgm:spPr/>
    </dgm:pt>
    <dgm:pt modelId="{207BB062-7593-470F-9084-ADCA669D8D1D}" type="pres">
      <dgm:prSet presAssocID="{1B107846-8F88-4272-BB63-ED35A36234DE}" presName="compositeNode" presStyleCnt="0">
        <dgm:presLayoutVars>
          <dgm:bulletEnabled val="1"/>
        </dgm:presLayoutVars>
      </dgm:prSet>
      <dgm:spPr/>
    </dgm:pt>
    <dgm:pt modelId="{E57BD506-AC11-4D4D-B7F8-624D609625A9}" type="pres">
      <dgm:prSet presAssocID="{1B107846-8F88-4272-BB63-ED35A36234DE}" presName="image" presStyleLbl="fgImgPlace1" presStyleIdx="3" presStyleCnt="4"/>
      <dgm:spPr/>
    </dgm:pt>
    <dgm:pt modelId="{F11A0E64-8B97-48FE-B287-D808252EB7D8}" type="pres">
      <dgm:prSet presAssocID="{1B107846-8F88-4272-BB63-ED35A36234DE}" presName="childNode" presStyleLbl="node1" presStyleIdx="3" presStyleCnt="4">
        <dgm:presLayoutVars>
          <dgm:bulletEnabled val="1"/>
        </dgm:presLayoutVars>
      </dgm:prSet>
      <dgm:spPr/>
    </dgm:pt>
    <dgm:pt modelId="{1DBB2B6F-BA0D-4707-B77A-1C627FFA73E2}" type="pres">
      <dgm:prSet presAssocID="{1B107846-8F88-4272-BB63-ED35A36234DE}" presName="parentNode" presStyleLbl="revTx" presStyleIdx="3" presStyleCnt="4">
        <dgm:presLayoutVars>
          <dgm:chMax val="0"/>
          <dgm:bulletEnabled val="1"/>
        </dgm:presLayoutVars>
      </dgm:prSet>
      <dgm:spPr/>
    </dgm:pt>
  </dgm:ptLst>
  <dgm:cxnLst>
    <dgm:cxn modelId="{5056930B-C560-4056-948C-6AA24F009007}" type="presOf" srcId="{E830C011-3730-41F5-A475-441E4AD238DA}" destId="{58F3D7DA-FFF1-4265-828A-C2B1057FCFF4}" srcOrd="0" destOrd="4" presId="urn:microsoft.com/office/officeart/2005/8/layout/hList2"/>
    <dgm:cxn modelId="{94B2AF0E-23CF-464A-A31C-A6ABF5A9EE66}" type="presOf" srcId="{1B107846-8F88-4272-BB63-ED35A36234DE}" destId="{1DBB2B6F-BA0D-4707-B77A-1C627FFA73E2}" srcOrd="0" destOrd="0" presId="urn:microsoft.com/office/officeart/2005/8/layout/hList2"/>
    <dgm:cxn modelId="{5F57F922-78B9-477B-80FD-D1B6CEEA49A5}" srcId="{1B107846-8F88-4272-BB63-ED35A36234DE}" destId="{D3AC0D5A-EEA9-4BDD-98A6-4E8868B85E96}" srcOrd="1" destOrd="0" parTransId="{A80DC280-CC24-4F3C-88B9-D0FEE4E5E317}" sibTransId="{B4F5AEEC-6979-4854-9A96-CF30C0782DCF}"/>
    <dgm:cxn modelId="{7148052A-6983-4D04-BDE7-F1B0E0EAB45D}" type="presOf" srcId="{D3AC0D5A-EEA9-4BDD-98A6-4E8868B85E96}" destId="{F11A0E64-8B97-48FE-B287-D808252EB7D8}" srcOrd="0" destOrd="1" presId="urn:microsoft.com/office/officeart/2005/8/layout/hList2"/>
    <dgm:cxn modelId="{7CA77C2D-8524-4D11-9A37-E58AFA146DB4}" type="presOf" srcId="{6FC50C9E-AFBB-496B-985A-0AACABE78888}" destId="{F11A0E64-8B97-48FE-B287-D808252EB7D8}" srcOrd="0" destOrd="0" presId="urn:microsoft.com/office/officeart/2005/8/layout/hList2"/>
    <dgm:cxn modelId="{1FC06F2F-ADE8-4136-B03E-F53905E8594C}" type="presOf" srcId="{67A1318E-FAF4-4884-84AE-C1FC8BEC9516}" destId="{EF038BDA-E97A-4DAC-B2E4-B1877EDE1085}" srcOrd="0" destOrd="0" presId="urn:microsoft.com/office/officeart/2005/8/layout/hList2"/>
    <dgm:cxn modelId="{0C329830-1621-4980-A4F7-23E31A205184}" type="presOf" srcId="{B33FA51B-F487-47A2-9356-A62D75A959D8}" destId="{F11A0E64-8B97-48FE-B287-D808252EB7D8}" srcOrd="0" destOrd="8" presId="urn:microsoft.com/office/officeart/2005/8/layout/hList2"/>
    <dgm:cxn modelId="{3A0ED936-929D-4D11-AE27-54C8D4A7E458}" srcId="{1B107846-8F88-4272-BB63-ED35A36234DE}" destId="{3A3F1E51-09D1-4B1A-A402-E708745FB270}" srcOrd="2" destOrd="0" parTransId="{D4DB630B-DABE-47B2-B3FC-9B33C78F6DB5}" sibTransId="{79B6B951-BBD5-4426-BEBF-27D99EC7B856}"/>
    <dgm:cxn modelId="{D448C438-FF7B-4828-8ECE-DA7E705B2AB8}" type="presOf" srcId="{D9D8C41D-40A9-482D-B75C-708DEE1FF06D}" destId="{D9E2A88E-6070-4E9F-B0AB-FAF49EB8A113}" srcOrd="0" destOrd="0" presId="urn:microsoft.com/office/officeart/2005/8/layout/hList2"/>
    <dgm:cxn modelId="{BF01A13D-03ED-4618-8454-6E98856FBA8A}" type="presOf" srcId="{541B6CAA-B3D9-4527-A977-B3D00CDFB793}" destId="{E378F7FB-778F-43EC-84E8-9D867758D0BA}" srcOrd="0" destOrd="1" presId="urn:microsoft.com/office/officeart/2005/8/layout/hList2"/>
    <dgm:cxn modelId="{00F3D75C-2AB4-450C-8FA8-16A3374D41B7}" srcId="{56E9D97F-4E66-483B-983F-3E5321F60949}" destId="{541B6CAA-B3D9-4527-A977-B3D00CDFB793}" srcOrd="1" destOrd="0" parTransId="{D617CF88-D8FD-4653-AE92-FC986348E1FF}" sibTransId="{1193ACFB-507D-419C-81FF-A006ECE1916D}"/>
    <dgm:cxn modelId="{4AAD5046-AF65-409F-85B2-976FB09818BD}" type="presOf" srcId="{56E9D97F-4E66-483B-983F-3E5321F60949}" destId="{E2055FE9-2818-4731-8F5E-2201E55432C7}" srcOrd="0" destOrd="0" presId="urn:microsoft.com/office/officeart/2005/8/layout/hList2"/>
    <dgm:cxn modelId="{FF267C67-1E24-41D2-B6EE-32FA371731FC}" srcId="{1B107846-8F88-4272-BB63-ED35A36234DE}" destId="{015AF0ED-17D1-4B2A-9846-6EEF15E845AF}" srcOrd="4" destOrd="0" parTransId="{85646E73-8342-49CC-9E43-91098B36A7C1}" sibTransId="{E501CDFE-0D3F-4513-9C72-B7E4299ADE92}"/>
    <dgm:cxn modelId="{599C466A-06D9-4581-A7A4-3C969AE7F562}" type="presOf" srcId="{AB7AE246-D90C-418C-B28C-28F73B4F7E58}" destId="{E378F7FB-778F-43EC-84E8-9D867758D0BA}" srcOrd="0" destOrd="0" presId="urn:microsoft.com/office/officeart/2005/8/layout/hList2"/>
    <dgm:cxn modelId="{F58E7E6C-3244-4A68-A3A8-CC9227F2BC67}" srcId="{1B107846-8F88-4272-BB63-ED35A36234DE}" destId="{F6E4D99C-F803-4B8C-A617-81A8D3534780}" srcOrd="7" destOrd="0" parTransId="{5DFBB2E3-A32C-4EF8-9795-E29BC3F675E5}" sibTransId="{F27C2391-DE72-47EE-8293-110D7F6736E2}"/>
    <dgm:cxn modelId="{4356916E-EDCF-45D6-BCED-52AF9DF71ADC}" srcId="{6D95C85E-4492-4CAC-9B5B-C80E0CB028C0}" destId="{1B107846-8F88-4272-BB63-ED35A36234DE}" srcOrd="3" destOrd="0" parTransId="{CB8E0F85-2B84-411F-B108-868086FD6F20}" sibTransId="{868570B2-3FB8-415A-8D57-285D74623BAD}"/>
    <dgm:cxn modelId="{B7390E51-EAB4-434A-B7CA-D09109C4F39A}" type="presOf" srcId="{3A3F1E51-09D1-4B1A-A402-E708745FB270}" destId="{F11A0E64-8B97-48FE-B287-D808252EB7D8}" srcOrd="0" destOrd="2" presId="urn:microsoft.com/office/officeart/2005/8/layout/hList2"/>
    <dgm:cxn modelId="{06B81372-400A-47D2-B567-911217845F57}" srcId="{1B107846-8F88-4272-BB63-ED35A36234DE}" destId="{B33FA51B-F487-47A2-9356-A62D75A959D8}" srcOrd="8" destOrd="0" parTransId="{3401A32D-CF0E-41F1-A749-7B080E8D03EC}" sibTransId="{9E22EC37-DC27-465B-8A20-243E49F1986F}"/>
    <dgm:cxn modelId="{B331FB53-6275-4597-B8CD-9D031BA47886}" type="presOf" srcId="{F6E4D99C-F803-4B8C-A617-81A8D3534780}" destId="{F11A0E64-8B97-48FE-B287-D808252EB7D8}" srcOrd="0" destOrd="7" presId="urn:microsoft.com/office/officeart/2005/8/layout/hList2"/>
    <dgm:cxn modelId="{C8F8E955-79DC-4456-9842-36D513F45C79}" type="presOf" srcId="{6531F823-ED9F-4324-A3D4-D2B935C0A794}" destId="{F11A0E64-8B97-48FE-B287-D808252EB7D8}" srcOrd="0" destOrd="6" presId="urn:microsoft.com/office/officeart/2005/8/layout/hList2"/>
    <dgm:cxn modelId="{0807D979-C5C8-41D5-B6A0-A5464155D489}" srcId="{D9D8C41D-40A9-482D-B75C-708DEE1FF06D}" destId="{484658A5-7487-49EB-B0F0-57B3772678A3}" srcOrd="2" destOrd="0" parTransId="{86B3FA93-788F-465E-ADC4-5E0C411B3CEC}" sibTransId="{11247B4B-D0CF-48BF-934F-7CD5765061CE}"/>
    <dgm:cxn modelId="{0A5CBA7E-BA4C-447D-A9C6-2C8708171238}" type="presOf" srcId="{015AF0ED-17D1-4B2A-9846-6EEF15E845AF}" destId="{F11A0E64-8B97-48FE-B287-D808252EB7D8}" srcOrd="0" destOrd="4" presId="urn:microsoft.com/office/officeart/2005/8/layout/hList2"/>
    <dgm:cxn modelId="{056AA282-18B7-4796-B309-FA3A89CED220}" srcId="{56E9D97F-4E66-483B-983F-3E5321F60949}" destId="{11DE0BF3-7F77-4792-AC29-A6EDDF15FB73}" srcOrd="3" destOrd="0" parTransId="{3A6D21AD-1B85-4CF2-BDBF-3305B0C7D3E4}" sibTransId="{498D99EA-8994-4286-9E6A-21C9A83E8C29}"/>
    <dgm:cxn modelId="{73A0DB84-6A5A-4337-AB8F-E499C955C94A}" type="presOf" srcId="{6E584F59-E445-4103-B26C-F24C589FF3CE}" destId="{58F3D7DA-FFF1-4265-828A-C2B1057FCFF4}" srcOrd="0" destOrd="3" presId="urn:microsoft.com/office/officeart/2005/8/layout/hList2"/>
    <dgm:cxn modelId="{48BA1890-77C5-4542-949E-E61D777A1FD5}" type="presOf" srcId="{484658A5-7487-49EB-B0F0-57B3772678A3}" destId="{58F3D7DA-FFF1-4265-828A-C2B1057FCFF4}" srcOrd="0" destOrd="2" presId="urn:microsoft.com/office/officeart/2005/8/layout/hList2"/>
    <dgm:cxn modelId="{05573F98-B409-427E-BA51-173C6110F475}" type="presOf" srcId="{1994F3FD-4CED-4129-A02B-9EF2F0B93C60}" destId="{EF038BDA-E97A-4DAC-B2E4-B1877EDE1085}" srcOrd="0" destOrd="1" presId="urn:microsoft.com/office/officeart/2005/8/layout/hList2"/>
    <dgm:cxn modelId="{0CD7A39B-D872-4796-83BC-E2BFABA7054D}" type="presOf" srcId="{42A24500-F35C-4890-A0EF-CB13DB117809}" destId="{E378F7FB-778F-43EC-84E8-9D867758D0BA}" srcOrd="0" destOrd="4" presId="urn:microsoft.com/office/officeart/2005/8/layout/hList2"/>
    <dgm:cxn modelId="{3B32419F-71F3-460F-8D95-FE55792B1D42}" srcId="{EF008D47-1D4D-4692-9632-BFA866F46DAA}" destId="{1994F3FD-4CED-4129-A02B-9EF2F0B93C60}" srcOrd="1" destOrd="0" parTransId="{9C2C5D42-444F-462A-ABF3-F8AE6293465F}" sibTransId="{C2C02D40-29B6-4408-84D2-46674405AAB3}"/>
    <dgm:cxn modelId="{5D29E59F-463F-4932-B395-926208B9234D}" srcId="{56E9D97F-4E66-483B-983F-3E5321F60949}" destId="{BB0C9F3A-4255-43E5-B8DA-C4F8F737DDFA}" srcOrd="2" destOrd="0" parTransId="{0EC6FC87-2887-430D-B546-C34DBAC7EB01}" sibTransId="{202B9A6E-FCA3-4084-9F8E-BCD9C57925DB}"/>
    <dgm:cxn modelId="{AD8C8AA0-0766-42F2-984F-998F07F68A3A}" srcId="{D9D8C41D-40A9-482D-B75C-708DEE1FF06D}" destId="{E830C011-3730-41F5-A475-441E4AD238DA}" srcOrd="4" destOrd="0" parTransId="{8E72A66A-5B73-46BC-B8EE-2E2654AA6168}" sibTransId="{D9565FD3-C47D-4761-AA84-714B26C363E5}"/>
    <dgm:cxn modelId="{4D9DA2B2-05B5-4555-B906-0C4FC354B93C}" srcId="{56E9D97F-4E66-483B-983F-3E5321F60949}" destId="{AB7AE246-D90C-418C-B28C-28F73B4F7E58}" srcOrd="0" destOrd="0" parTransId="{C9E30DF8-E821-4A90-BA3F-13BB645B0D07}" sibTransId="{D13B355B-20A9-42A7-994C-787F2C18B7B7}"/>
    <dgm:cxn modelId="{F2F20EB4-8131-43DF-B654-6891295C7F9F}" type="presOf" srcId="{90F0448A-749A-4589-A1A0-534EAB387EC4}" destId="{F11A0E64-8B97-48FE-B287-D808252EB7D8}" srcOrd="0" destOrd="3" presId="urn:microsoft.com/office/officeart/2005/8/layout/hList2"/>
    <dgm:cxn modelId="{CFEF32B4-E7BC-49FD-9A41-CDD3979D4828}" type="presOf" srcId="{23473DAC-A692-400E-ACDE-D082611D0933}" destId="{58F3D7DA-FFF1-4265-828A-C2B1057FCFF4}" srcOrd="0" destOrd="1" presId="urn:microsoft.com/office/officeart/2005/8/layout/hList2"/>
    <dgm:cxn modelId="{8F7D50B8-587F-4A5D-B4B7-3F8B0D8C4F26}" type="presOf" srcId="{248B4BBF-1954-4DF7-9CC7-3F27C04F3AC5}" destId="{F11A0E64-8B97-48FE-B287-D808252EB7D8}" srcOrd="0" destOrd="5" presId="urn:microsoft.com/office/officeart/2005/8/layout/hList2"/>
    <dgm:cxn modelId="{70170EBB-9143-47E6-BF96-65C37E17564B}" type="presOf" srcId="{11DE0BF3-7F77-4792-AC29-A6EDDF15FB73}" destId="{E378F7FB-778F-43EC-84E8-9D867758D0BA}" srcOrd="0" destOrd="3" presId="urn:microsoft.com/office/officeart/2005/8/layout/hList2"/>
    <dgm:cxn modelId="{C6C045BD-AC71-4CE6-97B4-A5D413EC3C48}" srcId="{56E9D97F-4E66-483B-983F-3E5321F60949}" destId="{42A24500-F35C-4890-A0EF-CB13DB117809}" srcOrd="4" destOrd="0" parTransId="{E1D68E95-8E83-40DA-973B-35DF50CD8E6F}" sibTransId="{CB2D7CB3-345C-46DD-896E-0E10E52B9351}"/>
    <dgm:cxn modelId="{CE4B9EC2-4012-40F0-8108-029EFD376363}" srcId="{6D95C85E-4492-4CAC-9B5B-C80E0CB028C0}" destId="{56E9D97F-4E66-483B-983F-3E5321F60949}" srcOrd="0" destOrd="0" parTransId="{A4F9480C-19DA-483E-B5D8-E84259633A69}" sibTransId="{12FF6696-4A8E-4CBC-B75A-5927BCC8BDB5}"/>
    <dgm:cxn modelId="{81FDD4C4-60A7-4122-822A-33DC19CEA3C5}" srcId="{6D95C85E-4492-4CAC-9B5B-C80E0CB028C0}" destId="{D9D8C41D-40A9-482D-B75C-708DEE1FF06D}" srcOrd="1" destOrd="0" parTransId="{AFE1FDAE-BB68-4DF3-9F8E-B49EDBA9E92B}" sibTransId="{A45742E2-8C57-4AA6-8E8F-525127F4075D}"/>
    <dgm:cxn modelId="{6FCE31CC-1375-4BF0-9C87-AD6C07FB16DA}" srcId="{1B107846-8F88-4272-BB63-ED35A36234DE}" destId="{6FC50C9E-AFBB-496B-985A-0AACABE78888}" srcOrd="0" destOrd="0" parTransId="{98793EA3-CCE5-4C9F-AB67-5FF76E327DE0}" sibTransId="{39080B28-4E2E-4B8D-92DE-9D4A12B302FC}"/>
    <dgm:cxn modelId="{2BFDE7CE-FAFF-41B9-95F3-9905F976F4F1}" srcId="{D9D8C41D-40A9-482D-B75C-708DEE1FF06D}" destId="{6E584F59-E445-4103-B26C-F24C589FF3CE}" srcOrd="3" destOrd="0" parTransId="{B935AA4B-DC8A-402C-8B29-D87673848E0E}" sibTransId="{EDDC0A62-E0CF-4B52-9267-0ED752DCF598}"/>
    <dgm:cxn modelId="{6D30BECF-18AF-4340-A40E-9548AF5AF04E}" type="presOf" srcId="{BB0C9F3A-4255-43E5-B8DA-C4F8F737DDFA}" destId="{E378F7FB-778F-43EC-84E8-9D867758D0BA}" srcOrd="0" destOrd="2" presId="urn:microsoft.com/office/officeart/2005/8/layout/hList2"/>
    <dgm:cxn modelId="{A2096FD0-9AE2-4E25-A885-A4D8506EB901}" srcId="{1B107846-8F88-4272-BB63-ED35A36234DE}" destId="{6531F823-ED9F-4324-A3D4-D2B935C0A794}" srcOrd="6" destOrd="0" parTransId="{856048C4-36C5-4CB9-9C4D-B214A04D762E}" sibTransId="{D67EDD7E-26EC-4ABE-BEBE-5E8BB65C6F7D}"/>
    <dgm:cxn modelId="{0B95FCD3-ED74-4643-A3C5-D24DF40000AB}" srcId="{6D95C85E-4492-4CAC-9B5B-C80E0CB028C0}" destId="{EF008D47-1D4D-4692-9632-BFA866F46DAA}" srcOrd="2" destOrd="0" parTransId="{82192647-F61B-4550-B8D9-57D927BA3084}" sibTransId="{593D3A09-372A-48B4-9D2E-70745505EB1D}"/>
    <dgm:cxn modelId="{3227F0D4-7D4E-4C38-B34B-86E6608AAD32}" srcId="{D9D8C41D-40A9-482D-B75C-708DEE1FF06D}" destId="{642EC2A0-F947-447B-B8D3-38F7FB0CBB67}" srcOrd="5" destOrd="0" parTransId="{AB2536F6-5C65-42D6-A1B2-905F9757666D}" sibTransId="{C516EFF2-0A79-4435-BA50-CFC1DC4F37AF}"/>
    <dgm:cxn modelId="{1AAB7DD6-BAB8-4CDE-AE73-86DE5C250FB0}" type="presOf" srcId="{642EC2A0-F947-447B-B8D3-38F7FB0CBB67}" destId="{58F3D7DA-FFF1-4265-828A-C2B1057FCFF4}" srcOrd="0" destOrd="5" presId="urn:microsoft.com/office/officeart/2005/8/layout/hList2"/>
    <dgm:cxn modelId="{48B817D9-0EE6-402A-B7FB-717F2FBE5DC4}" srcId="{D9D8C41D-40A9-482D-B75C-708DEE1FF06D}" destId="{A2AD6B07-B7F6-4481-87F4-3AA5A6FEE344}" srcOrd="0" destOrd="0" parTransId="{53604D7A-03F8-4B76-801C-940A9D8DC885}" sibTransId="{7A8B515E-4073-4EF0-B110-C843AFD326DB}"/>
    <dgm:cxn modelId="{BB88E4DB-76CE-41D8-9023-4FE6484CCAE0}" srcId="{1B107846-8F88-4272-BB63-ED35A36234DE}" destId="{90F0448A-749A-4589-A1A0-534EAB387EC4}" srcOrd="3" destOrd="0" parTransId="{36BF3395-FA6B-4DCC-985E-5CD72FF0BC12}" sibTransId="{8C5E6401-7B92-4866-8610-58264E16E352}"/>
    <dgm:cxn modelId="{073A9DED-A681-4FB7-823E-EBDFC0343F17}" type="presOf" srcId="{A2AD6B07-B7F6-4481-87F4-3AA5A6FEE344}" destId="{58F3D7DA-FFF1-4265-828A-C2B1057FCFF4}" srcOrd="0" destOrd="0" presId="urn:microsoft.com/office/officeart/2005/8/layout/hList2"/>
    <dgm:cxn modelId="{C2425FEF-3A7A-4966-B220-3210974AA29E}" srcId="{EF008D47-1D4D-4692-9632-BFA866F46DAA}" destId="{67A1318E-FAF4-4884-84AE-C1FC8BEC9516}" srcOrd="0" destOrd="0" parTransId="{BD52DE1C-FCEC-4CCA-9F89-536361EC5C0E}" sibTransId="{BA7CE77A-750B-4079-BA30-84621F562E82}"/>
    <dgm:cxn modelId="{22FBAFF2-36A6-42F1-AA06-4B725C67CBF9}" type="presOf" srcId="{6D95C85E-4492-4CAC-9B5B-C80E0CB028C0}" destId="{02B6BDF5-9635-4892-BEF0-B68E3A04F7DD}" srcOrd="0" destOrd="0" presId="urn:microsoft.com/office/officeart/2005/8/layout/hList2"/>
    <dgm:cxn modelId="{832ACEF4-81BC-4B93-8F09-8C5DDD8DF8FD}" srcId="{1B107846-8F88-4272-BB63-ED35A36234DE}" destId="{248B4BBF-1954-4DF7-9CC7-3F27C04F3AC5}" srcOrd="5" destOrd="0" parTransId="{3E00C62E-843E-4041-93E6-BB6B83D477B5}" sibTransId="{C037D108-EC21-4522-A19D-372F0EC7D0F3}"/>
    <dgm:cxn modelId="{DCA7E8F7-4F9C-410B-912E-8E9308FC1E6E}" type="presOf" srcId="{EF008D47-1D4D-4692-9632-BFA866F46DAA}" destId="{E3310AC3-7A36-43AB-8771-7752030E6E92}" srcOrd="0" destOrd="0" presId="urn:microsoft.com/office/officeart/2005/8/layout/hList2"/>
    <dgm:cxn modelId="{2F12A9FD-9A53-45DC-BB76-006D91E11B28}" srcId="{D9D8C41D-40A9-482D-B75C-708DEE1FF06D}" destId="{23473DAC-A692-400E-ACDE-D082611D0933}" srcOrd="1" destOrd="0" parTransId="{60756545-95FD-4E9F-AC87-12D6BC488DDE}" sibTransId="{BDB6571E-3943-452A-840F-37052CB86126}"/>
    <dgm:cxn modelId="{011A84F1-046C-49AC-95B0-2EBC61B55986}" type="presParOf" srcId="{02B6BDF5-9635-4892-BEF0-B68E3A04F7DD}" destId="{A2179D6F-0AE0-40E0-99C3-20D902DC7BB5}" srcOrd="0" destOrd="0" presId="urn:microsoft.com/office/officeart/2005/8/layout/hList2"/>
    <dgm:cxn modelId="{CA9C8446-F89C-4526-BE2D-F169713E5477}" type="presParOf" srcId="{A2179D6F-0AE0-40E0-99C3-20D902DC7BB5}" destId="{9DBFDAC6-40A5-4E7D-89F0-1750E394BFBB}" srcOrd="0" destOrd="0" presId="urn:microsoft.com/office/officeart/2005/8/layout/hList2"/>
    <dgm:cxn modelId="{2A220433-4F1C-4952-9AE2-0A744787BAE8}" type="presParOf" srcId="{A2179D6F-0AE0-40E0-99C3-20D902DC7BB5}" destId="{E378F7FB-778F-43EC-84E8-9D867758D0BA}" srcOrd="1" destOrd="0" presId="urn:microsoft.com/office/officeart/2005/8/layout/hList2"/>
    <dgm:cxn modelId="{F07A9F70-D442-4C23-B6A5-4F7CE59D53CA}" type="presParOf" srcId="{A2179D6F-0AE0-40E0-99C3-20D902DC7BB5}" destId="{E2055FE9-2818-4731-8F5E-2201E55432C7}" srcOrd="2" destOrd="0" presId="urn:microsoft.com/office/officeart/2005/8/layout/hList2"/>
    <dgm:cxn modelId="{BFA3D6BA-7CBC-4854-9F1D-79D88E88A2E2}" type="presParOf" srcId="{02B6BDF5-9635-4892-BEF0-B68E3A04F7DD}" destId="{FA19823A-21EA-46A9-A28A-F1C95B2BFBF5}" srcOrd="1" destOrd="0" presId="urn:microsoft.com/office/officeart/2005/8/layout/hList2"/>
    <dgm:cxn modelId="{550B8F52-2189-4301-98E6-C30DF0428C9A}" type="presParOf" srcId="{02B6BDF5-9635-4892-BEF0-B68E3A04F7DD}" destId="{E6F12F51-CD6D-4F0D-A486-7981BD3DBFCB}" srcOrd="2" destOrd="0" presId="urn:microsoft.com/office/officeart/2005/8/layout/hList2"/>
    <dgm:cxn modelId="{A33CCDF0-42A6-40E2-81A3-835AE94D7CB1}" type="presParOf" srcId="{E6F12F51-CD6D-4F0D-A486-7981BD3DBFCB}" destId="{2CEDB2DC-B50E-4C48-A2F0-131663DA6524}" srcOrd="0" destOrd="0" presId="urn:microsoft.com/office/officeart/2005/8/layout/hList2"/>
    <dgm:cxn modelId="{F03681E4-5FF6-4308-AECF-22190FA598E1}" type="presParOf" srcId="{E6F12F51-CD6D-4F0D-A486-7981BD3DBFCB}" destId="{58F3D7DA-FFF1-4265-828A-C2B1057FCFF4}" srcOrd="1" destOrd="0" presId="urn:microsoft.com/office/officeart/2005/8/layout/hList2"/>
    <dgm:cxn modelId="{8C8A6256-2D2B-410F-AE28-D0E4AC529E30}" type="presParOf" srcId="{E6F12F51-CD6D-4F0D-A486-7981BD3DBFCB}" destId="{D9E2A88E-6070-4E9F-B0AB-FAF49EB8A113}" srcOrd="2" destOrd="0" presId="urn:microsoft.com/office/officeart/2005/8/layout/hList2"/>
    <dgm:cxn modelId="{81665F25-19C0-404F-BEAD-CF2BAF444FDD}" type="presParOf" srcId="{02B6BDF5-9635-4892-BEF0-B68E3A04F7DD}" destId="{08FAB9B8-CFBA-4227-9F3C-D55FE480B57D}" srcOrd="3" destOrd="0" presId="urn:microsoft.com/office/officeart/2005/8/layout/hList2"/>
    <dgm:cxn modelId="{693EC202-02F6-4B70-AE29-DF97BB8D3873}" type="presParOf" srcId="{02B6BDF5-9635-4892-BEF0-B68E3A04F7DD}" destId="{EE18C828-C40C-46FF-B2BA-1285883DCBD1}" srcOrd="4" destOrd="0" presId="urn:microsoft.com/office/officeart/2005/8/layout/hList2"/>
    <dgm:cxn modelId="{299BEE0A-111C-4069-AF7B-278A4A1CEC6B}" type="presParOf" srcId="{EE18C828-C40C-46FF-B2BA-1285883DCBD1}" destId="{DA3CE05F-25F6-490C-90E6-E17E790105AB}" srcOrd="0" destOrd="0" presId="urn:microsoft.com/office/officeart/2005/8/layout/hList2"/>
    <dgm:cxn modelId="{8CFD1C1B-923D-4E7B-ACCF-517415A5BD36}" type="presParOf" srcId="{EE18C828-C40C-46FF-B2BA-1285883DCBD1}" destId="{EF038BDA-E97A-4DAC-B2E4-B1877EDE1085}" srcOrd="1" destOrd="0" presId="urn:microsoft.com/office/officeart/2005/8/layout/hList2"/>
    <dgm:cxn modelId="{7F42CE4C-F455-4D21-91C8-910D05A80A6B}" type="presParOf" srcId="{EE18C828-C40C-46FF-B2BA-1285883DCBD1}" destId="{E3310AC3-7A36-43AB-8771-7752030E6E92}" srcOrd="2" destOrd="0" presId="urn:microsoft.com/office/officeart/2005/8/layout/hList2"/>
    <dgm:cxn modelId="{8A4D0C04-9508-49AB-8A5F-8A2EBB4BAF6D}" type="presParOf" srcId="{02B6BDF5-9635-4892-BEF0-B68E3A04F7DD}" destId="{4C286F3D-D55C-4EB3-ACFF-6055BC8F3CD4}" srcOrd="5" destOrd="0" presId="urn:microsoft.com/office/officeart/2005/8/layout/hList2"/>
    <dgm:cxn modelId="{9AAC5629-36AE-44B1-B765-8FA8796BC062}" type="presParOf" srcId="{02B6BDF5-9635-4892-BEF0-B68E3A04F7DD}" destId="{207BB062-7593-470F-9084-ADCA669D8D1D}" srcOrd="6" destOrd="0" presId="urn:microsoft.com/office/officeart/2005/8/layout/hList2"/>
    <dgm:cxn modelId="{F8065465-4B53-43A0-8EE5-7B98530D38AD}" type="presParOf" srcId="{207BB062-7593-470F-9084-ADCA669D8D1D}" destId="{E57BD506-AC11-4D4D-B7F8-624D609625A9}" srcOrd="0" destOrd="0" presId="urn:microsoft.com/office/officeart/2005/8/layout/hList2"/>
    <dgm:cxn modelId="{2C16F1C8-50ED-4F7D-85D9-663F45D4DEC2}" type="presParOf" srcId="{207BB062-7593-470F-9084-ADCA669D8D1D}" destId="{F11A0E64-8B97-48FE-B287-D808252EB7D8}" srcOrd="1" destOrd="0" presId="urn:microsoft.com/office/officeart/2005/8/layout/hList2"/>
    <dgm:cxn modelId="{BADC3198-7374-4519-9BD7-EB023454E0FD}" type="presParOf" srcId="{207BB062-7593-470F-9084-ADCA669D8D1D}" destId="{1DBB2B6F-BA0D-4707-B77A-1C627FFA73E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055FE9-2818-4731-8F5E-2201E55432C7}">
      <dsp:nvSpPr>
        <dsp:cNvPr id="0" name=""/>
        <dsp:cNvSpPr/>
      </dsp:nvSpPr>
      <dsp:spPr>
        <a:xfrm rot="16200000">
          <a:off x="-1629435" y="2488713"/>
          <a:ext cx="3784627" cy="3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449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Tools</a:t>
          </a:r>
        </a:p>
      </dsp:txBody>
      <dsp:txXfrm>
        <a:off x="-1629435" y="2488713"/>
        <a:ext cx="3784627" cy="391689"/>
      </dsp:txXfrm>
    </dsp:sp>
    <dsp:sp modelId="{E378F7FB-778F-43EC-84E8-9D867758D0BA}">
      <dsp:nvSpPr>
        <dsp:cNvPr id="0" name=""/>
        <dsp:cNvSpPr/>
      </dsp:nvSpPr>
      <dsp:spPr>
        <a:xfrm>
          <a:off x="458722" y="792244"/>
          <a:ext cx="1951030" cy="3784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45449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VS Code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 err="1"/>
            <a:t>Codeium</a:t>
          </a:r>
          <a:endParaRPr lang="en-SG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Postman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Gradle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curl</a:t>
          </a:r>
        </a:p>
      </dsp:txBody>
      <dsp:txXfrm>
        <a:off x="458722" y="792244"/>
        <a:ext cx="1951030" cy="3784627"/>
      </dsp:txXfrm>
    </dsp:sp>
    <dsp:sp modelId="{9DBFDAC6-40A5-4E7D-89F0-1750E394BFBB}">
      <dsp:nvSpPr>
        <dsp:cNvPr id="0" name=""/>
        <dsp:cNvSpPr/>
      </dsp:nvSpPr>
      <dsp:spPr>
        <a:xfrm>
          <a:off x="67032" y="275214"/>
          <a:ext cx="783379" cy="78337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2A88E-6070-4E9F-B0AB-FAF49EB8A113}">
      <dsp:nvSpPr>
        <dsp:cNvPr id="0" name=""/>
        <dsp:cNvSpPr/>
      </dsp:nvSpPr>
      <dsp:spPr>
        <a:xfrm rot="16200000">
          <a:off x="1227969" y="2488713"/>
          <a:ext cx="3784627" cy="3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449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Frontend</a:t>
          </a:r>
        </a:p>
      </dsp:txBody>
      <dsp:txXfrm>
        <a:off x="1227969" y="2488713"/>
        <a:ext cx="3784627" cy="391689"/>
      </dsp:txXfrm>
    </dsp:sp>
    <dsp:sp modelId="{58F3D7DA-FFF1-4265-828A-C2B1057FCFF4}">
      <dsp:nvSpPr>
        <dsp:cNvPr id="0" name=""/>
        <dsp:cNvSpPr/>
      </dsp:nvSpPr>
      <dsp:spPr>
        <a:xfrm>
          <a:off x="3316127" y="792244"/>
          <a:ext cx="1951030" cy="3784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45449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 err="1"/>
            <a:t>reactnative</a:t>
          </a:r>
          <a:endParaRPr lang="en-SG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Expo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 err="1"/>
            <a:t>Npm,npx</a:t>
          </a:r>
          <a:endParaRPr lang="en-SG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Json marshalling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API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Query Parameters</a:t>
          </a:r>
        </a:p>
      </dsp:txBody>
      <dsp:txXfrm>
        <a:off x="3316127" y="792244"/>
        <a:ext cx="1951030" cy="3784627"/>
      </dsp:txXfrm>
    </dsp:sp>
    <dsp:sp modelId="{2CEDB2DC-B50E-4C48-A2F0-131663DA6524}">
      <dsp:nvSpPr>
        <dsp:cNvPr id="0" name=""/>
        <dsp:cNvSpPr/>
      </dsp:nvSpPr>
      <dsp:spPr>
        <a:xfrm>
          <a:off x="2924438" y="275214"/>
          <a:ext cx="783379" cy="78337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310AC3-7A36-43AB-8771-7752030E6E92}">
      <dsp:nvSpPr>
        <dsp:cNvPr id="0" name=""/>
        <dsp:cNvSpPr/>
      </dsp:nvSpPr>
      <dsp:spPr>
        <a:xfrm rot="16200000">
          <a:off x="4085374" y="2488713"/>
          <a:ext cx="3784627" cy="3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449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Backend (API)</a:t>
          </a:r>
        </a:p>
      </dsp:txBody>
      <dsp:txXfrm>
        <a:off x="4085374" y="2488713"/>
        <a:ext cx="3784627" cy="391689"/>
      </dsp:txXfrm>
    </dsp:sp>
    <dsp:sp modelId="{EF038BDA-E97A-4DAC-B2E4-B1877EDE1085}">
      <dsp:nvSpPr>
        <dsp:cNvPr id="0" name=""/>
        <dsp:cNvSpPr/>
      </dsp:nvSpPr>
      <dsp:spPr>
        <a:xfrm>
          <a:off x="6173533" y="792244"/>
          <a:ext cx="1951030" cy="3784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45449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Golang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GRPC</a:t>
          </a:r>
        </a:p>
      </dsp:txBody>
      <dsp:txXfrm>
        <a:off x="6173533" y="792244"/>
        <a:ext cx="1951030" cy="3784627"/>
      </dsp:txXfrm>
    </dsp:sp>
    <dsp:sp modelId="{DA3CE05F-25F6-490C-90E6-E17E790105AB}">
      <dsp:nvSpPr>
        <dsp:cNvPr id="0" name=""/>
        <dsp:cNvSpPr/>
      </dsp:nvSpPr>
      <dsp:spPr>
        <a:xfrm>
          <a:off x="5781843" y="275214"/>
          <a:ext cx="783379" cy="78337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BB2B6F-BA0D-4707-B77A-1C627FFA73E2}">
      <dsp:nvSpPr>
        <dsp:cNvPr id="0" name=""/>
        <dsp:cNvSpPr/>
      </dsp:nvSpPr>
      <dsp:spPr>
        <a:xfrm rot="16200000">
          <a:off x="6942780" y="2488713"/>
          <a:ext cx="3784627" cy="391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45449" bIns="0" numCol="1" spcCol="1270" anchor="t" anchorCtr="0">
          <a:noAutofit/>
        </a:bodyPr>
        <a:lstStyle/>
        <a:p>
          <a:pPr marL="0" lvl="0" indent="0" algn="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800" kern="1200" dirty="0"/>
            <a:t>Backend (Domain)</a:t>
          </a:r>
        </a:p>
      </dsp:txBody>
      <dsp:txXfrm>
        <a:off x="6942780" y="2488713"/>
        <a:ext cx="3784627" cy="391689"/>
      </dsp:txXfrm>
    </dsp:sp>
    <dsp:sp modelId="{F11A0E64-8B97-48FE-B287-D808252EB7D8}">
      <dsp:nvSpPr>
        <dsp:cNvPr id="0" name=""/>
        <dsp:cNvSpPr/>
      </dsp:nvSpPr>
      <dsp:spPr>
        <a:xfrm>
          <a:off x="9030938" y="792244"/>
          <a:ext cx="1951030" cy="3784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345449" rIns="156464" bIns="15646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Smart Contract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 err="1"/>
            <a:t>Chaincode</a:t>
          </a:r>
          <a:endParaRPr lang="en-SG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 err="1"/>
            <a:t>Genson</a:t>
          </a:r>
          <a:endParaRPr lang="en-SG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Hyperledger fabric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WSL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Docker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Java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Gradle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700" kern="1200" dirty="0"/>
            <a:t>Troubleshooting</a:t>
          </a:r>
        </a:p>
      </dsp:txBody>
      <dsp:txXfrm>
        <a:off x="9030938" y="792244"/>
        <a:ext cx="1951030" cy="3784627"/>
      </dsp:txXfrm>
    </dsp:sp>
    <dsp:sp modelId="{E57BD506-AC11-4D4D-B7F8-624D609625A9}">
      <dsp:nvSpPr>
        <dsp:cNvPr id="0" name=""/>
        <dsp:cNvSpPr/>
      </dsp:nvSpPr>
      <dsp:spPr>
        <a:xfrm>
          <a:off x="8639248" y="275214"/>
          <a:ext cx="783379" cy="783379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3B755-43D2-FA7A-5339-7753A33E7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D94EA-8318-DE32-297D-793E0366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48AB6-FBE0-610A-BBB9-37B4FD57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A5FB-7CD3-40C1-E56B-AF05103AB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4F12B-8C0C-B459-996D-9A0650C76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364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7928-6A8A-1DF5-ED09-8C37E342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3F061-E59C-A269-E8B8-7ED7CD737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FC51-B5C6-62FE-9794-4B716B95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A187C-DD65-119C-E278-E1D0A0222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B49CE-506F-24A7-5FCA-68EE8DAE6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812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B39AEC-1206-CCAF-2730-21B5E9E7BE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4D41F-3274-0E4E-6D3B-6BC7D6142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4AB3B-7802-D6B7-12F8-544D3F75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CFAE3-4233-B87A-976B-0157EECA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1C3A2-276F-7D35-D6D8-6A20EBC4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2777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A59C-32C5-839F-4F4F-5CE917099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6CAB-3179-0BA7-9321-22D2AE69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D6D7F-73F4-948B-C72F-6EAFE16D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E0307-D39B-6ACC-4845-C90BA3595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B02AC-C8A8-75A2-2EEE-F8D403FA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96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900BB-FF86-1BDC-F64C-D9BA73F6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B5086-35EB-3C26-704D-22BEA4B6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E508C-7EBE-CC74-D174-AEAA9906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16F5-E026-34A9-5157-D0597C0A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42EDC-DFEB-8412-0DF3-52E20B5F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4086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B9F6A-0756-0DE9-E8D7-04D884AB9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C30A2-87E6-E607-4187-A786FA59A4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9C7253-451D-D762-E436-AEFC28B9C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BE467-2508-EC3C-8E33-7C1113D09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F269B-C2C3-A176-4781-C994A84D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419F-5069-046A-C649-5B85EE031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135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985F5-4BEC-0F73-D5D1-24203B725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979D-85FF-4CD2-4EF0-6806B304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B90C7-97CC-4696-5409-828063588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8BEAC5-3AF8-653B-2009-CD9DA2AB35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9E8E6-8E63-AA25-90A9-3D5363943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1A0FB-6024-A218-FC40-1C9C1D2D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8A9BA-E689-5E4A-26A2-47A57E95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4FE171-6B18-6CDF-D357-E42B8A88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281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D4CE-FB17-24EE-881F-3775DA425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4B3C06-9C01-7E96-FD2D-5FB79635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491708-AFE4-5C65-0BFA-A78D62AD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9BFE0-CD65-C4BF-16F5-2D9C0B1C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16916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E59F77-FCDB-6E2C-42F5-7BAFBEAE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2296F-4F8D-7A54-0208-F357C9AA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30692-CAB8-DC33-FE64-F76BE15B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314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ABAA-15BD-9694-9582-7513C6B8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D0E88-59B6-9B4E-477E-32B46E56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A1E44F-8196-2BB1-FA82-227097DF4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020F9-41C6-818E-FB14-C851905F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49297-4EF6-1990-6B16-5D6C388CC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9CFDC-905F-F34C-A51D-1A2146CC8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5E27-2B96-A928-D978-2EF7A7125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4DBAF5-35D4-8214-7776-F2FA522026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5678-749B-14BE-3563-ADB8A6DBF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FA8F9-D136-E06A-3FA4-BC5A901FD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A989C-59E2-81F8-8806-72D983697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500BF-3D39-5D4F-A8B4-11D92945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200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A930B3-F8EB-7B22-4549-A0EA80C8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AC712-ABF8-BE41-8038-87ABAE47F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E265B-B7B7-24AF-0451-60D099579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9C97A-4A40-4943-83E3-F0A72567B434}" type="datetimeFigureOut">
              <a:rPr lang="en-SG" smtClean="0"/>
              <a:t>17/2/2025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E6E8E-161E-7285-E59A-779870DDBF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1A454-71CF-9F7A-CD1E-B556D1AA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374E4-445F-4D9F-846F-6623AF0070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92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24417/free-illustration-vector-vector-account-add" TargetMode="External"/><Relationship Id="rId2" Type="http://schemas.openxmlformats.org/officeDocument/2006/relationships/image" Target="../media/image1.1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hyperledger-fabric.readthedocs.io/en/latest/test_network.html" TargetMode="External"/><Relationship Id="rId2" Type="http://schemas.openxmlformats.org/officeDocument/2006/relationships/hyperlink" Target="https://medium.com/@daser/installing-hyper-ledger-fabric-on-windows-10-e2175d0a07c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yperledger-fabric.readthedocs.io/en/latest/write_first_app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4212C6-D8DD-1EFF-94C2-B22943544D43}"/>
              </a:ext>
            </a:extLst>
          </p:cNvPr>
          <p:cNvSpPr/>
          <p:nvPr/>
        </p:nvSpPr>
        <p:spPr>
          <a:xfrm>
            <a:off x="8723871" y="1542703"/>
            <a:ext cx="3286897" cy="232307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6C0AE51-0FD9-F14E-3314-296F229AE9BF}"/>
              </a:ext>
            </a:extLst>
          </p:cNvPr>
          <p:cNvSpPr/>
          <p:nvPr/>
        </p:nvSpPr>
        <p:spPr>
          <a:xfrm>
            <a:off x="4213654" y="1824679"/>
            <a:ext cx="2660821" cy="125215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E46AE8-5C9E-35D9-FA2E-71D5236A1FF9}"/>
              </a:ext>
            </a:extLst>
          </p:cNvPr>
          <p:cNvSpPr/>
          <p:nvPr/>
        </p:nvSpPr>
        <p:spPr>
          <a:xfrm>
            <a:off x="461320" y="1824680"/>
            <a:ext cx="2660821" cy="125215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3FC05-8D37-949D-4F1F-F7802EA6E7F7}"/>
              </a:ext>
            </a:extLst>
          </p:cNvPr>
          <p:cNvSpPr txBox="1"/>
          <p:nvPr/>
        </p:nvSpPr>
        <p:spPr>
          <a:xfrm>
            <a:off x="987509" y="1417242"/>
            <a:ext cx="1707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React Web App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667C5E-A794-9014-F49A-D6C39EF4BB60}"/>
              </a:ext>
            </a:extLst>
          </p:cNvPr>
          <p:cNvSpPr txBox="1"/>
          <p:nvPr/>
        </p:nvSpPr>
        <p:spPr>
          <a:xfrm>
            <a:off x="4732637" y="1163078"/>
            <a:ext cx="1622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REST API</a:t>
            </a:r>
          </a:p>
          <a:p>
            <a:pPr algn="ctr"/>
            <a:r>
              <a:rPr lang="en-US" dirty="0"/>
              <a:t>(Golang)</a:t>
            </a:r>
            <a:endParaRPr lang="en-SG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3B17AFE-583D-F562-741E-2443476E34C4}"/>
              </a:ext>
            </a:extLst>
          </p:cNvPr>
          <p:cNvSpPr/>
          <p:nvPr/>
        </p:nvSpPr>
        <p:spPr>
          <a:xfrm>
            <a:off x="9691816" y="2261285"/>
            <a:ext cx="1351005" cy="5189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Blockchain Network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CE3842-72D9-59EF-B4CB-08A3D033719C}"/>
              </a:ext>
            </a:extLst>
          </p:cNvPr>
          <p:cNvSpPr/>
          <p:nvPr/>
        </p:nvSpPr>
        <p:spPr>
          <a:xfrm>
            <a:off x="9811265" y="4796313"/>
            <a:ext cx="1431323" cy="51898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Contract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7EE0C5-9ACF-7EE0-BA7A-C2008B0CC707}"/>
              </a:ext>
            </a:extLst>
          </p:cNvPr>
          <p:cNvSpPr txBox="1"/>
          <p:nvPr/>
        </p:nvSpPr>
        <p:spPr>
          <a:xfrm>
            <a:off x="10044824" y="5315297"/>
            <a:ext cx="1197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ChainCode</a:t>
            </a:r>
          </a:p>
          <a:p>
            <a:pPr algn="ctr"/>
            <a:r>
              <a:rPr lang="en-US" dirty="0"/>
              <a:t>(Java)</a:t>
            </a:r>
            <a:endParaRPr lang="en-SG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9F3B06-0E7B-8438-A6B4-0487E8BCB7E1}"/>
              </a:ext>
            </a:extLst>
          </p:cNvPr>
          <p:cNvSpPr/>
          <p:nvPr/>
        </p:nvSpPr>
        <p:spPr>
          <a:xfrm>
            <a:off x="1258330" y="2220096"/>
            <a:ext cx="1066799" cy="46131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en-SG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2D7D570-F432-3D7F-7469-F1CCE133726C}"/>
              </a:ext>
            </a:extLst>
          </p:cNvPr>
          <p:cNvSpPr/>
          <p:nvPr/>
        </p:nvSpPr>
        <p:spPr>
          <a:xfrm>
            <a:off x="5029200" y="2248928"/>
            <a:ext cx="1066799" cy="461318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en-SG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5A189B-B677-60BE-142B-A1EF19C41F63}"/>
              </a:ext>
            </a:extLst>
          </p:cNvPr>
          <p:cNvCxnSpPr>
            <a:stCxn id="6" idx="3"/>
            <a:endCxn id="5" idx="1"/>
          </p:cNvCxnSpPr>
          <p:nvPr/>
        </p:nvCxnSpPr>
        <p:spPr>
          <a:xfrm flipV="1">
            <a:off x="3122141" y="2450755"/>
            <a:ext cx="10915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7448D2-B733-306E-A950-D9E4DF2F7EFF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874475" y="2450754"/>
            <a:ext cx="184939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F697E7B-4CE6-CD19-CFFB-C433614A19A2}"/>
              </a:ext>
            </a:extLst>
          </p:cNvPr>
          <p:cNvSpPr txBox="1"/>
          <p:nvPr/>
        </p:nvSpPr>
        <p:spPr>
          <a:xfrm>
            <a:off x="3301311" y="2081422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732E5D-B2FA-4C8C-824A-6EE32AEA251F}"/>
              </a:ext>
            </a:extLst>
          </p:cNvPr>
          <p:cNvSpPr txBox="1"/>
          <p:nvPr/>
        </p:nvSpPr>
        <p:spPr>
          <a:xfrm>
            <a:off x="7192397" y="1879596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en-SG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5DFD2AE-27B0-CAFC-3556-F69219AB6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6394" y="114979"/>
            <a:ext cx="457200" cy="457200"/>
          </a:xfrm>
          <a:prstGeom prst="rect">
            <a:avLst/>
          </a:prstGeom>
        </p:spPr>
      </p:pic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A2AF9629-CBD8-A393-A4CF-924C12C21F95}"/>
              </a:ext>
            </a:extLst>
          </p:cNvPr>
          <p:cNvCxnSpPr>
            <a:cxnSpLocks/>
            <a:stCxn id="25" idx="2"/>
          </p:cNvCxnSpPr>
          <p:nvPr/>
        </p:nvCxnSpPr>
        <p:spPr>
          <a:xfrm rot="16200000" flipH="1">
            <a:off x="308744" y="1198428"/>
            <a:ext cx="125250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B3C8CE6-15C5-46BF-937B-FF7289CB54FB}"/>
              </a:ext>
            </a:extLst>
          </p:cNvPr>
          <p:cNvSpPr txBox="1"/>
          <p:nvPr/>
        </p:nvSpPr>
        <p:spPr>
          <a:xfrm>
            <a:off x="1171831" y="172812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  <a:endParaRPr lang="en-SG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7F4A83-9CE9-2E4C-57C6-045BF0F91046}"/>
              </a:ext>
            </a:extLst>
          </p:cNvPr>
          <p:cNvCxnSpPr>
            <a:cxnSpLocks/>
          </p:cNvCxnSpPr>
          <p:nvPr/>
        </p:nvCxnSpPr>
        <p:spPr>
          <a:xfrm>
            <a:off x="10429103" y="2780269"/>
            <a:ext cx="0" cy="201604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05D41FC-2D94-951A-203E-3DDE53924206}"/>
              </a:ext>
            </a:extLst>
          </p:cNvPr>
          <p:cNvSpPr txBox="1"/>
          <p:nvPr/>
        </p:nvSpPr>
        <p:spPr>
          <a:xfrm>
            <a:off x="3301311" y="0"/>
            <a:ext cx="4077730" cy="369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Microinsurance Blockchain POC</a:t>
            </a:r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630748-8575-8782-C004-E8FD4CA4A048}"/>
              </a:ext>
            </a:extLst>
          </p:cNvPr>
          <p:cNvSpPr txBox="1"/>
          <p:nvPr/>
        </p:nvSpPr>
        <p:spPr>
          <a:xfrm>
            <a:off x="9547395" y="1085150"/>
            <a:ext cx="1959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Hyperledger Fabric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54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61EF-1EA2-0DE1-C484-40E7BB54F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AEFC6-2121-8E80-8948-D628785D2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Hyperledger Fabric is a Blockchain Ledger and not a Database!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a high-level remember that a solution using Fabric has </a:t>
            </a:r>
          </a:p>
          <a:p>
            <a:r>
              <a:rPr lang="en-US" dirty="0"/>
              <a:t>(a) client application to send in transaction requests </a:t>
            </a:r>
          </a:p>
          <a:p>
            <a:r>
              <a:rPr lang="en-US" dirty="0"/>
              <a:t>(b) Fabric infrastructure to service those requests</a:t>
            </a:r>
          </a:p>
          <a:p>
            <a:r>
              <a:rPr lang="en-US" dirty="0"/>
              <a:t> (c) Smart Contract to action the transactions</a:t>
            </a:r>
            <a:r>
              <a:rPr lang="en-US"/>
              <a:t>. Smart </a:t>
            </a:r>
            <a:r>
              <a:rPr lang="en-US" dirty="0"/>
              <a:t>Contract(s) are classes/structures - the code - that you write in Go/JavaScript/TypeScript/Java </a:t>
            </a:r>
            <a:r>
              <a:rPr lang="en-US" dirty="0" err="1"/>
              <a:t>etc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63332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EA39-C108-E63E-4BE6-E9B423637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075" y="145677"/>
            <a:ext cx="10768914" cy="573989"/>
          </a:xfrm>
        </p:spPr>
        <p:txBody>
          <a:bodyPr>
            <a:normAutofit fontScale="90000"/>
          </a:bodyPr>
          <a:lstStyle/>
          <a:p>
            <a:r>
              <a:rPr lang="en-SG" dirty="0"/>
              <a:t>Tools, Tech Stack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4F32441-47F2-3374-B943-12EF602ED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475746"/>
              </p:ext>
            </p:extLst>
          </p:nvPr>
        </p:nvGraphicFramePr>
        <p:xfrm>
          <a:off x="360403" y="1120346"/>
          <a:ext cx="11049002" cy="4852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9528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8B88-5E83-1F09-8B38-12E86424B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9753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SG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4B6C1-30CE-6AE0-83AA-6FC5BF02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312" y="993603"/>
            <a:ext cx="11633887" cy="1939067"/>
          </a:xfrm>
        </p:spPr>
        <p:txBody>
          <a:bodyPr>
            <a:normAutofit fontScale="85000" lnSpcReduction="10000"/>
          </a:bodyPr>
          <a:lstStyle/>
          <a:p>
            <a:r>
              <a:rPr lang="en-SG" dirty="0">
                <a:hlinkClick r:id="rId2"/>
              </a:rPr>
              <a:t>https://medium.com/@daser/installing-hyper-ledger-fabric-on-windows-10-e2175d0a07cc</a:t>
            </a:r>
            <a:endParaRPr lang="en-SG" dirty="0"/>
          </a:p>
          <a:p>
            <a:r>
              <a:rPr lang="en-SG" dirty="0">
                <a:hlinkClick r:id="rId3"/>
              </a:rPr>
              <a:t>https://hyperledger-fabric.readthedocs.io/en/latest/test_network.html</a:t>
            </a:r>
            <a:endParaRPr lang="en-SG" dirty="0"/>
          </a:p>
          <a:p>
            <a:r>
              <a:rPr lang="en-SG" dirty="0">
                <a:hlinkClick r:id="rId4"/>
              </a:rPr>
              <a:t>https://hyperledger-fabric.readthedocs.io/en/latest/write_first_app.html</a:t>
            </a:r>
            <a:endParaRPr lang="en-SG" dirty="0"/>
          </a:p>
          <a:p>
            <a:r>
              <a:rPr lang="en-SG" dirty="0"/>
              <a:t>https://www.stackhawk.com/blog/golang-cors-guide-what-it-is-and-how-to-enable-it/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2264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57A5-F488-B1D2-6FD0-DD3FF089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3" y="65859"/>
            <a:ext cx="10515600" cy="615178"/>
          </a:xfrm>
        </p:spPr>
        <p:txBody>
          <a:bodyPr>
            <a:normAutofit fontScale="90000"/>
          </a:bodyPr>
          <a:lstStyle/>
          <a:p>
            <a:r>
              <a:rPr lang="en-SG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45CC1-8CFE-A6F2-DF6F-3A23F5D7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29" y="1253331"/>
            <a:ext cx="11675075" cy="4351338"/>
          </a:xfrm>
        </p:spPr>
        <p:txBody>
          <a:bodyPr>
            <a:normAutofit fontScale="77500" lnSpcReduction="20000"/>
          </a:bodyPr>
          <a:lstStyle/>
          <a:p>
            <a:r>
              <a:rPr lang="en-SG" dirty="0"/>
              <a:t>./network.sh up </a:t>
            </a:r>
            <a:r>
              <a:rPr lang="en-SG" dirty="0" err="1"/>
              <a:t>createChannel</a:t>
            </a:r>
            <a:r>
              <a:rPr lang="en-SG" dirty="0"/>
              <a:t> -c </a:t>
            </a:r>
            <a:r>
              <a:rPr lang="en-SG" dirty="0" err="1"/>
              <a:t>mychannel</a:t>
            </a:r>
            <a:endParaRPr lang="en-SG" dirty="0"/>
          </a:p>
          <a:p>
            <a:endParaRPr lang="en-SG" dirty="0"/>
          </a:p>
          <a:p>
            <a:r>
              <a:rPr lang="en-SG" dirty="0"/>
              <a:t>./network.sh </a:t>
            </a:r>
            <a:r>
              <a:rPr lang="en-SG" dirty="0" err="1"/>
              <a:t>deployCC</a:t>
            </a:r>
            <a:r>
              <a:rPr lang="en-SG" dirty="0"/>
              <a:t> -</a:t>
            </a:r>
            <a:r>
              <a:rPr lang="en-SG" dirty="0" err="1"/>
              <a:t>ccn</a:t>
            </a:r>
            <a:r>
              <a:rPr lang="en-SG" dirty="0"/>
              <a:t> basic -</a:t>
            </a:r>
            <a:r>
              <a:rPr lang="en-SG" dirty="0" err="1"/>
              <a:t>ccp</a:t>
            </a:r>
            <a:r>
              <a:rPr lang="en-SG" dirty="0"/>
              <a:t> ../asset-transfer-basic/</a:t>
            </a:r>
            <a:r>
              <a:rPr lang="en-SG" dirty="0" err="1"/>
              <a:t>chaincode</a:t>
            </a:r>
            <a:r>
              <a:rPr lang="en-SG" dirty="0"/>
              <a:t>-go/ -ccl go</a:t>
            </a:r>
          </a:p>
          <a:p>
            <a:r>
              <a:rPr lang="en-SG" dirty="0"/>
              <a:t>java -jar target/application-gateway-microinsurance-1.0-SNAPSHOT.jar (java client)</a:t>
            </a:r>
          </a:p>
          <a:p>
            <a:r>
              <a:rPr lang="en-SG" dirty="0"/>
              <a:t>Go run </a:t>
            </a:r>
            <a:r>
              <a:rPr lang="en-SG" dirty="0" err="1"/>
              <a:t>main.go</a:t>
            </a:r>
            <a:r>
              <a:rPr lang="en-SG" dirty="0"/>
              <a:t> (examples in fabric-examples folder)</a:t>
            </a:r>
          </a:p>
          <a:p>
            <a:pPr marL="0" indent="0">
              <a:buNone/>
            </a:pPr>
            <a:r>
              <a:rPr lang="en-SG" dirty="0"/>
              <a:t>curl -X POST \</a:t>
            </a:r>
          </a:p>
          <a:p>
            <a:pPr marL="0" indent="0">
              <a:buNone/>
            </a:pPr>
            <a:r>
              <a:rPr lang="en-SG" dirty="0"/>
              <a:t>  --</a:t>
            </a:r>
            <a:r>
              <a:rPr lang="en-SG" dirty="0" err="1"/>
              <a:t>url</a:t>
            </a:r>
            <a:r>
              <a:rPr lang="en-SG" dirty="0"/>
              <a:t> http://localhost:3000/invoke \</a:t>
            </a:r>
          </a:p>
          <a:p>
            <a:pPr marL="0" indent="0">
              <a:buNone/>
            </a:pPr>
            <a:r>
              <a:rPr lang="en-SG" dirty="0"/>
              <a:t> --header 'content-type: application/x-www-form-</a:t>
            </a:r>
            <a:r>
              <a:rPr lang="en-SG" dirty="0" err="1"/>
              <a:t>urlencoded</a:t>
            </a:r>
            <a:r>
              <a:rPr lang="en-SG" dirty="0"/>
              <a:t>' \</a:t>
            </a:r>
          </a:p>
          <a:p>
            <a:pPr marL="0" indent="0">
              <a:buNone/>
            </a:pPr>
            <a:r>
              <a:rPr lang="en-SG" dirty="0"/>
              <a:t>  -d "</a:t>
            </a:r>
            <a:r>
              <a:rPr lang="en-SG" dirty="0" err="1"/>
              <a:t>channelid</a:t>
            </a:r>
            <a:r>
              <a:rPr lang="en-SG" dirty="0"/>
              <a:t>=</a:t>
            </a:r>
            <a:r>
              <a:rPr lang="en-SG" dirty="0" err="1"/>
              <a:t>mychannel&amp;chaincodeid</a:t>
            </a:r>
            <a:r>
              <a:rPr lang="en-SG" dirty="0"/>
              <a:t>=</a:t>
            </a:r>
            <a:r>
              <a:rPr lang="en-SG" dirty="0" err="1"/>
              <a:t>basic&amp;function</a:t>
            </a:r>
            <a:r>
              <a:rPr lang="en-SG" dirty="0"/>
              <a:t>=</a:t>
            </a:r>
            <a:r>
              <a:rPr lang="en-SG" dirty="0" err="1"/>
              <a:t>CreateInsurancePolicy&amp;policyId</a:t>
            </a:r>
            <a:r>
              <a:rPr lang="en-SG" dirty="0"/>
              <a:t>=POLICY-4&amp;farmerId=farm-4&amp;farmerName=</a:t>
            </a:r>
            <a:r>
              <a:rPr lang="en-SG" dirty="0" err="1"/>
              <a:t>Vanitha&amp;planName</a:t>
            </a:r>
            <a:r>
              <a:rPr lang="en-SG" dirty="0"/>
              <a:t>=</a:t>
            </a:r>
            <a:r>
              <a:rPr lang="en-SG" dirty="0" err="1"/>
              <a:t>Plan+C&amp;condition</a:t>
            </a:r>
            <a:r>
              <a:rPr lang="en-SG" dirty="0"/>
              <a:t>=</a:t>
            </a:r>
            <a:r>
              <a:rPr lang="en-SG" dirty="0" err="1"/>
              <a:t>Weather&amp;payoutAmount</a:t>
            </a:r>
            <a:r>
              <a:rPr lang="en-SG" dirty="0"/>
              <a:t>=100000&amp;coverageAmount=800000.0&amp;premium=5000.0&amp;status=Active"</a:t>
            </a:r>
          </a:p>
          <a:p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59942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37CB-B6A4-5C87-E15D-76424C352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8" y="189471"/>
            <a:ext cx="10515600" cy="502508"/>
          </a:xfrm>
        </p:spPr>
        <p:txBody>
          <a:bodyPr>
            <a:normAutofit fontScale="90000"/>
          </a:bodyPr>
          <a:lstStyle/>
          <a:p>
            <a:r>
              <a:rPr lang="en-SG" dirty="0"/>
              <a:t>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9721C-0E0F-A73C-628F-73C84773F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49" y="1219201"/>
            <a:ext cx="11065476" cy="4784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1800" dirty="0"/>
              <a:t>Hyperledger Fabric</a:t>
            </a:r>
          </a:p>
          <a:p>
            <a:pPr marL="0" indent="0">
              <a:buNone/>
            </a:pPr>
            <a:r>
              <a:rPr lang="en-SG" sz="1800" dirty="0"/>
              <a:t>docker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/>
              <a:t>API</a:t>
            </a:r>
          </a:p>
          <a:p>
            <a:pPr marL="0" indent="0">
              <a:buNone/>
            </a:pPr>
            <a:r>
              <a:rPr lang="en-SG" sz="1800" dirty="0"/>
              <a:t>CORS – Cross Origin Resource Sharing</a:t>
            </a:r>
          </a:p>
          <a:p>
            <a:pPr marL="0" indent="0">
              <a:buNone/>
            </a:pPr>
            <a:r>
              <a:rPr lang="en-SG" sz="1800" dirty="0"/>
              <a:t>Postman</a:t>
            </a:r>
          </a:p>
          <a:p>
            <a:pPr marL="0" indent="0">
              <a:buNone/>
            </a:pPr>
            <a:endParaRPr lang="en-SG" sz="1800" dirty="0"/>
          </a:p>
          <a:p>
            <a:pPr marL="0" indent="0">
              <a:buNone/>
            </a:pPr>
            <a:r>
              <a:rPr lang="en-SG" sz="1800" dirty="0"/>
              <a:t>3-Tier Web App</a:t>
            </a:r>
          </a:p>
        </p:txBody>
      </p:sp>
    </p:spTree>
    <p:extLst>
      <p:ext uri="{BB962C8B-B14F-4D97-AF65-F5344CB8AC3E}">
        <p14:creationId xmlns:p14="http://schemas.microsoft.com/office/powerpoint/2010/main" val="309498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349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Tools, Tech Stack</vt:lpstr>
      <vt:lpstr>References</vt:lpstr>
      <vt:lpstr>Commands</vt:lpstr>
      <vt:lpstr>Concepts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Vanitha R</dc:creator>
  <cp:lastModifiedBy>Vanitha R</cp:lastModifiedBy>
  <cp:revision>26</cp:revision>
  <dcterms:created xsi:type="dcterms:W3CDTF">2025-02-16T01:36:14Z</dcterms:created>
  <dcterms:modified xsi:type="dcterms:W3CDTF">2025-02-16T23:34:50Z</dcterms:modified>
</cp:coreProperties>
</file>