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E1F2742-67F4-44E9-BD44-27D155E0F5AF}" type="datetimeFigureOut">
              <a:rPr lang="en-IN" smtClean="0"/>
              <a:t>18-11-2019</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34377474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1F2742-67F4-44E9-BD44-27D155E0F5AF}"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40049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E1F2742-67F4-44E9-BD44-27D155E0F5AF}" type="datetimeFigureOut">
              <a:rPr lang="en-IN" smtClean="0"/>
              <a:t>18-11-2019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349857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E1F2742-67F4-44E9-BD44-27D155E0F5AF}" type="datetimeFigureOut">
              <a:rPr lang="en-IN" smtClean="0"/>
              <a:t>18-11-2019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08F29A8-DC92-45AF-A54E-0D35C759468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8374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E1F2742-67F4-44E9-BD44-27D155E0F5AF}" type="datetimeFigureOut">
              <a:rPr lang="en-IN" smtClean="0"/>
              <a:t>18-11-2019</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4285478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1F2742-67F4-44E9-BD44-27D155E0F5AF}" type="datetimeFigureOut">
              <a:rPr lang="en-IN" smtClean="0"/>
              <a:t>18-11-2019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924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1F2742-67F4-44E9-BD44-27D155E0F5AF}" type="datetimeFigureOut">
              <a:rPr lang="en-IN" smtClean="0"/>
              <a:t>18-11-2019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3640025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F2742-67F4-44E9-BD44-27D155E0F5AF}"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205305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E1F2742-67F4-44E9-BD44-27D155E0F5AF}" type="datetimeFigureOut">
              <a:rPr lang="en-IN" smtClean="0"/>
              <a:t>18-11-2019</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48533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F2742-67F4-44E9-BD44-27D155E0F5AF}" type="datetimeFigureOut">
              <a:rPr lang="en-IN" smtClean="0"/>
              <a:t>18-11-2019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316071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E1F2742-67F4-44E9-BD44-27D155E0F5AF}" type="datetimeFigureOut">
              <a:rPr lang="en-IN" smtClean="0"/>
              <a:t>18-11-2019</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190847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1F2742-67F4-44E9-BD44-27D155E0F5AF}"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34259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1F2742-67F4-44E9-BD44-27D155E0F5AF}" type="datetimeFigureOut">
              <a:rPr lang="en-IN" smtClean="0"/>
              <a:t>18-11-2019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71836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F2742-67F4-44E9-BD44-27D155E0F5AF}" type="datetimeFigureOut">
              <a:rPr lang="en-IN" smtClean="0"/>
              <a:t>18-11-2019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330493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F2742-67F4-44E9-BD44-27D155E0F5AF}" type="datetimeFigureOut">
              <a:rPr lang="en-IN" smtClean="0"/>
              <a:t>18-11-2019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302533296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1F2742-67F4-44E9-BD44-27D155E0F5AF}"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15320144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1F2742-67F4-44E9-BD44-27D155E0F5AF}" type="datetimeFigureOut">
              <a:rPr lang="en-IN" smtClean="0"/>
              <a:t>18-11-2019</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8F29A8-DC92-45AF-A54E-0D35C7594686}" type="slidenum">
              <a:rPr lang="en-IN" smtClean="0"/>
              <a:t>‹#›</a:t>
            </a:fld>
            <a:endParaRPr lang="en-IN"/>
          </a:p>
        </p:txBody>
      </p:sp>
    </p:spTree>
    <p:extLst>
      <p:ext uri="{BB962C8B-B14F-4D97-AF65-F5344CB8AC3E}">
        <p14:creationId xmlns:p14="http://schemas.microsoft.com/office/powerpoint/2010/main" val="41405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1F2742-67F4-44E9-BD44-27D155E0F5AF}" type="datetimeFigureOut">
              <a:rPr lang="en-IN" smtClean="0"/>
              <a:t>18-11-2019</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8F29A8-DC92-45AF-A54E-0D35C7594686}" type="slidenum">
              <a:rPr lang="en-IN" smtClean="0"/>
              <a:t>‹#›</a:t>
            </a:fld>
            <a:endParaRPr lang="en-IN"/>
          </a:p>
        </p:txBody>
      </p:sp>
    </p:spTree>
    <p:extLst>
      <p:ext uri="{BB962C8B-B14F-4D97-AF65-F5344CB8AC3E}">
        <p14:creationId xmlns:p14="http://schemas.microsoft.com/office/powerpoint/2010/main" val="2721818389"/>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F031-BD55-468C-81FC-44EE8F3B41E9}"/>
              </a:ext>
            </a:extLst>
          </p:cNvPr>
          <p:cNvSpPr>
            <a:spLocks noGrp="1"/>
          </p:cNvSpPr>
          <p:nvPr>
            <p:ph type="ctrTitle"/>
          </p:nvPr>
        </p:nvSpPr>
        <p:spPr/>
        <p:txBody>
          <a:bodyPr>
            <a:normAutofit fontScale="90000"/>
          </a:bodyPr>
          <a:lstStyle/>
          <a:p>
            <a:r>
              <a:rPr lang="en-IN" sz="7200" i="1" dirty="0">
                <a:solidFill>
                  <a:srgbClr val="002060"/>
                </a:solidFill>
                <a:effectLst>
                  <a:outerShdw blurRad="38100" dist="38100" dir="2700000" algn="tl">
                    <a:srgbClr val="000000">
                      <a:alpha val="43137"/>
                    </a:srgbClr>
                  </a:outerShdw>
                </a:effectLst>
                <a:latin typeface="Georgia" panose="02040502050405020303" pitchFamily="18" charset="0"/>
              </a:rPr>
              <a:t>SINGLE SOURCE </a:t>
            </a:r>
            <a:br>
              <a:rPr lang="en-IN" sz="7200" i="1" dirty="0">
                <a:solidFill>
                  <a:srgbClr val="002060"/>
                </a:solidFill>
                <a:effectLst>
                  <a:outerShdw blurRad="38100" dist="38100" dir="2700000" algn="tl">
                    <a:srgbClr val="000000">
                      <a:alpha val="43137"/>
                    </a:srgbClr>
                  </a:outerShdw>
                </a:effectLst>
                <a:latin typeface="Georgia" panose="02040502050405020303" pitchFamily="18" charset="0"/>
              </a:rPr>
            </a:br>
            <a:r>
              <a:rPr lang="en-IN" sz="7200" i="1" dirty="0">
                <a:solidFill>
                  <a:srgbClr val="002060"/>
                </a:solidFill>
                <a:effectLst>
                  <a:outerShdw blurRad="38100" dist="38100" dir="2700000" algn="tl">
                    <a:srgbClr val="000000">
                      <a:alpha val="43137"/>
                    </a:srgbClr>
                  </a:outerShdw>
                </a:effectLst>
                <a:latin typeface="Georgia" panose="02040502050405020303" pitchFamily="18" charset="0"/>
              </a:rPr>
              <a:t>SHORTEST PATH</a:t>
            </a:r>
          </a:p>
        </p:txBody>
      </p:sp>
      <p:sp>
        <p:nvSpPr>
          <p:cNvPr id="3" name="Subtitle 2">
            <a:extLst>
              <a:ext uri="{FF2B5EF4-FFF2-40B4-BE49-F238E27FC236}">
                <a16:creationId xmlns:a16="http://schemas.microsoft.com/office/drawing/2014/main" id="{7A04F845-ED3F-4537-A0EE-28E9DDEBE2E6}"/>
              </a:ext>
            </a:extLst>
          </p:cNvPr>
          <p:cNvSpPr>
            <a:spLocks noGrp="1"/>
          </p:cNvSpPr>
          <p:nvPr>
            <p:ph type="subTitle" idx="1"/>
          </p:nvPr>
        </p:nvSpPr>
        <p:spPr/>
        <p:txBody>
          <a:bodyPr>
            <a:noAutofit/>
          </a:bodyPr>
          <a:lstStyle/>
          <a:p>
            <a:r>
              <a:rPr lang="en-IN" sz="2400"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p>
          <a:p>
            <a:r>
              <a:rPr lang="en-IN" sz="2400"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PROJECT BY :</a:t>
            </a:r>
          </a:p>
          <a:p>
            <a:r>
              <a:rPr lang="en-IN" sz="2400"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BHAVIN G CHENNUR </a:t>
            </a:r>
          </a:p>
          <a:p>
            <a:r>
              <a:rPr lang="en-IN" sz="2400"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MONISH S</a:t>
            </a:r>
          </a:p>
        </p:txBody>
      </p:sp>
    </p:spTree>
    <p:extLst>
      <p:ext uri="{BB962C8B-B14F-4D97-AF65-F5344CB8AC3E}">
        <p14:creationId xmlns:p14="http://schemas.microsoft.com/office/powerpoint/2010/main" val="343352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AEC274-AB6A-4857-8A08-EE9B471F8887}"/>
              </a:ext>
            </a:extLst>
          </p:cNvPr>
          <p:cNvSpPr>
            <a:spLocks noGrp="1"/>
          </p:cNvSpPr>
          <p:nvPr>
            <p:ph type="title"/>
          </p:nvPr>
        </p:nvSpPr>
        <p:spPr/>
        <p:txBody>
          <a:bodyPr>
            <a:noAutofit/>
          </a:bodyPr>
          <a:lstStyle/>
          <a:p>
            <a:pPr algn="ctr"/>
            <a:r>
              <a:rPr lang="en-IN" dirty="0">
                <a:solidFill>
                  <a:schemeClr val="accent6">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SINGLE SOURCE SHORTEST PATH ALGORITHM</a:t>
            </a:r>
            <a:br>
              <a:rPr lang="en-IN" dirty="0">
                <a:solidFill>
                  <a:schemeClr val="accent6">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endParaRPr lang="en-IN" dirty="0">
              <a:solidFill>
                <a:schemeClr val="accent6">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E2350979-8C11-481A-8764-D888C3AC31C4}"/>
              </a:ext>
            </a:extLst>
          </p:cNvPr>
          <p:cNvSpPr>
            <a:spLocks noGrp="1"/>
          </p:cNvSpPr>
          <p:nvPr>
            <p:ph idx="1"/>
          </p:nvPr>
        </p:nvSpPr>
        <p:spPr/>
        <p:txBody>
          <a:bodyPr>
            <a:normAutofit/>
          </a:bodyPr>
          <a:lstStyle/>
          <a:p>
            <a:pPr marL="0" indent="0">
              <a:buNone/>
            </a:pPr>
            <a:r>
              <a:rPr lang="en-IN" dirty="0"/>
              <a:t>	</a:t>
            </a:r>
            <a:r>
              <a:rPr lang="en-IN" sz="2800" dirty="0"/>
              <a:t>Also known as Dijkstra’s Algorithm. To explain this algorithm, consider a weighted graph with some vertices. The main intention of the algorithm is to travel from one node to another node in the easiest way possible. Here, the easiest way can be referred to the less weighted edge. </a:t>
            </a:r>
          </a:p>
          <a:p>
            <a:pPr marL="0" indent="0">
              <a:buNone/>
            </a:pPr>
            <a:r>
              <a:rPr lang="en-IN" sz="2800" dirty="0"/>
              <a:t>	There are ‘n’ ways to move from one node to the other but we choose the most efficient and easiest way to move, this is the meaning of our project title. It has a lot of real world applications, Google Maps being the most noticeable.</a:t>
            </a:r>
          </a:p>
          <a:p>
            <a:pPr lvl="5"/>
            <a:endParaRPr lang="en-IN" dirty="0"/>
          </a:p>
        </p:txBody>
      </p:sp>
    </p:spTree>
    <p:extLst>
      <p:ext uri="{BB962C8B-B14F-4D97-AF65-F5344CB8AC3E}">
        <p14:creationId xmlns:p14="http://schemas.microsoft.com/office/powerpoint/2010/main" val="41721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80195B-F55E-4878-96C7-94D599027B25}"/>
              </a:ext>
            </a:extLst>
          </p:cNvPr>
          <p:cNvSpPr>
            <a:spLocks noGrp="1"/>
          </p:cNvSpPr>
          <p:nvPr>
            <p:ph type="title"/>
          </p:nvPr>
        </p:nvSpPr>
        <p:spPr/>
        <p:txBody>
          <a:bodyPr>
            <a:normAutofit/>
          </a:bodyPr>
          <a:lstStyle/>
          <a:p>
            <a:pPr algn="ctr"/>
            <a:r>
              <a:rPr lang="en-IN" sz="6000" dirty="0">
                <a:solidFill>
                  <a:srgbClr val="00206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PROBLEM STATEMENTS</a:t>
            </a:r>
          </a:p>
        </p:txBody>
      </p:sp>
      <p:sp>
        <p:nvSpPr>
          <p:cNvPr id="4" name="Content Placeholder 3">
            <a:extLst>
              <a:ext uri="{FF2B5EF4-FFF2-40B4-BE49-F238E27FC236}">
                <a16:creationId xmlns:a16="http://schemas.microsoft.com/office/drawing/2014/main" id="{9129F97A-531B-4D8A-8E27-E2345E18485B}"/>
              </a:ext>
            </a:extLst>
          </p:cNvPr>
          <p:cNvSpPr>
            <a:spLocks noGrp="1"/>
          </p:cNvSpPr>
          <p:nvPr>
            <p:ph idx="1"/>
          </p:nvPr>
        </p:nvSpPr>
        <p:spPr/>
        <p:txBody>
          <a:bodyPr>
            <a:noAutofit/>
          </a:bodyPr>
          <a:lstStyle/>
          <a:p>
            <a:pPr marL="514350" indent="-514350">
              <a:buAutoNum type="arabicPeriod"/>
            </a:pPr>
            <a:r>
              <a:rPr lang="en-IN" sz="3200" dirty="0">
                <a:latin typeface="Cambria Math" panose="02040503050406030204" pitchFamily="18" charset="0"/>
                <a:ea typeface="Cambria Math" panose="02040503050406030204" pitchFamily="18" charset="0"/>
              </a:rPr>
              <a:t>FASTEST ROUTE OF THE TRAIN</a:t>
            </a:r>
          </a:p>
          <a:p>
            <a:pPr marL="914400" lvl="2" indent="0">
              <a:buNone/>
            </a:pPr>
            <a:endParaRPr lang="en-IN" sz="3200" dirty="0">
              <a:latin typeface="Cambria Math" panose="02040503050406030204" pitchFamily="18" charset="0"/>
              <a:ea typeface="Cambria Math" panose="02040503050406030204" pitchFamily="18" charset="0"/>
            </a:endParaRPr>
          </a:p>
          <a:p>
            <a:pPr marL="914400" lvl="2" indent="0">
              <a:buNone/>
            </a:pPr>
            <a:r>
              <a:rPr lang="en-IN" sz="3200" dirty="0">
                <a:latin typeface="Cambria Math" panose="02040503050406030204" pitchFamily="18" charset="0"/>
                <a:ea typeface="Cambria Math" panose="02040503050406030204" pitchFamily="18" charset="0"/>
              </a:rPr>
              <a:t>Consider a person travels in train from A to B. He has access to 2 different routes : </a:t>
            </a:r>
            <a:r>
              <a:rPr lang="en-IN" sz="3200" dirty="0" err="1">
                <a:latin typeface="Cambria Math" panose="02040503050406030204" pitchFamily="18" charset="0"/>
                <a:ea typeface="Cambria Math" panose="02040503050406030204" pitchFamily="18" charset="0"/>
              </a:rPr>
              <a:t>i</a:t>
            </a:r>
            <a:r>
              <a:rPr lang="en-IN" sz="3200" dirty="0">
                <a:latin typeface="Cambria Math" panose="02040503050406030204" pitchFamily="18" charset="0"/>
                <a:ea typeface="Cambria Math" panose="02040503050406030204" pitchFamily="18" charset="0"/>
              </a:rPr>
              <a:t>)Directly from A to B &amp; ii)A to C &amp; C to B.</a:t>
            </a:r>
          </a:p>
          <a:p>
            <a:pPr marL="914400" lvl="2" indent="0">
              <a:buNone/>
            </a:pPr>
            <a:r>
              <a:rPr lang="en-IN" sz="3200" dirty="0">
                <a:latin typeface="Cambria Math" panose="02040503050406030204" pitchFamily="18" charset="0"/>
                <a:ea typeface="Cambria Math" panose="02040503050406030204" pitchFamily="18" charset="0"/>
              </a:rPr>
              <a:t>The latter takes much lesser time than the former. So the person chooses to take the latter route so that he’ll be benefitted.</a:t>
            </a:r>
          </a:p>
          <a:p>
            <a:pPr marL="0" indent="0">
              <a:buNone/>
            </a:pPr>
            <a:r>
              <a:rPr lang="en-IN" sz="32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401675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B191-E6A1-4B52-8EDF-02AE066C1808}"/>
              </a:ext>
            </a:extLst>
          </p:cNvPr>
          <p:cNvSpPr>
            <a:spLocks noGrp="1"/>
          </p:cNvSpPr>
          <p:nvPr>
            <p:ph type="title"/>
          </p:nvPr>
        </p:nvSpPr>
        <p:spPr/>
        <p:txBody>
          <a:bodyPr>
            <a:normAutofit/>
          </a:bodyPr>
          <a:lstStyle/>
          <a:p>
            <a:r>
              <a:rPr lang="en-IN" sz="6000" dirty="0">
                <a:solidFill>
                  <a:srgbClr val="00206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PROBLEM STATEMENTS</a:t>
            </a:r>
            <a:endParaRPr lang="en-IN" sz="6000" dirty="0"/>
          </a:p>
        </p:txBody>
      </p:sp>
      <p:sp>
        <p:nvSpPr>
          <p:cNvPr id="3" name="Content Placeholder 2">
            <a:extLst>
              <a:ext uri="{FF2B5EF4-FFF2-40B4-BE49-F238E27FC236}">
                <a16:creationId xmlns:a16="http://schemas.microsoft.com/office/drawing/2014/main" id="{48763CBD-7FC7-4AB1-B342-4084CB8324BC}"/>
              </a:ext>
            </a:extLst>
          </p:cNvPr>
          <p:cNvSpPr>
            <a:spLocks noGrp="1"/>
          </p:cNvSpPr>
          <p:nvPr>
            <p:ph idx="1"/>
          </p:nvPr>
        </p:nvSpPr>
        <p:spPr/>
        <p:txBody>
          <a:bodyPr>
            <a:noAutofit/>
          </a:bodyPr>
          <a:lstStyle/>
          <a:p>
            <a:pPr marL="0" indent="0">
              <a:buNone/>
            </a:pPr>
            <a:r>
              <a:rPr lang="en-IN" sz="2900" dirty="0">
                <a:latin typeface="Cambria Math" panose="02040503050406030204" pitchFamily="18" charset="0"/>
                <a:ea typeface="Cambria Math" panose="02040503050406030204" pitchFamily="18" charset="0"/>
              </a:rPr>
              <a:t>2. MINIMUM COST OF MANUFACTUTRING A PRODUCT</a:t>
            </a:r>
          </a:p>
          <a:p>
            <a:pPr marL="0" indent="0">
              <a:buNone/>
            </a:pPr>
            <a:r>
              <a:rPr lang="en-IN" sz="2900" dirty="0">
                <a:latin typeface="Cambria Math" panose="02040503050406030204" pitchFamily="18" charset="0"/>
                <a:ea typeface="Cambria Math" panose="02040503050406030204" pitchFamily="18" charset="0"/>
              </a:rPr>
              <a:t>	A product is required to be manufactured which can be done in 2 ways(Assumption): </a:t>
            </a:r>
            <a:r>
              <a:rPr lang="en-IN" sz="2900" dirty="0" err="1">
                <a:latin typeface="Cambria Math" panose="02040503050406030204" pitchFamily="18" charset="0"/>
                <a:ea typeface="Cambria Math" panose="02040503050406030204" pitchFamily="18" charset="0"/>
              </a:rPr>
              <a:t>i</a:t>
            </a:r>
            <a:r>
              <a:rPr lang="en-IN" sz="2900" dirty="0">
                <a:latin typeface="Cambria Math" panose="02040503050406030204" pitchFamily="18" charset="0"/>
                <a:ea typeface="Cambria Math" panose="02040503050406030204" pitchFamily="18" charset="0"/>
              </a:rPr>
              <a:t>) Product should pass through Machine 1&amp;2 </a:t>
            </a:r>
          </a:p>
          <a:p>
            <a:pPr marL="0" indent="0">
              <a:buNone/>
            </a:pPr>
            <a:r>
              <a:rPr lang="en-IN" sz="2900" dirty="0">
                <a:latin typeface="Cambria Math" panose="02040503050406030204" pitchFamily="18" charset="0"/>
                <a:ea typeface="Cambria Math" panose="02040503050406030204" pitchFamily="18" charset="0"/>
              </a:rPr>
              <a:t>	                         ii) Product should pass through Machine 1&amp;3.</a:t>
            </a:r>
          </a:p>
          <a:p>
            <a:pPr marL="0" indent="0">
              <a:buNone/>
            </a:pPr>
            <a:r>
              <a:rPr lang="en-IN" sz="2900" dirty="0">
                <a:latin typeface="Cambria Math" panose="02040503050406030204" pitchFamily="18" charset="0"/>
                <a:ea typeface="Cambria Math" panose="02040503050406030204" pitchFamily="18" charset="0"/>
              </a:rPr>
              <a:t>	The first process requires lesser cost than the second , so the manufacturer will have much profit if he follows the first process than the second one .	</a:t>
            </a:r>
          </a:p>
          <a:p>
            <a:endParaRPr lang="en-IN" sz="2900" dirty="0"/>
          </a:p>
        </p:txBody>
      </p:sp>
    </p:spTree>
    <p:extLst>
      <p:ext uri="{BB962C8B-B14F-4D97-AF65-F5344CB8AC3E}">
        <p14:creationId xmlns:p14="http://schemas.microsoft.com/office/powerpoint/2010/main" val="74678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6D65-15DA-49CD-9844-5B610640606B}"/>
              </a:ext>
            </a:extLst>
          </p:cNvPr>
          <p:cNvSpPr>
            <a:spLocks noGrp="1"/>
          </p:cNvSpPr>
          <p:nvPr>
            <p:ph type="title"/>
          </p:nvPr>
        </p:nvSpPr>
        <p:spPr/>
        <p:txBody>
          <a:bodyPr>
            <a:normAutofit/>
          </a:bodyPr>
          <a:lstStyle/>
          <a:p>
            <a:pPr algn="ctr"/>
            <a:endParaRPr lang="en-IN" sz="6000" dirty="0">
              <a:solidFill>
                <a:srgbClr val="00206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572419AE-D21E-4672-9303-E4B1FC0414D5}"/>
              </a:ext>
            </a:extLst>
          </p:cNvPr>
          <p:cNvSpPr>
            <a:spLocks noGrp="1"/>
          </p:cNvSpPr>
          <p:nvPr>
            <p:ph idx="1"/>
          </p:nvPr>
        </p:nvSpPr>
        <p:spPr/>
        <p:txBody>
          <a:bodyPr>
            <a:normAutofit/>
          </a:bodyPr>
          <a:lstStyle/>
          <a:p>
            <a:pPr marL="0" indent="0" algn="ctr">
              <a:buNone/>
            </a:pPr>
            <a:r>
              <a:rPr lang="en-IN" sz="6000" dirty="0">
                <a:solidFill>
                  <a:srgbClr val="00206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42128176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98</TotalTime>
  <Words>88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Cambria Math</vt:lpstr>
      <vt:lpstr>Century Gothic</vt:lpstr>
      <vt:lpstr>Georgia</vt:lpstr>
      <vt:lpstr>Vapor Trail</vt:lpstr>
      <vt:lpstr>SINGLE SOURCE  SHORTEST PATH</vt:lpstr>
      <vt:lpstr>SINGLE SOURCE SHORTEST PATH ALGORITHM </vt:lpstr>
      <vt:lpstr>PROBLEM STATEMENTS</vt:lpstr>
      <vt:lpstr>PROBLEM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SOURCE  SHORTEST PATH</dc:title>
  <dc:creator>MONISH S</dc:creator>
  <cp:lastModifiedBy>MONISH S</cp:lastModifiedBy>
  <cp:revision>9</cp:revision>
  <dcterms:created xsi:type="dcterms:W3CDTF">2019-11-18T14:56:21Z</dcterms:created>
  <dcterms:modified xsi:type="dcterms:W3CDTF">2019-11-18T16:34:42Z</dcterms:modified>
</cp:coreProperties>
</file>