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80" r:id="rId6"/>
    <p:sldId id="284" r:id="rId7"/>
    <p:sldId id="282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CF719-544A-43F5-8C04-8453C37097C6}" v="21" dt="2025-01-10T18:45:16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5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1604451-colorful-thank-you-in-cartoon-style-funny-boxes-full-of-gratitude-cute-funny-faces-cool-lettering-greeting-card-for-banner-card-web-vector-illustration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6138" y="2123768"/>
            <a:ext cx="3508899" cy="160266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000" dirty="0"/>
            </a:br>
            <a:br>
              <a:rPr lang="en-US" sz="4000" dirty="0"/>
            </a:br>
            <a:r>
              <a:rPr lang="en-US" sz="4400" dirty="0"/>
              <a:t>SQL PROJECT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Presented by</a:t>
            </a:r>
          </a:p>
          <a:p>
            <a:pPr algn="r"/>
            <a:r>
              <a:rPr lang="en-US" dirty="0"/>
              <a:t>BHAVINI SADARA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A04F-5A43-88BF-B874-0B281E26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where the restaurant names and rating color where the aggregate rating between 2 and 3 ?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1140-7C4B-EBF2-6F80-2D7F45FD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76682"/>
            <a:ext cx="10353762" cy="1787628"/>
          </a:xfrm>
        </p:spPr>
        <p:txBody>
          <a:bodyPr>
            <a:normAutofit fontScale="92500" lnSpcReduction="20000"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[Restaurant Name],[Rating color],[Aggregate rating]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[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].[zomoto1$] where [Aggregate rating] between 2 and 3 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[Aggregate rating] 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IN" sz="2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</a:t>
            </a:r>
            <a:r>
              <a:rPr lang="en-IN" sz="25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43047-27B3-B35F-4AF9-64B0FDA6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20" t="55678" r="35968" b="12266"/>
          <a:stretch/>
        </p:blipFill>
        <p:spPr>
          <a:xfrm>
            <a:off x="1052051" y="3159760"/>
            <a:ext cx="10215506" cy="33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8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296C-0DCA-495E-64F2-2BFE0053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8155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restaurant name, country code where address start like Rua ?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B5DB-5D42-4780-D05F-BD826C508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176933"/>
            <a:ext cx="10353762" cy="134012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[Restaurant Name],[Country Code],[Address] from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].[zomoto1$] where [Address] like 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%’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9EC95-AEBB-9257-4365-8C3A11BF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84" t="51110" r="30000" b="19112"/>
          <a:stretch/>
        </p:blipFill>
        <p:spPr>
          <a:xfrm>
            <a:off x="924443" y="2527218"/>
            <a:ext cx="10048845" cy="41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5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92F8-CCC6-629E-BC5B-862587FD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5638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where the Japanese item available in restaurant ?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B450-0DEA-8F1C-A33F-80B00D48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329198"/>
            <a:ext cx="10353762" cy="1531989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[Restaurant Name],[city],[Cuisines] from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].[zomoto1$] where [Cuisines]=‘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japanese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73840-22D1-5174-49A5-D8A4266E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66" t="51259" r="51750" b="11703"/>
          <a:stretch/>
        </p:blipFill>
        <p:spPr>
          <a:xfrm>
            <a:off x="1036320" y="2861187"/>
            <a:ext cx="8656320" cy="38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0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C3401-42BC-6EF9-A345-39A82D410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0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B9AE-57C3-5721-EB4D-2DE25032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124" y="157315"/>
            <a:ext cx="3343573" cy="12573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4ACC-06F0-22F8-9DDC-986186A8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9" y="1221044"/>
            <a:ext cx="10353762" cy="5061769"/>
          </a:xfrm>
        </p:spPr>
        <p:txBody>
          <a:bodyPr>
            <a:normAutofit/>
          </a:bodyPr>
          <a:lstStyle/>
          <a:p>
            <a:pPr marL="36900" indent="0">
              <a:buSzPct val="73000"/>
              <a:buNone/>
            </a:pPr>
            <a:r>
              <a:rPr lang="en-US" sz="25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ZOMATO EXPLORATION DATA</a:t>
            </a:r>
            <a:endParaRPr lang="en-US" sz="2500" b="1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3000"/>
              <a:buFont typeface="Wingdings" panose="05000000000000000000" pitchFamily="2" charset="2"/>
              <a:buChar char="v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information about various restaurants listed on the platform, including their location, cuisine type, ratings, user reviews, and other essential attributes.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73000"/>
              <a:buFont typeface="Wingdings" panose="05000000000000000000" pitchFamily="2" charset="2"/>
              <a:buChar char="v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designed to help researchers, data enthusiasts, and analysts gain insights into the restaurant industry, customer preferences, and regional culinary trends.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690FC-7A31-B631-3F47-4E55BA70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181" y="4102509"/>
            <a:ext cx="4719483" cy="21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5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2A72-4B17-F908-EB87-8A167CFD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14632"/>
            <a:ext cx="10353762" cy="1150374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all restaurant name in the city name Agra. Where the rating test like more than good ?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1091-BD5A-9869-2BB7-A0DFEE382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92992"/>
            <a:ext cx="10353762" cy="1394337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[Restaurant Name],[city],[rating text] from [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].[zomoto1$] where city='Agra' and [Rating text] &gt;'Good’</a:t>
            </a:r>
          </a:p>
          <a:p>
            <a:pPr marL="3690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D38A36-1742-B2E8-E71A-287C8C9A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8" t="55797" r="57822" b="16129"/>
          <a:stretch/>
        </p:blipFill>
        <p:spPr>
          <a:xfrm>
            <a:off x="993058" y="3231786"/>
            <a:ext cx="5102942" cy="302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5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626A-22AB-A937-A2DD-950B77D3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5304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restaurant name where the votes more than or equal to 600 ?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790D-2E19-318A-8BEF-C307CA1D6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1879"/>
            <a:ext cx="10353762" cy="138788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[Restaurant Name],[votes] from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].[zomoto1$] where [votes]&gt;=600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8AB37-6892-766D-0376-2D81827E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0" t="51111" r="55333" b="12149"/>
          <a:stretch/>
        </p:blipFill>
        <p:spPr>
          <a:xfrm>
            <a:off x="1066800" y="2570480"/>
            <a:ext cx="7508240" cy="40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0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DABC-7581-AE5B-629A-278C856C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1506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aggregate rating and restaurant name where the price range above 3.5 ?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2348-03A4-294E-659A-712CC21CA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98024"/>
            <a:ext cx="10353762" cy="1384505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[Restaurant Name],[Aggregate rating],[Price range] from [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].[zomoto1$] where [Price range]&gt;3.5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72067-28EB-A28F-587F-582C11B2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52052" y="2896969"/>
            <a:ext cx="8681228" cy="37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5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E47E-438B-27D0-2EA4-0F63E96F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1673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how many members are has order in online delivery along with country code and city name ?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80DD-D3DB-9E37-1624-D9E4D44E2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16238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[Restaurant Name],[City],[Has Online delivery],[Country Code] from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].[zomoto1$] where [Has Online delivery]=‘yes’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2C3F5-2B4D-CFE0-A4E4-97C1AE7B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34" t="51259" r="46250" b="12000"/>
          <a:stretch/>
        </p:blipFill>
        <p:spPr>
          <a:xfrm>
            <a:off x="965082" y="3017520"/>
            <a:ext cx="8747877" cy="36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2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72A2-0F3C-6784-D67F-B66AD353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7316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out the food items average cost for two below of 700 ?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E8D1-8E5E-3C44-5DB7-C5B72974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14616"/>
            <a:ext cx="10353762" cy="1620479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[Cuisines],[Average Cost for two] from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].[zomoto1$] where [Average Cost for two]&lt;700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84D19-9D55-A155-4AD8-FA07634A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2861074"/>
            <a:ext cx="4840187" cy="376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5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B7E4-B4A2-6F20-D128-B242C1B9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547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6.Find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 the how many members has table customers where restaurant name is saffron and pizza hut ?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89DB-CBDC-CF66-444B-EA9E93DF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118" y="1437354"/>
            <a:ext cx="10353762" cy="1512324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[Restaurant Name],[Has Table booking] from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].[zomoto1$] where [Restaurant Name] in(‘saffron’, ‘pizza hut’)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A3917-3052-72E6-A19B-3F070E3B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87" t="56170" r="28168" b="12642"/>
          <a:stretch/>
        </p:blipFill>
        <p:spPr>
          <a:xfrm>
            <a:off x="1150374" y="2949678"/>
            <a:ext cx="8023123" cy="364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3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741D-88F5-28FA-7C05-753A94F7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5784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2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5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longitude is below 121.056314 along with restaurant name and rating text ?</a:t>
            </a:r>
            <a:endParaRPr lang="en-IN" sz="25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B309-2D72-ED8A-C388-6E842630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3356"/>
            <a:ext cx="10353762" cy="1400684"/>
          </a:xfrm>
        </p:spPr>
        <p:txBody>
          <a:bodyPr/>
          <a:lstStyle/>
          <a:p>
            <a:pPr marL="36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[Restaurant Name],[Rating text],[Longitude] from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].[zomoto1$]where [Longitude]&lt;121.056314</a:t>
            </a:r>
          </a:p>
          <a:p>
            <a:pPr marL="3690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117A4-7127-B212-318A-1B2C1B5D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66" t="50535" r="37000" b="17861"/>
          <a:stretch/>
        </p:blipFill>
        <p:spPr>
          <a:xfrm>
            <a:off x="1066800" y="2870052"/>
            <a:ext cx="8026400" cy="372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2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{381A001D-5E2E-44FA-96E8-81B2B3187519}tf55705232_win32</Template>
  <TotalTime>396</TotalTime>
  <Words>511</Words>
  <Application>Microsoft Office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Goudy Old Style</vt:lpstr>
      <vt:lpstr>Times New Roman</vt:lpstr>
      <vt:lpstr>Wingdings</vt:lpstr>
      <vt:lpstr>Wingdings 2</vt:lpstr>
      <vt:lpstr>SlateVTI</vt:lpstr>
      <vt:lpstr>  SQL PROJECT </vt:lpstr>
      <vt:lpstr>PROJECT TITLE</vt:lpstr>
      <vt:lpstr>1.Display all restaurant name in the city name Agra. Where the rating test like more than good ?</vt:lpstr>
      <vt:lpstr>2.Find out the restaurant name where the votes more than or equal to 600 ?</vt:lpstr>
      <vt:lpstr>3.Display the aggregate rating and restaurant name where the price range above 3.5 ?</vt:lpstr>
      <vt:lpstr>4.Find out the how many members are has order in online delivery along with country code and city name ?</vt:lpstr>
      <vt:lpstr>5.Find out the food items average cost for two below of 700 ?</vt:lpstr>
      <vt:lpstr>6.Find out the how many members has table customers where restaurant name is saffron and pizza hut ?</vt:lpstr>
      <vt:lpstr>7.Display the longitude is below 121.056314 along with restaurant name and rating text ?</vt:lpstr>
      <vt:lpstr>8.Display where the restaurant names and rating color where the aggregate rating between 2 and 3 ?</vt:lpstr>
      <vt:lpstr>9.Display the restaurant name, country code where address start like Rua ?</vt:lpstr>
      <vt:lpstr>10.Display where the Japanese item available in restaurant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Archana Saidam</dc:creator>
  <cp:lastModifiedBy>Bhavini Sadara</cp:lastModifiedBy>
  <cp:revision>7</cp:revision>
  <dcterms:created xsi:type="dcterms:W3CDTF">2025-01-10T11:18:21Z</dcterms:created>
  <dcterms:modified xsi:type="dcterms:W3CDTF">2025-02-03T04:49:40Z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