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94" r:id="rId2"/>
    <p:sldId id="278" r:id="rId3"/>
    <p:sldId id="295" r:id="rId4"/>
    <p:sldId id="279" r:id="rId5"/>
    <p:sldId id="280" r:id="rId6"/>
    <p:sldId id="281" r:id="rId7"/>
    <p:sldId id="296" r:id="rId8"/>
    <p:sldId id="284" r:id="rId9"/>
    <p:sldId id="297" r:id="rId10"/>
    <p:sldId id="282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6" d="100"/>
          <a:sy n="66" d="100"/>
        </p:scale>
        <p:origin x="668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565A-CA1A-3959-8000-3543F82A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4539" y="1984247"/>
            <a:ext cx="9273380" cy="2424123"/>
          </a:xfrm>
        </p:spPr>
        <p:txBody>
          <a:bodyPr/>
          <a:lstStyle/>
          <a:p>
            <a:r>
              <a:rPr lang="en-IN" dirty="0"/>
              <a:t>Techno </a:t>
            </a:r>
            <a:r>
              <a:rPr lang="en-IN" dirty="0" err="1"/>
              <a:t>india</a:t>
            </a:r>
            <a:r>
              <a:rPr lang="en-IN" dirty="0"/>
              <a:t> </a:t>
            </a:r>
            <a:r>
              <a:rPr lang="en-IN" dirty="0" err="1"/>
              <a:t>njr</a:t>
            </a:r>
            <a:r>
              <a:rPr lang="en-IN" dirty="0"/>
              <a:t> institute of Technology,</a:t>
            </a:r>
            <a:br>
              <a:rPr lang="en-IN" dirty="0"/>
            </a:br>
            <a:r>
              <a:rPr lang="en-IN" dirty="0"/>
              <a:t>Udaipur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D0635-F6BF-A9D4-4287-136512271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7740" y="4321261"/>
            <a:ext cx="3493008" cy="878908"/>
          </a:xfrm>
        </p:spPr>
        <p:txBody>
          <a:bodyPr/>
          <a:lstStyle/>
          <a:p>
            <a:r>
              <a:rPr lang="en-IN" dirty="0"/>
              <a:t>Computer Science &amp;Engineering</a:t>
            </a:r>
          </a:p>
        </p:txBody>
      </p:sp>
      <p:pic>
        <p:nvPicPr>
          <p:cNvPr id="4" name="Google Shape;278;p13">
            <a:extLst>
              <a:ext uri="{FF2B5EF4-FFF2-40B4-BE49-F238E27FC236}">
                <a16:creationId xmlns:a16="http://schemas.microsoft.com/office/drawing/2014/main" id="{8F47D12B-A6D0-2057-F785-C8417EDE7D0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081" y="-19251"/>
            <a:ext cx="3446142" cy="35816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AA459-A880-AAB9-FB92-55D435AA7A6D}"/>
              </a:ext>
            </a:extLst>
          </p:cNvPr>
          <p:cNvSpPr txBox="1"/>
          <p:nvPr/>
        </p:nvSpPr>
        <p:spPr>
          <a:xfrm>
            <a:off x="5322771" y="5719192"/>
            <a:ext cx="565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May 2023</a:t>
            </a:r>
          </a:p>
        </p:txBody>
      </p:sp>
    </p:spTree>
    <p:extLst>
      <p:ext uri="{BB962C8B-B14F-4D97-AF65-F5344CB8AC3E}">
        <p14:creationId xmlns:p14="http://schemas.microsoft.com/office/powerpoint/2010/main" val="179028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366" y="731520"/>
            <a:ext cx="7148202" cy="1627632"/>
          </a:xfrm>
        </p:spPr>
        <p:txBody>
          <a:bodyPr/>
          <a:lstStyle/>
          <a:p>
            <a:r>
              <a:rPr lang="en-US" dirty="0"/>
              <a:t>Conclusion &amp; Future Scope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7556" y="389342"/>
            <a:ext cx="768096" cy="1627632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1603" y="1698687"/>
            <a:ext cx="6891689" cy="388396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Mood-Based Music Recommendation Player: The future of personalized music experiences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Improving the way people enjoy music based on their moods.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Machine Learning and AI advancements for more accurate mood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Integration with wearable devices for real-time mood monitoring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Expansion into other media platforms (movies, TV shows, etc.)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99648" y="389342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281604"/>
            <a:ext cx="5385816" cy="1225296"/>
          </a:xfrm>
        </p:spPr>
        <p:txBody>
          <a:bodyPr/>
          <a:lstStyle/>
          <a:p>
            <a:r>
              <a:rPr lang="en-US" dirty="0" err="1"/>
              <a:t>EMofy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6498" y="2989546"/>
            <a:ext cx="3493008" cy="878908"/>
          </a:xfrm>
        </p:spPr>
        <p:txBody>
          <a:bodyPr/>
          <a:lstStyle/>
          <a:p>
            <a:r>
              <a:rPr lang="en-US" i="1" dirty="0"/>
              <a:t>A mood based music player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E14B-5F3E-7E77-5C39-6BF9AD38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39" y="581152"/>
            <a:ext cx="5693664" cy="768096"/>
          </a:xfrm>
        </p:spPr>
        <p:txBody>
          <a:bodyPr/>
          <a:lstStyle/>
          <a:p>
            <a:r>
              <a:rPr lang="en-IN" dirty="0"/>
              <a:t>Submitted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FD1E-8C83-0E2A-C94F-1E2468D2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17" y="1442345"/>
            <a:ext cx="5693664" cy="3122168"/>
          </a:xfrm>
        </p:spPr>
        <p:txBody>
          <a:bodyPr/>
          <a:lstStyle/>
          <a:p>
            <a:r>
              <a:rPr lang="en-IN" dirty="0"/>
              <a:t>Soumya Jaitawat 19ETCCS067</a:t>
            </a:r>
          </a:p>
          <a:p>
            <a:r>
              <a:rPr lang="en-IN" dirty="0"/>
              <a:t>Bhavini Jain 19ETCCS008</a:t>
            </a:r>
          </a:p>
          <a:p>
            <a:r>
              <a:rPr lang="en-IN" dirty="0"/>
              <a:t>Harshit </a:t>
            </a:r>
            <a:r>
              <a:rPr lang="en-IN" dirty="0" err="1"/>
              <a:t>Chaubisa</a:t>
            </a:r>
            <a:r>
              <a:rPr lang="en-IN" dirty="0"/>
              <a:t> 19ETCCS024</a:t>
            </a:r>
          </a:p>
          <a:p>
            <a:r>
              <a:rPr lang="en-IN" dirty="0" err="1"/>
              <a:t>Nandeshwari</a:t>
            </a:r>
            <a:r>
              <a:rPr lang="en-IN" dirty="0"/>
              <a:t> Ranawat 19ETCCS041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4E612-9642-C748-F25D-5EBD729D4DE9}"/>
              </a:ext>
            </a:extLst>
          </p:cNvPr>
          <p:cNvSpPr txBox="1"/>
          <p:nvPr/>
        </p:nvSpPr>
        <p:spPr>
          <a:xfrm>
            <a:off x="6096000" y="4918509"/>
            <a:ext cx="494417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Submitted to:</a:t>
            </a:r>
          </a:p>
          <a:p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Mr. </a:t>
            </a:r>
            <a:r>
              <a:rPr lang="en-IN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Aaditya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Maheshwari</a:t>
            </a:r>
          </a:p>
          <a:p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Head of Industry project</a:t>
            </a:r>
          </a:p>
          <a:p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TNJRIT , Udaipur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06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5" y="487038"/>
            <a:ext cx="7268999" cy="1245509"/>
          </a:xfrm>
        </p:spPr>
        <p:txBody>
          <a:bodyPr/>
          <a:lstStyle/>
          <a:p>
            <a:r>
              <a:rPr lang="en-IN" b="0" i="0" dirty="0">
                <a:effectLst/>
              </a:rPr>
              <a:t>Problem Statement</a:t>
            </a:r>
            <a:endParaRPr lang="en-US" sz="4400" b="1" dirty="0"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885107"/>
            <a:ext cx="7538506" cy="340878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Music preferences vary based on moods and emotions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Existing music players do not effectively cater to users' changing moods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Lack of personalized music recommendations based on mood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010" y="347472"/>
            <a:ext cx="7375358" cy="1433202"/>
          </a:xfrm>
        </p:spPr>
        <p:txBody>
          <a:bodyPr/>
          <a:lstStyle/>
          <a:p>
            <a:r>
              <a:rPr lang="en-IN" b="0" i="0" dirty="0">
                <a:effectLst/>
              </a:rPr>
              <a:t>Solution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Mood-Based Music Recommendation Player: A revolutionary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Analyzes users' moods and recommends suitable music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Seamlessly integrates with existing music platforms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30" y="292126"/>
            <a:ext cx="6400800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Key Features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5439" y="1888476"/>
            <a:ext cx="9058977" cy="382892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Mood Detection: Advanced algorithms analyze users' moods in real-time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Mood Mapping: Assigns music genres and playlists to specific moods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Personalization: Learns user preferences and adapts recommendations over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Integration: Compatible with popular music streaming platforms (Spotify).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5A8C-A664-1F36-5198-C3D42906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0" y="263251"/>
            <a:ext cx="6400800" cy="768096"/>
          </a:xfrm>
        </p:spPr>
        <p:txBody>
          <a:bodyPr/>
          <a:lstStyle/>
          <a:p>
            <a:r>
              <a:rPr lang="en-IN" dirty="0"/>
              <a:t>Workflow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67C58-D623-AFA1-ACA6-E3F8D560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644" y="1108349"/>
            <a:ext cx="10635916" cy="5370897"/>
          </a:xfrm>
        </p:spPr>
        <p:txBody>
          <a:bodyPr/>
          <a:lstStyle/>
          <a:p>
            <a:r>
              <a:rPr lang="en-IN" dirty="0"/>
              <a:t>………………………….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0AF3B-872D-8AF7-507C-DA052C3E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" y="2320290"/>
            <a:ext cx="10780296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0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Benefits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3FA2-8BD3-A31A-EE01-10BBF6F7AA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Enhanced Music Experience: Tailored music recommendations to suit users' moods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Discover New Music: Expose users to different genres and artists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Improved Productivity: Energizing or relaxing music based on mood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Customer Retention: Increased user engagement and satisfaction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0637-1343-8DB0-A9FB-C33BDFA1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68" y="346028"/>
            <a:ext cx="7013448" cy="1627632"/>
          </a:xfrm>
        </p:spPr>
        <p:txBody>
          <a:bodyPr/>
          <a:lstStyle/>
          <a:p>
            <a:r>
              <a:rPr lang="en-IN" dirty="0"/>
              <a:t>Snapshots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9313-710C-E3E8-B798-DFE3AE05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D0F3D-5D2B-ADF2-02BE-ABBDE2E9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52" y="1285069"/>
            <a:ext cx="3821231" cy="4833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732CE-AC07-56F7-E79B-AB2AD60D6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95" y="1236141"/>
            <a:ext cx="4346494" cy="495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7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{B46E0E2C-B58B-45C0-BCB6-C04D83424213}tf78438558_win32</Template>
  <TotalTime>69</TotalTime>
  <Words>261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72 Black</vt:lpstr>
      <vt:lpstr>Arial</vt:lpstr>
      <vt:lpstr>Arial Black</vt:lpstr>
      <vt:lpstr>Sabon Next LT</vt:lpstr>
      <vt:lpstr>Söhne</vt:lpstr>
      <vt:lpstr>Office Theme</vt:lpstr>
      <vt:lpstr>Techno india njr institute of Technology, Udaipur</vt:lpstr>
      <vt:lpstr>EMofy </vt:lpstr>
      <vt:lpstr>Submitted By:</vt:lpstr>
      <vt:lpstr>Problem Statement</vt:lpstr>
      <vt:lpstr>Solution Overview</vt:lpstr>
      <vt:lpstr>Key Features</vt:lpstr>
      <vt:lpstr>Workflow </vt:lpstr>
      <vt:lpstr>Benefits</vt:lpstr>
      <vt:lpstr>Snapshots</vt:lpstr>
      <vt:lpstr>Conclusion &amp; Future Scope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 india njr institute of Technology, Udaipur</dc:title>
  <dc:subject/>
  <dc:creator>Soumya Jaitawat</dc:creator>
  <cp:lastModifiedBy>Soumya Jaitawat</cp:lastModifiedBy>
  <cp:revision>2</cp:revision>
  <dcterms:created xsi:type="dcterms:W3CDTF">2023-05-26T11:13:46Z</dcterms:created>
  <dcterms:modified xsi:type="dcterms:W3CDTF">2023-05-26T12:22:52Z</dcterms:modified>
</cp:coreProperties>
</file>