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4" r:id="rId18"/>
    <p:sldId id="275" r:id="rId19"/>
    <p:sldId id="276" r:id="rId20"/>
    <p:sldId id="278" r:id="rId21"/>
    <p:sldId id="261" r:id="rId22"/>
    <p:sldId id="262" r:id="rId23"/>
    <p:sldId id="263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B8062-A792-4D4C-8F4F-1D900BA2071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11482-994D-44B1-A246-AD4F2547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0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Control is implemented by dropdown list where user either select Customer or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11482-994D-44B1-A246-AD4F254777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5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books flight which flies from an airport and flies to another airport using airplane which belongs to an airline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11482-994D-44B1-A246-AD4F254777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bit complicated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11482-994D-44B1-A246-AD4F254777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Staff adds new flight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11482-994D-44B1-A246-AD4F254777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Staff updates flight status to new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11482-994D-44B1-A246-AD4F254777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CE48-D5AC-CB45-96A9-119A1FC16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Flight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274A3-B423-1218-1095-F871A3084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Flask Database Project</a:t>
            </a:r>
          </a:p>
          <a:p>
            <a:r>
              <a:rPr lang="en-US" dirty="0"/>
              <a:t>By: Bhavin Patel, Nathan Olson, and Robert </a:t>
            </a:r>
            <a:r>
              <a:rPr lang="en-US" dirty="0" err="1"/>
              <a:t>bitunjac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1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40D-5484-FA31-4C3A-BD3BA94D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521" y="516245"/>
            <a:ext cx="4455104" cy="1400530"/>
          </a:xfrm>
        </p:spPr>
        <p:txBody>
          <a:bodyPr/>
          <a:lstStyle/>
          <a:p>
            <a:r>
              <a:rPr lang="en-US" dirty="0"/>
              <a:t>Book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0692-02C5-D7FA-21D8-73A1579E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9E255-BFC1-AD0A-C0AF-FD169771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" y="0"/>
            <a:ext cx="5340624" cy="3429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B80FF-FB8D-30B0-921D-FCA60257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" y="3181161"/>
            <a:ext cx="12173576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7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BB1C-59E2-B150-AC0E-35B9D3FB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C05E-A101-D4F8-5CDA-DB215488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D3F1E-D5B1-9FFF-99F1-2245D386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900"/>
            <a:ext cx="12192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2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8EDE-5D03-9041-194A-900CC99C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192C-3F43-7463-D7BC-D1F95079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3C713-38EF-631B-8A45-4B901F2B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008" y="804212"/>
            <a:ext cx="7479984" cy="57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5F4D-F1CC-81E4-10F2-2BFC615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6847-7C9B-924D-B41C-6412FC28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6AA4-A545-8248-EB44-5263BDC5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84" y="202363"/>
            <a:ext cx="7286482" cy="504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62688-2772-53A5-5A8F-EE5BBB93C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11" y="5251538"/>
            <a:ext cx="5421777" cy="67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4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E4BF-2D5F-4FE0-C910-9D8F306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Airplane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23BB-7C62-BBD0-7CDE-BE91F40C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7228B-418F-92CB-B3B1-2F64431C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4636"/>
            <a:ext cx="12472997" cy="40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5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CF15-2F19-DADB-FC2E-0014D2B1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F7DE-98C3-F792-9D45-A4E4B208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30C56-3EF2-9266-A77F-12D11AD7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25" y="0"/>
            <a:ext cx="6577519" cy="5526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0195F-B01E-D88C-34C2-6A43FB5E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91" y="5526389"/>
            <a:ext cx="5951986" cy="8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9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E2A6-1B79-05E9-0625-64687078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Airports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AD4D-55C5-4D41-62B9-55E5EC4C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1BAF1-B562-21CE-F566-BBC2AE32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8" y="2027629"/>
            <a:ext cx="11896143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00F6-7260-EFEB-8D5F-3685B7EB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46D5-EEBB-1B09-DA80-F4A19140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0F480-0936-56F4-F379-2891374D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85" y="-21090"/>
            <a:ext cx="5173984" cy="690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58A6-4207-F6AC-C7EE-30F849C8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Flight Schedule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3A18-04D3-7269-0AE9-037FC97E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BA0C-09B9-9D73-ACDA-0151209F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248"/>
            <a:ext cx="12192000" cy="50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8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0174-A99A-29A8-6874-E5DFE6AF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F66D-67E8-13DF-85D7-2AFF6260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C658D-7087-AF88-DB15-C2BE89F3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21845"/>
            <a:ext cx="9404723" cy="608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5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7908-56C8-6590-4FD4-55E6712F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10595046" cy="2161273"/>
          </a:xfrm>
        </p:spPr>
        <p:txBody>
          <a:bodyPr/>
          <a:lstStyle/>
          <a:p>
            <a:r>
              <a:rPr lang="en-US" sz="4500" dirty="0"/>
              <a:t>Who/What is this being developed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B5EA-0CC3-40A0-4360-EDD4B134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56" y="2470362"/>
            <a:ext cx="8946541" cy="4195481"/>
          </a:xfrm>
        </p:spPr>
        <p:txBody>
          <a:bodyPr>
            <a:noAutofit/>
          </a:bodyPr>
          <a:lstStyle/>
          <a:p>
            <a:r>
              <a:rPr lang="en-GB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application is being developed for airline customers and staff.</a:t>
            </a:r>
          </a:p>
          <a:p>
            <a:r>
              <a:rPr lang="en-GB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a safe, operationally efficient, customer-centric, technology-driven airline that sustains itself through modern, innovative management.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29198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6D2E-6AFF-3BA3-EF6C-F5D5AD18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67BA-7826-C696-F159-E19DE7B0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67F54-B8E8-59B2-DB9E-B6FECF39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29" y="-12656"/>
            <a:ext cx="6125105" cy="3233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4252F-415B-40B1-C5F9-6AA2775BE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1145"/>
            <a:ext cx="12160875" cy="4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8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EEDF-5F9A-11A5-4274-1B1B443A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Search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35515-7A47-2094-312E-DEB23E851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501995"/>
            <a:ext cx="8947150" cy="3297048"/>
          </a:xfrm>
        </p:spPr>
      </p:pic>
    </p:spTree>
    <p:extLst>
      <p:ext uri="{BB962C8B-B14F-4D97-AF65-F5344CB8AC3E}">
        <p14:creationId xmlns:p14="http://schemas.microsoft.com/office/powerpoint/2010/main" val="167336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A07E-B3E3-5639-C965-044807CC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6EA39-C660-FF1E-FB63-31993E9C9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817083"/>
            <a:ext cx="8947150" cy="2666872"/>
          </a:xfrm>
        </p:spPr>
      </p:pic>
    </p:spTree>
    <p:extLst>
      <p:ext uri="{BB962C8B-B14F-4D97-AF65-F5344CB8AC3E}">
        <p14:creationId xmlns:p14="http://schemas.microsoft.com/office/powerpoint/2010/main" val="298415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F248-3DD7-4DC5-5DAA-6CA235DC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Read, Update, and 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0E225-BA6F-B010-D589-CCD681869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73" y="2671173"/>
            <a:ext cx="13945517" cy="90808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35DF306-903F-7D15-1D46-84F3FB597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3" y="1853248"/>
            <a:ext cx="15030058" cy="32547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0E8D780-1754-466D-517D-89F03D86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035423"/>
            <a:ext cx="13826695" cy="15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05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E196-9A96-50C9-A1F2-6F44A33E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solve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27C7-BDEE-A507-F3A8-781AAF3E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This system makes it easy to search for and book flights in our database. </a:t>
            </a:r>
          </a:p>
          <a:p>
            <a:r>
              <a:rPr lang="en-US" sz="3000" dirty="0"/>
              <a:t>Flights and bookings can be made in seconds. </a:t>
            </a:r>
          </a:p>
          <a:p>
            <a:r>
              <a:rPr lang="en-US" sz="3000" dirty="0"/>
              <a:t>Allows the user to look up their flights for easy access</a:t>
            </a:r>
          </a:p>
        </p:txBody>
      </p:sp>
    </p:spTree>
    <p:extLst>
      <p:ext uri="{BB962C8B-B14F-4D97-AF65-F5344CB8AC3E}">
        <p14:creationId xmlns:p14="http://schemas.microsoft.com/office/powerpoint/2010/main" val="160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E33E-B49E-5EEC-6C61-7B17A563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What is the purpose and scope of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0442-C7D4-E46F-A4DB-213337BD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500179"/>
            <a:ext cx="8946541" cy="4195481"/>
          </a:xfrm>
        </p:spPr>
        <p:txBody>
          <a:bodyPr>
            <a:normAutofit/>
          </a:bodyPr>
          <a:lstStyle/>
          <a:p>
            <a:r>
              <a:rPr lang="en-GB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a lengthy process to book flights and can be restricted to where and when.</a:t>
            </a:r>
          </a:p>
          <a:p>
            <a:r>
              <a:rPr lang="en-GB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an easy and less time-consuming flight booking from anywhere.</a:t>
            </a:r>
          </a:p>
          <a:p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chose not to include 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2876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B2A-3CE8-715A-3662-480BFCE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Users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9B03-FF4D-D2AC-7464-6981F2C8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76713"/>
          </a:xfrm>
        </p:spPr>
        <p:txBody>
          <a:bodyPr>
            <a:noAutofit/>
          </a:bodyPr>
          <a:lstStyle/>
          <a:p>
            <a:r>
              <a:rPr lang="en-US" sz="2800" dirty="0"/>
              <a:t>Customers</a:t>
            </a:r>
          </a:p>
          <a:p>
            <a:r>
              <a:rPr lang="en-US" sz="2800" dirty="0"/>
              <a:t>Staff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6DA3F-66E9-AF6E-F385-D90D1F60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26" y="3053754"/>
            <a:ext cx="7545927" cy="35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6651-1D5F-BE4B-7988-E7AC67AF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C9791-86DD-31DB-058E-DC3813BC7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799" y="527942"/>
            <a:ext cx="8614401" cy="6155636"/>
          </a:xfrm>
        </p:spPr>
      </p:pic>
    </p:spTree>
    <p:extLst>
      <p:ext uri="{BB962C8B-B14F-4D97-AF65-F5344CB8AC3E}">
        <p14:creationId xmlns:p14="http://schemas.microsoft.com/office/powerpoint/2010/main" val="53127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7EB1-6A46-CBEB-B03D-F6A1D4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614C-9705-310C-C098-B65EFC5E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77D6D-DEEE-C216-3352-BC0FA695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6" y="1282148"/>
            <a:ext cx="11221278" cy="55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9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A6EF-FEFA-344B-3853-ADC9CAC8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1C64E-89B2-CD0D-F10A-B253A921C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3532743" cy="6858000"/>
          </a:xfrm>
        </p:spPr>
      </p:pic>
    </p:spTree>
    <p:extLst>
      <p:ext uri="{BB962C8B-B14F-4D97-AF65-F5344CB8AC3E}">
        <p14:creationId xmlns:p14="http://schemas.microsoft.com/office/powerpoint/2010/main" val="298498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9C62-1A83-1F1D-C584-A5B71653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B3E3-F45A-E25D-CCEF-7FCE0742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41563-2ABD-4462-95DB-3B3F5EDB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47504" cy="4195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268681-C65C-F098-847E-5CCCE6517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673" y="1"/>
            <a:ext cx="4687214" cy="3595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99BDD3-D563-8ACD-64B4-08874140C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71" y="2251147"/>
            <a:ext cx="3427058" cy="45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A80-4FA4-6CCA-ED31-4CFA03F1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C1AF-938D-0C2E-6A46-8B21E86DA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A7FC3-263F-EE05-D3CE-2BDDFFBA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5474" cy="4648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68EAA-08FF-DF9D-347B-BF944DD2A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526" y="4648439"/>
            <a:ext cx="12192000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7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1433</TotalTime>
  <Words>232</Words>
  <Application>Microsoft Office PowerPoint</Application>
  <PresentationFormat>Widescreen</PresentationFormat>
  <Paragraphs>38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Airline Flight Booking System</vt:lpstr>
      <vt:lpstr>Who/What is this being developed for?</vt:lpstr>
      <vt:lpstr>What is the purpose and scope of this project?</vt:lpstr>
      <vt:lpstr>Users of the project</vt:lpstr>
      <vt:lpstr>ERD</vt:lpstr>
      <vt:lpstr>Walkthrough</vt:lpstr>
      <vt:lpstr>PowerPoint Presentation</vt:lpstr>
      <vt:lpstr>PowerPoint Presentation</vt:lpstr>
      <vt:lpstr>PowerPoint Presentation</vt:lpstr>
      <vt:lpstr>Book Flight</vt:lpstr>
      <vt:lpstr>My Bookings</vt:lpstr>
      <vt:lpstr>Staff</vt:lpstr>
      <vt:lpstr>PowerPoint Presentation</vt:lpstr>
      <vt:lpstr>Check Airplane List</vt:lpstr>
      <vt:lpstr>PowerPoint Presentation</vt:lpstr>
      <vt:lpstr>Get Airports List</vt:lpstr>
      <vt:lpstr>PowerPoint Presentation</vt:lpstr>
      <vt:lpstr>Check Flight Schedule List</vt:lpstr>
      <vt:lpstr>PowerPoint Presentation</vt:lpstr>
      <vt:lpstr>PowerPoint Presentation</vt:lpstr>
      <vt:lpstr>Flight Search Query</vt:lpstr>
      <vt:lpstr>Create </vt:lpstr>
      <vt:lpstr>Read, Update, and Delete</vt:lpstr>
      <vt:lpstr>How does it solve the issue?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Flight Booking System</dc:title>
  <dc:creator>Hisham Syed</dc:creator>
  <cp:lastModifiedBy>Olson, Nathan</cp:lastModifiedBy>
  <cp:revision>16</cp:revision>
  <dcterms:created xsi:type="dcterms:W3CDTF">2022-05-01T22:52:54Z</dcterms:created>
  <dcterms:modified xsi:type="dcterms:W3CDTF">2022-05-05T02:53:13Z</dcterms:modified>
</cp:coreProperties>
</file>