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0"/>
  </p:notesMasterIdLst>
  <p:sldIdLst>
    <p:sldId id="314" r:id="rId2"/>
    <p:sldId id="441" r:id="rId3"/>
    <p:sldId id="346" r:id="rId4"/>
    <p:sldId id="429" r:id="rId5"/>
    <p:sldId id="430" r:id="rId6"/>
    <p:sldId id="444" r:id="rId7"/>
    <p:sldId id="432" r:id="rId8"/>
    <p:sldId id="362" r:id="rId9"/>
    <p:sldId id="466" r:id="rId10"/>
    <p:sldId id="317" r:id="rId11"/>
    <p:sldId id="335" r:id="rId12"/>
    <p:sldId id="389" r:id="rId13"/>
    <p:sldId id="445" r:id="rId14"/>
    <p:sldId id="446" r:id="rId15"/>
    <p:sldId id="447" r:id="rId16"/>
    <p:sldId id="448" r:id="rId17"/>
    <p:sldId id="449" r:id="rId18"/>
    <p:sldId id="450" r:id="rId19"/>
    <p:sldId id="452" r:id="rId20"/>
    <p:sldId id="453" r:id="rId21"/>
    <p:sldId id="454" r:id="rId22"/>
    <p:sldId id="455" r:id="rId23"/>
    <p:sldId id="343" r:id="rId24"/>
    <p:sldId id="435" r:id="rId25"/>
    <p:sldId id="411" r:id="rId26"/>
    <p:sldId id="436" r:id="rId27"/>
    <p:sldId id="342" r:id="rId28"/>
    <p:sldId id="350" r:id="rId29"/>
    <p:sldId id="437" r:id="rId30"/>
    <p:sldId id="438" r:id="rId31"/>
    <p:sldId id="439" r:id="rId32"/>
    <p:sldId id="440" r:id="rId33"/>
    <p:sldId id="442" r:id="rId34"/>
    <p:sldId id="325" r:id="rId35"/>
    <p:sldId id="386" r:id="rId36"/>
    <p:sldId id="463" r:id="rId37"/>
    <p:sldId id="321" r:id="rId38"/>
    <p:sldId id="467" r:id="rId39"/>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68" autoAdjust="0"/>
    <p:restoredTop sz="88980" autoAdjust="0"/>
  </p:normalViewPr>
  <p:slideViewPr>
    <p:cSldViewPr>
      <p:cViewPr varScale="1">
        <p:scale>
          <a:sx n="104" d="100"/>
          <a:sy n="104" d="100"/>
        </p:scale>
        <p:origin x="216" y="400"/>
      </p:cViewPr>
      <p:guideLst>
        <p:guide orient="horz" pos="864"/>
        <p:guide pos="576"/>
      </p:guideLst>
    </p:cSldViewPr>
  </p:slideViewPr>
  <p:outlineViewPr>
    <p:cViewPr>
      <p:scale>
        <a:sx n="33" d="100"/>
        <a:sy n="33" d="100"/>
      </p:scale>
      <p:origin x="0" y="-15464"/>
    </p:cViewPr>
  </p:outlineViewPr>
  <p:notesTextViewPr>
    <p:cViewPr>
      <p:scale>
        <a:sx n="100" d="100"/>
        <a:sy n="100" d="100"/>
      </p:scale>
      <p:origin x="0" y="0"/>
    </p:cViewPr>
  </p:notesTextViewPr>
  <p:sorterViewPr>
    <p:cViewPr>
      <p:scale>
        <a:sx n="66" d="100"/>
        <a:sy n="66" d="100"/>
      </p:scale>
      <p:origin x="0" y="6972"/>
    </p:cViewPr>
  </p:sorterViewPr>
  <p:notesViewPr>
    <p:cSldViewPr>
      <p:cViewPr varScale="1">
        <p:scale>
          <a:sx n="40" d="100"/>
          <a:sy n="40" d="100"/>
        </p:scale>
        <p:origin x="-1488"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9T20:24:47.951"/>
    </inkml:context>
    <inkml:brush xml:id="br0">
      <inkml:brushProperty name="width" value="0.12095" units="cm"/>
      <inkml:brushProperty name="height" value="0.12095" units="cm"/>
      <inkml:brushProperty name="color" value="#FF0000"/>
    </inkml:brush>
  </inkml:definitions>
  <inkml:trace contextRef="#ctx0" brushRef="#br0">2803 8967 10766,'0'-13'0,"0"1"0,1 1-19,3 3 0,-1-2 1,5 5-1,3-1 1,3 1-1,3 2 1,-1 1-1,1 2-146,-1 0 0,5 0 1,-3 0-1,1 0 1,2 0-1,0 0 31,-1 0 1,0 0 83,0 0 1,4 0 0,-4 0-1,4-1 19,1-3 1,-1 1-1,1-5 1,0 0 15,0 1 1,0-4-1,1 4 1,1-1 2,2-1 1,2 1-1,-4-3 1,2 1 18,-1 2 0,3 0 0,1-5 0,1 2-97,0 3 1,-1-3 0,2 3 0,-1-3 68,2-2 0,-3 5 1,1 1-1,1 0 14,2 1 0,1 1 0,0-2 0,1 1 13,-1-1 0,0 3 1,0-5-1,0 1-2,1 1 1,-1-4-1,1 3 1,2-2-9,2 2 0,0-3 0,-2 3 0,3-3 4,1-2 0,-2 1 0,2-1 0,-2 1 1,-2 0 0,0-1 0,0 1 0,2-1-1,-2 1 0,-2 4 0,1-1 0,1 0 1,1-2 1,0 0-1,-2 1 1,1 2 22,1-2 0,2 3 0,-3-1 0,1-2-30,-1-1 1,7 3 0,0 0 0,0-2 0,1-1 0,0 0 1,3 1-1,0 2-2,-1-1 1,2-1 0,-6 0 0,1 3 5,-2 2 1,6-3-1,-4 3 1,0 1-4,1-1 1,-4 3-1,0-3 1,-1 1-3,-3 0 0,-2-5 0,-2 4 0,-1-1-3,-2 1 0,-6-1 0,2 4 0,-4-4-19,-4-1 1,1 4 0,-6-2 34,-1-1 6,-1 5 1,-7-10-1,-1 4 1</inkml:trace>
  <inkml:trace contextRef="#ctx0" brushRef="#br0" timeOffset="1">6412 7640 11770,'12'0'0,"1"0"0,-1 0 0,2 0-232,3 0 1,0 5 0,7 4 0,1 2 0,5 2 0,3 3 0,2 2 0,-2 1-17,1 3 0,2 5 1,0 2-1,-3-1 127,-4-2 1,-3-1-1,-3 0 1,-1 0 36,-1-1 1,-7 0 0,0-2-1,-6-3 49,-3-1 0,0 4 0,-8-1 0,-6 1 58,-7-2 0,-7 7 1,-8-4-1,-7 2-68,-11 2 0,-3 6 0,22-15 0,-2-1 1,-2 2-1,-1 1 10,-2 0 1,-2 1 0,-3 5-1,-2 0 1,-3 0 0,0-1-1</inkml:trace>
  <inkml:trace contextRef="#ctx0" brushRef="#br0" timeOffset="2">3373 8806 19327,'13'-2'119,"-1"0"1,1-4 0,0-1 0,4-3 0,4 1 0,3-1-597,5 2 1,2-3 0,3-3-1,-1 3 1,3 0 0,1 0 431,0-1 1,9-1 0,-6 1 0,4-1 0,1 2-6,2 3 0,0-3 0,0 4-5,-1 0 1,-2 0 0,2 5 0,0-4 10,1-1 0,1 3 0,2-3 0,1 0 10,2 0 0,-2 3 0,4-4 0,-2-2 12,-4-1 1,8-1-1,-6-2-69,4-2 1,-1 2 0,4-4 0,0 1 0,1 0-34,3-3 0,-7 5 0,8-1 1,1 2 39,0 1 0,-28 7 1,0 0-1,0 0 0,0 0 1,1-1-1,2 1 12,0 0 0,0 0 0,1 2 0,-1 1 0,-2 1 0,0 0 0,0 0 0,1 1-22,-1-1 0,0 0 0,2 1 0,-1 0 0,0-1 0,-1 0 0,31 0-88,-3-3 0,-7 3 0,0-5 1,-2 0-34,-3 0 0,3 0 0,-10-3 0,-4 2-8,-2-1 0,-4-1 0,-1 0 0,-5 3-164,-4 2 1,0 1-1,-9 4-621,-2 0 940,-1 0 0,-7-6 0,-2-1 0</inkml:trace>
  <inkml:trace contextRef="#ctx0" brushRef="#br0" timeOffset="3">6524 7813 10035,'18'13'0,"2"-1"-189,4 1 1,0-1 0,1 0-1,1 2 1,3 1 0,3 3 0,1 0-1,-1 2 75,-2-1 0,-1 2 0,-4 3 0,0 0 95,0-4 1,-2 4 0,-2-3 0,-6 1-13,-6-2 0,1 2 0,-6-4 0,-2 0 63,-5 0 0,-5 3 1,-9-3-1,-4 0-38,-2-1 1,-7 5 0,-5-2 0,-3 0-89,-4 1 0,-10 4 1,-2 5-1,-7 2 86,29-15 0,-2 0 1,-3 6-1,0 1 0,-4 2 1,1-1-1</inkml:trace>
  <inkml:trace contextRef="#ctx0" brushRef="#br0" timeOffset="4">8074 8111 23762,'0'-12'-9383,"0"3"8484,0 1 1,-1 1 398,-4-1 0,3-2 0,-5 5 0,0-2 0,0-1 407,-3 1 1,-1-4-1,-1 4 1,0-1 151,-1-1 0,-3 2 0,-1-1 0,3 3 123,5-1 0,-2 5 1,2-3 77,-2 2 0,3 4 1,0 2-1,-2 5-256,-1 7 1,0-1 0,1 5 0,2 2 152,-1 2 1,2 1-1,0 0 1,0-1-59,0 1 1,4 0-1,-2 0 1,1 0 204,-1-1 1,0-4-1,2-2 1,-2-2-50,-2 1 0,4-1 1,-1-3 196,2-1-556,2 0 0,2-5 0,2-3 180,4-2 1,3-4 0,3 0 0,1-4 95,2-1 0,5 4 0,-3-1 1,0 3-40,-2 1 1,1 0 0,-2 1 0,-2 3-374,-4 5 1,-1 6 0,-3 3 0,-1 1 43,1 3 0,-2 2 0,-4 2 0,0 3 32,0 4 0,0 4 1,0 3-1,0 1 3,0-1 0,0-1 0,0-3 1,0-3 158,0-4 1,0-4 0,0-3-425,0-2 1,6-5 0,2 1-718,3-7 1,1-3 1098,1-6 1,5 0-1,1 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9T20:24:48.058"/>
    </inkml:context>
    <inkml:brush xml:id="br0">
      <inkml:brushProperty name="width" value="0.12095" units="cm"/>
      <inkml:brushProperty name="height" value="0.12095" units="cm"/>
      <inkml:brushProperty name="color" value="#FF0000"/>
    </inkml:brush>
    <inkml:brush xml:id="br1">
      <inkml:brushProperty name="width" value="0.09071" units="cm"/>
      <inkml:brushProperty name="height" value="0.09071" units="cm"/>
      <inkml:brushProperty name="color" value="#FF0000"/>
    </inkml:brush>
  </inkml:definitions>
  <inkml:trace contextRef="#ctx0" brushRef="#br0">7119 11075 24942,'12'0'-383,"1"0"0,-5 2 0,0 0 0,2 3 0,1-3 1,1 0-1,1-2 0,-1 0 259,1 0 1,0 0 0,3 0 0,0 0-101,-1 0 1,-1 0 0,0 0 250,2 0 0,-2 0 0,3 0 0,-4-2 0,0 0 76,-1-3 1,5 1 0,-1 4-1,1-1-59,1-3 1,-3 2-1,4-2 1,0 3-73,1 1 1,-4 0 0,4 0 0,-1 0-8,0 0 1,-2 0-1,2 0 1,-1 0 98,-3 0 0,3-1 1,-1-2-1,-2-1 13,-2 1 1,-4 1-1,-1 2-188,2 0 1,-3 0-148,1 0 132,-5 0 0,-9 0 1,-8 0-1</inkml:trace>
  <inkml:trace contextRef="#ctx0" brushRef="#br0" timeOffset="1">7342 10840 23115,'8'4'-5836,"1"1"5346,0 2 0,4-3 1,2 5-1,3 2 209,1 4 1,0 0 0,3 4 0,1 1 121,3-1 1,-1-3 0,3 5-1,-1 0 43,-3-2 0,0 0 0,-2-4 1,-3 2-97,-1-2 1,-1-1 39,-5-2 0,-6 1 221,-6-1 1,-11-1-1,-10-1 1,-3-2 313,0 2 1,-5 1 0,0 1-1,0 1 1014,-1-1-876,3 0 0,-3 6 0,5 2 1</inkml:trace>
  <inkml:trace contextRef="#ctx0" brushRef="#br0" timeOffset="2">9091 11075 20715,'0'-7'-4638,"0"-4"3731,0 3 0,1 3 0,3 2 940,5 6 0,-2-2 1,-1 4-1,1 0-188,0-1 1,2 0 0,3-4 289,0 0 1,5 0-1,1 0 1,1 0-4,3 0 0,2 0 1,0 0-1,1 0-52,0 0 0,0 0 0,1 0 0,2 0-140,0 0 1,1 0 0,-2 0-1,0 0 177,2 0 0,4 0 0,-4 0 1,-1 0-8,-2 0 1,3 0 0,-2 0-1,-2 0-44,-3 0 0,-7 0 1,3 0 74,0 0 0,-4 0 1,1-1-656,-5-4 604,1 4 1,-4-10 0,5 4-1</inkml:trace>
  <inkml:trace contextRef="#ctx0" brushRef="#br0" timeOffset="3">11931 10579 18169,'0'-12'-563,"0"-1"0,1 5 1,4 1-1,3 2 432,3 2 0,3 2 0,1 1 1,1 0-1,1 0 0,1 0 0,1 0 1,2 0 146,-1 0 1,5 0 0,4 0-14,-1 0 1,-1 0 0,1 0 0,2 0 0,0 0 4,1 0 1,7-2 0,0-1-1,2-2 31,2-2 1,2-1-1,6-5 1,0 1-38,-1 0 0,2-1 1,2 1-1,2-1-45,1 1 1,2-5 0,3 1 0,-2 1 74,-1 1 1,-6 3-1,3 1 1,-2 2-113,-4-2 0,8-1 1,-6-1-1,3 0 52,1-1 0,4 1 0,-3-1 1,2 0 33,0-4 0,-4 3 0,2-2 0,0 2 0,-4 2 0,3-1 0,0-1 0,-1 1-12,-3 0 0,5-2 0,-6 7 0,2-3-8,3-2 0,-2 1 1,5-1-1,-2 1-44,-3 0 0,6-1 0,-5 2 0,3 2-47,1 0 1,3 1 0,-3-4 0,2-1-20,2 1 0,-4-1 1,0 2-1,-1 2-35,-5 1 0,6 1 1,-7-3-1,3 2-5,1-2 1,4-1 0,-1-1 0,1-1 15,-1 1 0,3-5 0,-3 1 0,1 1 3,-1 1 1,2-3 0,-2 1 0,1 1 30,-1 1 1,3 1 0,-5 0 0,2-3 73,0 0 1,0-1-1,6 5 1,-1 1 19,-1 3 0,3-3 0,-9 2 0,1-2 13,-4-1 1,-2 1-1,-1 1 1,-2 2-26,-2-2 1,-1 1-1,-6-1 1,-5 3-51,-2 2 0,-4-4 1,-6 4-1,-3-1-76,-1 1 1,-2-1-220,-3 2 241,-1 3 0,-6-5 0,-6 6 42,-7 0 1,-10 0-1,-2 0 1</inkml:trace>
  <inkml:trace contextRef="#ctx0" brushRef="#br0" timeOffset="4">16830 9116 16070,'0'7'-1750,"1"4"0,2-3 0,3 3 1701,1 1 1,1 1 0,4-1 0,2 1 0,1 0 0,3 2 0,1 2 0,3-2 191,2-1 1,5 4 0,0 1 0,0 2-179,1 0 1,-4-5 0,3 5 0,-3-1 20,-1 0 0,0 3 0,-2-2 0,-2 1-28,-5-2 0,-2 3 1,-3-6-1,-2 1 14,-5 0 0,-4 4 0,-6-1 1,-6 2-147,-8 2 1,-4 0-1,-5 0 1,-4 0 56,-3-1 1,-7 5 0,-4 2-1,-5 0-1126,-6 4 1224,3 1 1,20-15 0,-2 0 0,2 1-1,0 0 1</inkml:trace>
  <inkml:trace contextRef="#ctx0" brushRef="#br0" timeOffset="5">10244 11113 11669,'0'12'0,"0"0"0,0 1 0,-1-1 325,-3 1 1,1 3 0,-7 2-1,-2 0 1,-3 1-1,0-1 1,0 1 150,-2 1 1,3-5-1,-2 1 57,2-2 0,6-3-336,-1-3 1,8 3-509,1-2 0,1-4 0,8 1 0,0-2 155,2 0 1,2 4 0,-1-4-1,1 1 114,-1 0 0,4-4 0,2 4 0,0-4 157,0-1 0,-1 0 0,-5 0 1,1-1 11,-1-4 0,-4 3 0,-1-7 0,0 0-179,0-2 1,-4-2 0,1 1 0,-1 0-94,1-1 1,-3-3-1,3-1 1,-2 2-30,-2 1 0,0 2 0,0-1 1,-2 1 175,-2 0 0,-1 3 0,-5 2-67,2 2 0,-1-5 0,-3 3 0</inkml:trace>
  <inkml:trace contextRef="#ctx0" brushRef="#br1" timeOffset="6">20191 9364 7492,'11'5'0,"-1"2"-119,-2 0 1,-4 8 0,4-2 0,2 0-1,0 1 1,-1-1 0,0-2 0,0-2 184,2 0 1,2-7 0,-1 2-54,0-2 1,1-2 0,1-2 0,1-2-19,1-4 0,6-3 0,-1-3 0,2-1-13,2-1 0,-4-1 1,-2 5-1,-1 1 13,-3 2 1,-1 4 0,-2 6 62,1 3 0,-6 5 1,-2 6-1,-1 3 58,1 1 1,0 0-1,-1 3 1,4-2-63,3-3 1,2 0-1,1-6 1,2-1-6,5-2 0,2-5 1,2 1-1,0-4-39,0-4 1,4-3-1,1-7 1,0 0-154,1 2 1,-1-3-1,-3 8 1,1 0 142,-5 3 0,8 2 0,-5 2 0</inkml:trace>
  <inkml:trace contextRef="#ctx0" brushRef="#br0" timeOffset="7">11100 11162 21600,'-5'-12'-4823,"3"3"3866,-2 1 0,3 7 0,1 1 1439,0 7 1,-4 0-1,-2 1 1,-1 1 73,-2 3 1,-3-3 0,-1 2 0,-2 3-135,-2 0 1,-5 1 0,1 0 0,-2 2-91,-2-2 0,4-1 0,2-2 0,1 0 107,3 1 0,5-1-314,2 1 44,5-1 0,5-1 0,9-1 1,5-3 90,4-2 0,0 5 1,5-3-1,0 1-343,0 0 1,-1-4-1,1 3 1,-1-1-221,-4-4 1,2 0 0,-5-2 183,-2 0 0,-1-6 0,-3-2 0,-1-4-138,-2-5 0,-5-2 0,1-6 0,-2-1-61,3-3 0,-4 3 0,3-3 0,-2 3-219,-2 1 1,-2 4-1,-1 2 385,-1 1 1,-5 1 0,2 5-1</inkml:trace>
  <inkml:trace contextRef="#ctx0" brushRef="#br1" timeOffset="8">22027 9413 8309,'-9'0'0,"1"2"0,-2 1-572,-1 1 1,3 0-1,0-6 362,-2-2 0,5 2 309,1-7 0,2 5 0,1-3 4,-3 2 1,2-1-2,-2 2 35,3 3 0,1 1 0,1 8 34,3 3 1,-1 3-1,4 2 1,-2 4-91,-2-1 1,4 3 0,0-4-1,1 0-66,0 0 1,1-3 0,3-6-1,1-2-23,-1-1 0,0-2 0,2-5 1,3-3-53,3-5 0,0-2 1,0-3-1,1-1-36,-2-1 1,5-1 0,-5 5 0,2 1 179,-1 3 0,-3-2 1,2 6-1,0 1 40,1 2 0,5 5 0,5 1 1,2 1-89,2-1 1,3 4 0,3-5 0,2 0-25,-3 1 0,1-3 1,-1 2-1,-2-3-22,-5-1 0,-4 0 0,-4 0 0,1 2-43,0 2 0,-4-3 1,-2 5-1,-1-2-33,-3 0 1,3 1-1,0-2 1,1 1 85,3-1 0,2 4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about://glossary.xhtml#P70010153810000000000000000086BF_2"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about://glossary.xhtml#P7001015381000000000000000008608"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about://glossary.xhtml#P7001015381000000000000000008659"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about://glossary.xhtml#P7001015381000000000000000008590"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about://glossary.xhtml#P70010153810000000000000000084E2"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about://glossary.xhtml#P70010153810000000000000000084EB"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about://glossary.xhtml#P7001015381000000000000000008407"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about://ch06_pg0004.xhtml#P70010153810000000000000000024A7"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09EFE8ED-87EB-4E9A-A8E6-88505C797E05}"/>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2" name="Rectangle 3">
            <a:extLst>
              <a:ext uri="{FF2B5EF4-FFF2-40B4-BE49-F238E27FC236}">
                <a16:creationId xmlns:a16="http://schemas.microsoft.com/office/drawing/2014/main" id="{16419440-5803-4C28-8042-A7C76CE11FAA}"/>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40B254EC-B196-4B86-B2B8-F9645BE0397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58" name="Rectangle 3">
            <a:extLst>
              <a:ext uri="{FF2B5EF4-FFF2-40B4-BE49-F238E27FC236}">
                <a16:creationId xmlns:a16="http://schemas.microsoft.com/office/drawing/2014/main" id="{342B9FA0-9B32-466D-8BEF-C4D864E7EFC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DBF423DF-D816-4AB1-9493-CA324D54949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6" name="Rectangle 3">
            <a:extLst>
              <a:ext uri="{FF2B5EF4-FFF2-40B4-BE49-F238E27FC236}">
                <a16:creationId xmlns:a16="http://schemas.microsoft.com/office/drawing/2014/main" id="{6A9A0E96-53C4-48AE-BA38-F855F6340C1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When a function is invoked, the control is transferred to the function. </a:t>
            </a:r>
          </a:p>
          <a:p>
            <a:r>
              <a:rPr lang="en-US" altLang="en-US"/>
              <a:t>Now main function is invoked, the control is transferred to the main function.</a:t>
            </a:r>
          </a:p>
          <a:p>
            <a:endParaRPr lang="en-US" altLang="en-US"/>
          </a:p>
          <a:p>
            <a:r>
              <a:rPr lang="en-US" altLang="en-US"/>
              <a:t>The execution of the main function begins with the initialization of I and j</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DF4A9E83-220F-4E5E-91FD-EA6E6CCDE85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4" name="Rectangle 3">
            <a:extLst>
              <a:ext uri="{FF2B5EF4-FFF2-40B4-BE49-F238E27FC236}">
                <a16:creationId xmlns:a16="http://schemas.microsoft.com/office/drawing/2014/main" id="{237BEFB9-6921-44BD-A523-A09C9A2746D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098632FA-43B5-48ED-878D-77D7067EEFC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2" name="Rectangle 3">
            <a:extLst>
              <a:ext uri="{FF2B5EF4-FFF2-40B4-BE49-F238E27FC236}">
                <a16:creationId xmlns:a16="http://schemas.microsoft.com/office/drawing/2014/main" id="{9ED871C0-68DC-460A-A331-BED641F44CB4}"/>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D4DA72F4-B831-47A5-BEB0-6B537FB8B97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0" name="Rectangle 3">
            <a:extLst>
              <a:ext uri="{FF2B5EF4-FFF2-40B4-BE49-F238E27FC236}">
                <a16:creationId xmlns:a16="http://schemas.microsoft.com/office/drawing/2014/main" id="{01A35FC8-5B66-45A8-AFA5-FC5FFEFA2D1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 And then invokes max(i, j) .</a:t>
            </a:r>
          </a:p>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04CB6EA0-5668-41F0-94B3-8FB8EB396B16}"/>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298" name="Rectangle 3">
            <a:extLst>
              <a:ext uri="{FF2B5EF4-FFF2-40B4-BE49-F238E27FC236}">
                <a16:creationId xmlns:a16="http://schemas.microsoft.com/office/drawing/2014/main" id="{8057C498-99CE-43F2-B480-23BF9C52B27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When the max function is invoked, i is passed to num1 and j is passed to num2. The control is transferred to the max function, and the max function is executed.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15294CBD-1D2A-42E9-9947-705D7D2AD934}"/>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3">
            <a:extLst>
              <a:ext uri="{FF2B5EF4-FFF2-40B4-BE49-F238E27FC236}">
                <a16:creationId xmlns:a16="http://schemas.microsoft.com/office/drawing/2014/main" id="{0F388B36-A900-452B-AAF0-78EFBEDA49B4}"/>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When the return statement in the max function is executed, the max function returns the control to its caller (in this case the caller is the main function).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71D6524A-33FA-461E-BE2B-2A8F569EE496}"/>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4" name="Rectangle 3">
            <a:extLst>
              <a:ext uri="{FF2B5EF4-FFF2-40B4-BE49-F238E27FC236}">
                <a16:creationId xmlns:a16="http://schemas.microsoft.com/office/drawing/2014/main" id="{4368A7E5-A55A-470E-BBCE-B278FF182F5D}"/>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C213EDC5-FA8D-4F81-ABAE-5F459714BC64}"/>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2" name="Rectangle 3">
            <a:extLst>
              <a:ext uri="{FF2B5EF4-FFF2-40B4-BE49-F238E27FC236}">
                <a16:creationId xmlns:a16="http://schemas.microsoft.com/office/drawing/2014/main" id="{CBD50DDF-6B05-4A28-80EA-331623F0338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After the max function is finished, the returned value from the max function is assigned to k</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7AC2B16D-3D57-4565-8C44-F2AC830E5235}"/>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0" name="Rectangle 3">
            <a:extLst>
              <a:ext uri="{FF2B5EF4-FFF2-40B4-BE49-F238E27FC236}">
                <a16:creationId xmlns:a16="http://schemas.microsoft.com/office/drawing/2014/main" id="{1AF3AB55-6847-408E-A3B3-4096BC32DF6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 The main function prints the result (line 14).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31E7C42D-2E4F-4F10-83F5-8561CB6A970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4" name="Rectangle 3">
            <a:extLst>
              <a:ext uri="{FF2B5EF4-FFF2-40B4-BE49-F238E27FC236}">
                <a16:creationId xmlns:a16="http://schemas.microsoft.com/office/drawing/2014/main" id="{F2A1F92B-8810-4B02-AD61-49B923D85D3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E2C8B124-C0BB-45F1-B2E6-E83957E163E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38" name="Rectangle 3">
            <a:extLst>
              <a:ext uri="{FF2B5EF4-FFF2-40B4-BE49-F238E27FC236}">
                <a16:creationId xmlns:a16="http://schemas.microsoft.com/office/drawing/2014/main" id="{B07E1EA2-C4DD-4FF2-9424-53D2CAC2ECB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The main function is now finished. It returns the control to its caller (line 16). The program is now finished.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4B9808C4-05B8-47B2-A8CB-C9E0AC85B5E7}"/>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6" name="Rectangle 3">
            <a:extLst>
              <a:ext uri="{FF2B5EF4-FFF2-40B4-BE49-F238E27FC236}">
                <a16:creationId xmlns:a16="http://schemas.microsoft.com/office/drawing/2014/main" id="{31D97A6E-58BF-42E3-AC9A-340A15D1A3BD}"/>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Here main is defined after max. In Python, functions can be defined in any order in a script file as long as the function is loaded into the memory when it is called.  You can also define main before max.</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B515731E-9F49-4977-ABAE-8B85A13331D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4" name="Rectangle 3">
            <a:extLst>
              <a:ext uri="{FF2B5EF4-FFF2-40B4-BE49-F238E27FC236}">
                <a16:creationId xmlns:a16="http://schemas.microsoft.com/office/drawing/2014/main" id="{3E9A9426-84B6-456A-9DCA-BCF7888C681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A function does not have to return a value.</a:t>
            </a:r>
          </a:p>
          <a:p>
            <a:r>
              <a:rPr lang="en-US" altLang="en-US"/>
              <a:t>The preceding section gives an example of a value-returning function. This section shows how to define and invoke a function that does not return a value. Such a function is commonly known as a </a:t>
            </a:r>
            <a:r>
              <a:rPr lang="en-US" altLang="en-US" b="1">
                <a:hlinkClick r:id="rId3"/>
              </a:rPr>
              <a:t>void function</a:t>
            </a:r>
            <a:r>
              <a:rPr lang="en-US" altLang="en-US"/>
              <a:t>.</a:t>
            </a:r>
          </a:p>
          <a:p>
            <a:endParaRPr lang="en-US" altLang="en-US"/>
          </a:p>
          <a:p>
            <a:r>
              <a:rPr lang="en-US" altLang="en-US"/>
              <a:t>The printGrade function does not return any value. </a:t>
            </a:r>
          </a:p>
          <a:p>
            <a:endParaRPr lang="en-US" altLang="en-US"/>
          </a:p>
          <a:p>
            <a:r>
              <a:rPr lang="en-US" altLang="en-US"/>
              <a:t>To see the differences between a function that does not return a value and a function that returns a value, let’s redesign the printGrade function to return a value. </a:t>
            </a:r>
          </a:p>
          <a:p>
            <a:endParaRPr lang="en-US" altLang="en-US"/>
          </a:p>
          <a:p>
            <a:r>
              <a:rPr lang="en-US" altLang="en-US"/>
              <a:t>We call the new function that returns the grade,  getGrade.</a:t>
            </a:r>
          </a:p>
          <a:p>
            <a:endParaRPr lang="en-US" altLang="en-US"/>
          </a:p>
          <a:p>
            <a:r>
              <a:rPr lang="en-US" altLang="en-US"/>
              <a:t>The getGrade function defined in lines 2–12 returns a character grade based on the numeric score value. It is invoked in line 16.</a:t>
            </a:r>
          </a:p>
          <a:p>
            <a:r>
              <a:rPr lang="en-US" altLang="en-US"/>
              <a:t>The getGrade function returns a character, and it can be invoked and used just like a character. The printGrade function does not return a value, and it must be invoked as a statement.</a:t>
            </a:r>
          </a:p>
          <a:p>
            <a:endParaRPr lang="en-US" altLang="en-US"/>
          </a:p>
          <a:p>
            <a:r>
              <a:rPr lang="en-US" altLang="en-US"/>
              <a:t>A return statement is not needed for a void function, but it can be used for terminating the function and returning control to the function’s caller. The syntax is simply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DF67542-99D9-4A15-9C28-E12979CC43C7}"/>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682" name="Rectangle 3">
            <a:extLst>
              <a:ext uri="{FF2B5EF4-FFF2-40B4-BE49-F238E27FC236}">
                <a16:creationId xmlns:a16="http://schemas.microsoft.com/office/drawing/2014/main" id="{FC063412-38CC-4AD8-B1C1-885DCBCDFBF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Demo:</a:t>
            </a:r>
          </a:p>
          <a:p>
            <a:endParaRPr lang="en-US" altLang="en-US"/>
          </a:p>
          <a:p>
            <a:pPr>
              <a:buFont typeface="Monotype Sorts" pitchFamily="2" charset="2"/>
              <a:buNone/>
            </a:pPr>
            <a:r>
              <a:rPr lang="en-US" altLang="en-US" b="1">
                <a:solidFill>
                  <a:schemeClr val="tx2"/>
                </a:solidFill>
                <a:latin typeface="Courier New" panose="02070309020205020404" pitchFamily="49" charset="0"/>
              </a:rPr>
              <a:t>def sum(number1, number2):</a:t>
            </a:r>
          </a:p>
          <a:p>
            <a:pPr>
              <a:buFont typeface="Monotype Sorts" pitchFamily="2" charset="2"/>
              <a:buNone/>
            </a:pPr>
            <a:r>
              <a:rPr lang="en-US" altLang="en-US" b="1">
                <a:solidFill>
                  <a:schemeClr val="tx2"/>
                </a:solidFill>
                <a:latin typeface="Courier New" panose="02070309020205020404" pitchFamily="49" charset="0"/>
              </a:rPr>
              <a:t>    total = number1 + number2</a:t>
            </a:r>
          </a:p>
          <a:p>
            <a:pPr>
              <a:buFont typeface="Monotype Sorts" pitchFamily="2" charset="2"/>
              <a:buNone/>
            </a:pPr>
            <a:r>
              <a:rPr lang="en-US" altLang="en-US" b="1">
                <a:solidFill>
                  <a:schemeClr val="tx2"/>
                </a:solidFill>
                <a:latin typeface="Courier New" panose="02070309020205020404" pitchFamily="49" charset="0"/>
              </a:rPr>
              <a:t>print(sum(1, 2))</a:t>
            </a:r>
          </a:p>
          <a:p>
            <a:pPr>
              <a:buFont typeface="Monotype Sorts" pitchFamily="2" charset="2"/>
              <a:buNone/>
            </a:pPr>
            <a:endParaRPr lang="en-US" altLang="en-US" b="1">
              <a:solidFill>
                <a:schemeClr val="tx2"/>
              </a:solidFill>
              <a:latin typeface="Courier New" panose="02070309020205020404" pitchFamily="49" charset="0"/>
            </a:endParaRPr>
          </a:p>
          <a:p>
            <a:pPr>
              <a:buFont typeface="Monotype Sorts" pitchFamily="2" charset="2"/>
              <a:buNone/>
            </a:pPr>
            <a:r>
              <a:rPr lang="en-US" altLang="en-US"/>
              <a:t>you will see the output is None, because the sum function does not have a return statement. By default, it returns None.</a:t>
            </a:r>
            <a:endParaRPr lang="en-US" altLang="en-US" b="1">
              <a:solidFill>
                <a:schemeClr val="tx2"/>
              </a:solidFill>
              <a:latin typeface="Courier New" panose="02070309020205020404" pitchFamily="49" charset="0"/>
            </a:endParaRPr>
          </a:p>
          <a:p>
            <a:endParaRPr lang="en-US" altLang="en-US"/>
          </a:p>
          <a:p>
            <a:r>
              <a:rPr lang="en-US" altLang="en-US"/>
              <a:t>Technically, every function in Python returns a value whether you use return or not. If a function does not return a value, by default, it returns a special value </a:t>
            </a:r>
            <a:r>
              <a:rPr lang="en-US" altLang="en-US" b="1">
                <a:hlinkClick r:id="rId3"/>
              </a:rPr>
              <a:t>None</a:t>
            </a:r>
            <a:r>
              <a:rPr lang="en-US" altLang="en-US" b="1"/>
              <a:t>\\</a:t>
            </a:r>
          </a:p>
          <a:p>
            <a:endParaRPr lang="en-US" altLang="en-US" b="1"/>
          </a:p>
          <a:p>
            <a:r>
              <a:rPr lang="en-US" altLang="en-US"/>
              <a:t>The None value can be assigned to a variable to indicate that the variable does not reference any object.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5D0416C6-0FA3-4C5B-ACE6-1299239F66E6}"/>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3730" name="Rectangle 3">
            <a:extLst>
              <a:ext uri="{FF2B5EF4-FFF2-40B4-BE49-F238E27FC236}">
                <a16:creationId xmlns:a16="http://schemas.microsoft.com/office/drawing/2014/main" id="{026A552A-FE88-477E-A70A-8B59F53A8823}"/>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buFont typeface="Monotype Sorts" pitchFamily="2" charset="2"/>
              <a:buNone/>
            </a:pPr>
            <a:r>
              <a:rPr lang="en-US" altLang="en-US" b="1">
                <a:solidFill>
                  <a:schemeClr val="tx2"/>
                </a:solidFill>
                <a:latin typeface="Courier New" panose="02070309020205020404" pitchFamily="49" charset="0"/>
              </a:rPr>
              <a:t>DEMO:</a:t>
            </a:r>
          </a:p>
          <a:p>
            <a:pPr>
              <a:lnSpc>
                <a:spcPct val="80000"/>
              </a:lnSpc>
              <a:buFont typeface="Monotype Sorts" pitchFamily="2" charset="2"/>
              <a:buNone/>
            </a:pPr>
            <a:endParaRPr lang="en-US" altLang="en-US" b="1">
              <a:solidFill>
                <a:schemeClr val="tx2"/>
              </a:solidFill>
              <a:latin typeface="Courier New" panose="02070309020205020404" pitchFamily="49" charset="0"/>
            </a:endParaRPr>
          </a:p>
          <a:p>
            <a:pPr>
              <a:lnSpc>
                <a:spcPct val="80000"/>
              </a:lnSpc>
              <a:buFont typeface="Monotype Sorts" pitchFamily="2" charset="2"/>
              <a:buNone/>
            </a:pPr>
            <a:r>
              <a:rPr lang="en-US" altLang="en-US" b="1">
                <a:solidFill>
                  <a:schemeClr val="tx2"/>
                </a:solidFill>
                <a:latin typeface="Courier New" panose="02070309020205020404" pitchFamily="49" charset="0"/>
              </a:rPr>
              <a:t>def nPrintln(message, n):</a:t>
            </a:r>
          </a:p>
          <a:p>
            <a:pPr>
              <a:lnSpc>
                <a:spcPct val="80000"/>
              </a:lnSpc>
              <a:buFont typeface="Monotype Sorts" pitchFamily="2" charset="2"/>
              <a:buNone/>
            </a:pPr>
            <a:r>
              <a:rPr lang="en-US" altLang="en-US" b="1">
                <a:solidFill>
                  <a:schemeClr val="tx2"/>
                </a:solidFill>
                <a:latin typeface="Courier New" panose="02070309020205020404" pitchFamily="49" charset="0"/>
              </a:rPr>
              <a:t>    for i in range(0, n):</a:t>
            </a:r>
          </a:p>
          <a:p>
            <a:pPr>
              <a:lnSpc>
                <a:spcPct val="80000"/>
              </a:lnSpc>
              <a:buFont typeface="Monotype Sorts" pitchFamily="2" charset="2"/>
              <a:buNone/>
            </a:pPr>
            <a:r>
              <a:rPr lang="en-US" altLang="en-US" b="1">
                <a:solidFill>
                  <a:schemeClr val="tx2"/>
                </a:solidFill>
                <a:latin typeface="Courier New" panose="02070309020205020404" pitchFamily="49" charset="0"/>
              </a:rPr>
              <a:t>        print(message)    </a:t>
            </a:r>
          </a:p>
          <a:p>
            <a:endParaRPr lang="en-US" altLang="en-US"/>
          </a:p>
          <a:p>
            <a:r>
              <a:rPr lang="en-US" altLang="en-US"/>
              <a:t>nPrintln(“Welcome to Python”, 5)</a:t>
            </a:r>
          </a:p>
          <a:p>
            <a:r>
              <a:rPr lang="en-US" altLang="en-US"/>
              <a:t>nPrintln(“Computer Science”, 15)</a:t>
            </a:r>
          </a:p>
          <a:p>
            <a:r>
              <a:rPr lang="en-US" altLang="en-US"/>
              <a:t>nPrintln(4, “Computer Science”) </a:t>
            </a:r>
          </a:p>
          <a:p>
            <a:r>
              <a:rPr lang="en-US" altLang="en-US"/>
              <a:t>nPrintln(4, “Computer Science”) </a:t>
            </a:r>
          </a:p>
          <a:p>
            <a:r>
              <a:rPr lang="en-US" altLang="en-US"/>
              <a:t>nPrintln(n = 4, message = “Computer Science”)</a:t>
            </a:r>
          </a:p>
          <a:p>
            <a:endParaRPr lang="en-US" altLang="en-US"/>
          </a:p>
          <a:p>
            <a:r>
              <a:rPr lang="en-US" altLang="en-US"/>
              <a:t>For example, the following function prints a message n times:</a:t>
            </a:r>
          </a:p>
          <a:p>
            <a:endParaRPr lang="en-US" altLang="en-US"/>
          </a:p>
          <a:p>
            <a:endParaRPr lang="en-US" altLang="en-US"/>
          </a:p>
          <a:p>
            <a:r>
              <a:rPr lang="en-US" altLang="en-US"/>
              <a:t>When calling a function, you need to pass arguments to parameters. There are two kinds of arguments: </a:t>
            </a:r>
            <a:r>
              <a:rPr lang="en-US" altLang="en-US" b="1">
                <a:hlinkClick r:id="rId3"/>
              </a:rPr>
              <a:t>positional arguments</a:t>
            </a:r>
            <a:r>
              <a:rPr lang="en-US" altLang="en-US"/>
              <a:t> and </a:t>
            </a:r>
            <a:r>
              <a:rPr lang="en-US" altLang="en-US" b="1">
                <a:hlinkClick r:id="rId4"/>
              </a:rPr>
              <a:t>keyword arguments</a:t>
            </a:r>
            <a:r>
              <a:rPr lang="en-US" altLang="en-US"/>
              <a:t>.</a:t>
            </a:r>
          </a:p>
          <a:p>
            <a:r>
              <a:rPr lang="en-US" altLang="en-US"/>
              <a:t>When we call a function like this, it is said to use </a:t>
            </a:r>
            <a:r>
              <a:rPr lang="en-US" altLang="en-US" i="1"/>
              <a:t>positional arguments</a:t>
            </a:r>
            <a:r>
              <a:rPr lang="en-US" altLang="en-US"/>
              <a:t>. The arguments must match the parameters in </a:t>
            </a:r>
            <a:r>
              <a:rPr lang="en-US" altLang="en-US" i="1"/>
              <a:t>order</a:t>
            </a:r>
            <a:r>
              <a:rPr lang="en-US" altLang="en-US"/>
              <a:t>, </a:t>
            </a:r>
            <a:r>
              <a:rPr lang="en-US" altLang="en-US" i="1"/>
              <a:t>number</a:t>
            </a:r>
            <a:r>
              <a:rPr lang="en-US" altLang="en-US"/>
              <a:t>, and </a:t>
            </a:r>
            <a:r>
              <a:rPr lang="en-US" altLang="en-US" i="1"/>
              <a:t>compatible type</a:t>
            </a:r>
            <a:r>
              <a:rPr lang="en-US" altLang="en-US"/>
              <a:t>, as defined in the function header.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533CCC7D-D8EE-4F90-B908-FFD7D6B0F37F}"/>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78" name="Rectangle 3">
            <a:extLst>
              <a:ext uri="{FF2B5EF4-FFF2-40B4-BE49-F238E27FC236}">
                <a16:creationId xmlns:a16="http://schemas.microsoft.com/office/drawing/2014/main" id="{1C21C724-53FD-4964-8147-BD0CEE873DF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You can also call a function using </a:t>
            </a:r>
            <a:r>
              <a:rPr lang="en-US" altLang="en-US" i="1"/>
              <a:t>keyword arguments</a:t>
            </a:r>
            <a:r>
              <a:rPr lang="en-US" altLang="en-US"/>
              <a:t>, passing each argument in the form name=value. For example, nPrintln(n = 5, message = "good") passes 5 to n and "good" to message. The arguments can appear in any order using keyword arguments.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8382C16F-CDA4-4653-9241-8D831891BED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2" name="Rectangle 3">
            <a:extLst>
              <a:ext uri="{FF2B5EF4-FFF2-40B4-BE49-F238E27FC236}">
                <a16:creationId xmlns:a16="http://schemas.microsoft.com/office/drawing/2014/main" id="{2427ED1A-ED67-401E-AE9A-AE78511CF84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Why we need different variables? Reuse the names of variables.</a:t>
            </a:r>
          </a:p>
          <a:p>
            <a:endParaRPr lang="en-US" altLang="en-US"/>
          </a:p>
          <a:p>
            <a:r>
              <a:rPr lang="en-US" altLang="en-US"/>
              <a:t>The scope of a variable is the part of the program where the variable can be referenced.</a:t>
            </a:r>
          </a:p>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9E2D680A-0F89-4B92-BF9E-27A422293A4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0" name="Rectangle 3">
            <a:extLst>
              <a:ext uri="{FF2B5EF4-FFF2-40B4-BE49-F238E27FC236}">
                <a16:creationId xmlns:a16="http://schemas.microsoft.com/office/drawing/2014/main" id="{26102458-7160-4E2B-8531-9B491687EF9D}"/>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A global variable is created in line 1 in </a:t>
            </a:r>
            <a:r>
              <a:rPr lang="en-US" altLang="en-US" b="1"/>
              <a:t>Example 1</a:t>
            </a:r>
            <a:r>
              <a:rPr lang="en-US" altLang="en-US"/>
              <a:t>. It is accessed within the function in line 4 and outside the function in line 8. A local variable is created in line 3. It is accessed within the function in line 5. Attempting to access the variable from outside of the function causes an error in line 9.</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7DE60F94-2457-4838-934C-22D767A9628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6018" name="Rectangle 3">
            <a:extLst>
              <a:ext uri="{FF2B5EF4-FFF2-40B4-BE49-F238E27FC236}">
                <a16:creationId xmlns:a16="http://schemas.microsoft.com/office/drawing/2014/main" id="{DF268A1A-F0E2-46D5-8671-C6528FEB3E7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Two xs, but they are different.</a:t>
            </a:r>
          </a:p>
          <a:p>
            <a:endParaRPr lang="en-US" altLang="en-US"/>
          </a:p>
          <a:p>
            <a:r>
              <a:rPr lang="en-US" altLang="en-US"/>
              <a:t>Here a global variable x is created in line 1 in </a:t>
            </a:r>
            <a:r>
              <a:rPr lang="en-US" altLang="en-US" b="1"/>
              <a:t>Example 2</a:t>
            </a:r>
            <a:r>
              <a:rPr lang="en-US" altLang="en-US"/>
              <a:t> and a local variable with the same name (x) is created in line 3. From this point on, the global variable x is not accessible in the function. Outside the function, the global variable x is still accessible. So, it prints 1 in line 7.</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8F7904D3-783C-4B1C-8AF2-1809E488BA1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6" name="Rectangle 3">
            <a:extLst>
              <a:ext uri="{FF2B5EF4-FFF2-40B4-BE49-F238E27FC236}">
                <a16:creationId xmlns:a16="http://schemas.microsoft.com/office/drawing/2014/main" id="{7A31496A-C14D-4A41-BDB0-27FC560890E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Eval&gt;</a:t>
            </a:r>
          </a:p>
          <a:p>
            <a:endParaRPr lang="en-US" altLang="en-US"/>
          </a:p>
          <a:p>
            <a:r>
              <a:rPr lang="en-US" altLang="en-US"/>
              <a:t>Here the variable y is created if x &gt; 0 in </a:t>
            </a:r>
            <a:r>
              <a:rPr lang="en-US" altLang="en-US" b="1"/>
              <a:t>Example 3</a:t>
            </a:r>
            <a:r>
              <a:rPr lang="en-US" altLang="en-US"/>
              <a:t>. If you enter a positive value for x (line 1), the program runs fine. But if you enter a nonpositive value, line 5 produces an error because y is not created.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6DDA1193-0F9A-4103-81D4-6DE899278015}"/>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2" name="Rectangle 3">
            <a:extLst>
              <a:ext uri="{FF2B5EF4-FFF2-40B4-BE49-F238E27FC236}">
                <a16:creationId xmlns:a16="http://schemas.microsoft.com/office/drawing/2014/main" id="{980784BB-2D04-456D-9E16-99476DF2D42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a:extLst>
              <a:ext uri="{FF2B5EF4-FFF2-40B4-BE49-F238E27FC236}">
                <a16:creationId xmlns:a16="http://schemas.microsoft.com/office/drawing/2014/main" id="{B2E99738-1AAC-47CF-A0BB-2A191FB852D4}"/>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4" name="Rectangle 3">
            <a:extLst>
              <a:ext uri="{FF2B5EF4-FFF2-40B4-BE49-F238E27FC236}">
                <a16:creationId xmlns:a16="http://schemas.microsoft.com/office/drawing/2014/main" id="{6188685E-6656-4E2B-8833-75448996BAE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Here the variable i is created in the loop in </a:t>
            </a:r>
            <a:r>
              <a:rPr lang="en-US" altLang="en-US" b="1"/>
              <a:t>Example 4</a:t>
            </a:r>
            <a:r>
              <a:rPr lang="en-US" altLang="en-US"/>
              <a:t>. After the loop is finished, i is 4, so line 5 displays 4.</a:t>
            </a:r>
          </a:p>
          <a:p>
            <a:br>
              <a:rPr lang="en-US" altLang="en-US"/>
            </a:b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E2F8A535-854C-477B-8FFB-CBFB3271012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62" name="Rectangle 3">
            <a:extLst>
              <a:ext uri="{FF2B5EF4-FFF2-40B4-BE49-F238E27FC236}">
                <a16:creationId xmlns:a16="http://schemas.microsoft.com/office/drawing/2014/main" id="{C4629DC5-1A66-4BBB-ACB2-30F3D5E25BB3}"/>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How to use a global variable in a function?</a:t>
            </a:r>
          </a:p>
          <a:p>
            <a:endParaRPr lang="en-US" altLang="en-US"/>
          </a:p>
          <a:p>
            <a:r>
              <a:rPr lang="en-US" altLang="en-US"/>
              <a:t>You can bind a local variable in the global scope. You can also create a variable in a function and use it outside the function. To do either, use a global statement, as shown in the following two examples.</a:t>
            </a:r>
          </a:p>
          <a:p>
            <a:r>
              <a:rPr lang="en-US" altLang="en-US"/>
              <a:t>\</a:t>
            </a:r>
          </a:p>
          <a:p>
            <a:r>
              <a:rPr lang="en-US" altLang="en-US"/>
              <a:t>Here a global variable x is created in line 1 in </a:t>
            </a:r>
            <a:r>
              <a:rPr lang="en-US" altLang="en-US" b="1"/>
              <a:t>Example 6</a:t>
            </a:r>
            <a:r>
              <a:rPr lang="en-US" altLang="en-US"/>
              <a:t> and x is bound in the function in line 3, which means that x in the function is the same as x outside of the function, so the program prints 2 in line 5 and in line 8.</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a:extLst>
              <a:ext uri="{FF2B5EF4-FFF2-40B4-BE49-F238E27FC236}">
                <a16:creationId xmlns:a16="http://schemas.microsoft.com/office/drawing/2014/main" id="{BF3DBE9E-81AD-467B-8B7B-D442CFD749CA}"/>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4210" name="Rectangle 3">
            <a:extLst>
              <a:ext uri="{FF2B5EF4-FFF2-40B4-BE49-F238E27FC236}">
                <a16:creationId xmlns:a16="http://schemas.microsoft.com/office/drawing/2014/main" id="{5D5A4F5D-DCA9-43C0-BA0C-E184A6B40E8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The sort function returns two values. When it is invoked, you need to pass the returned values in a simultaneous assignment.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a:extLst>
              <a:ext uri="{FF2B5EF4-FFF2-40B4-BE49-F238E27FC236}">
                <a16:creationId xmlns:a16="http://schemas.microsoft.com/office/drawing/2014/main" id="{B2B1B3F8-1861-440A-963C-B79699D1C6E4}"/>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7282" name="Rectangle 3">
            <a:extLst>
              <a:ext uri="{FF2B5EF4-FFF2-40B4-BE49-F238E27FC236}">
                <a16:creationId xmlns:a16="http://schemas.microsoft.com/office/drawing/2014/main" id="{19A79C7F-19F7-4AB8-B79E-D7135E70FD5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a:extLst>
              <a:ext uri="{FF2B5EF4-FFF2-40B4-BE49-F238E27FC236}">
                <a16:creationId xmlns:a16="http://schemas.microsoft.com/office/drawing/2014/main" id="{3937F55E-263F-45EB-A11D-11B49FEB829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9330" name="Rectangle 3">
            <a:extLst>
              <a:ext uri="{FF2B5EF4-FFF2-40B4-BE49-F238E27FC236}">
                <a16:creationId xmlns:a16="http://schemas.microsoft.com/office/drawing/2014/main" id="{EF0AB177-EBB2-4D84-8E41-D9EB31325F8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a:extLst>
              <a:ext uri="{FF2B5EF4-FFF2-40B4-BE49-F238E27FC236}">
                <a16:creationId xmlns:a16="http://schemas.microsoft.com/office/drawing/2014/main" id="{5883ECB8-2144-4610-8403-CBBAD79F06E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18" name="Rectangle 3">
            <a:extLst>
              <a:ext uri="{FF2B5EF4-FFF2-40B4-BE49-F238E27FC236}">
                <a16:creationId xmlns:a16="http://schemas.microsoft.com/office/drawing/2014/main" id="{764B77D1-FEB4-4D3D-9D01-2DCEC5C5B633}"/>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a:extLst>
              <a:ext uri="{FF2B5EF4-FFF2-40B4-BE49-F238E27FC236}">
                <a16:creationId xmlns:a16="http://schemas.microsoft.com/office/drawing/2014/main" id="{649D5E40-D61E-4EB4-9911-240528AE9E2C}"/>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6" name="Rectangle 3">
            <a:extLst>
              <a:ext uri="{FF2B5EF4-FFF2-40B4-BE49-F238E27FC236}">
                <a16:creationId xmlns:a16="http://schemas.microsoft.com/office/drawing/2014/main" id="{ED7D0020-EE82-4D17-9F2A-F3A02507C62D}"/>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dirty="0"/>
              <a:t>How would you get started writing such a program? Would you immediately start coding? Beginning programmers often start by trying to work out the solution to every detail. Although details are important in the final program, concern for detail in the early stages may block the problem-solving process. To make problem solving flow as smoothly as possible, this example begins by using function abstraction to isolate details from design and only later implements the details.</a:t>
            </a:r>
          </a:p>
          <a:p>
            <a:r>
              <a:rPr lang="en-US" altLang="en-US" dirty="0"/>
              <a:t>For this example, the problem is first broken into two subproblems: (1) get input from the user and (2) print the calendar for the month. At this stage, you should be concerned with what the subproblems will achieve, not with how to get input and print the calendar for the month. You can draw a structure chart to help visualize the decomposition of the problem </a:t>
            </a:r>
          </a:p>
          <a:p>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E671925A-CA8D-4AAB-A6FA-96EDFEE9C1C3}"/>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22530" name="Rectangle 3">
            <a:extLst>
              <a:ext uri="{FF2B5EF4-FFF2-40B4-BE49-F238E27FC236}">
                <a16:creationId xmlns:a16="http://schemas.microsoft.com/office/drawing/2014/main" id="{BA27D471-B93D-4296-BA41-729544CED1C6}"/>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F87686C2-131A-4A01-9125-201C87DF2165}"/>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24578" name="Rectangle 3">
            <a:extLst>
              <a:ext uri="{FF2B5EF4-FFF2-40B4-BE49-F238E27FC236}">
                <a16:creationId xmlns:a16="http://schemas.microsoft.com/office/drawing/2014/main" id="{C76E2BCF-74EB-48A2-A53F-869CB28E1D8D}"/>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You may have observed that the code for computing these sums is very similar, except that the starting and ending integers are different. Wouldn’t it be nice to be able to write commonly used code once and then reuse it? You can do this by defining a function, which enables you to create reusable code. For example, the preceding code can be simplified by using functions, as follows:</a:t>
            </a:r>
          </a:p>
          <a:p>
            <a:endParaRPr lang="en-US" altLang="en-US"/>
          </a:p>
          <a:p>
            <a:r>
              <a:rPr lang="en-US" altLang="en-US"/>
              <a:t>A </a:t>
            </a:r>
            <a:r>
              <a:rPr lang="en-US" altLang="en-US" b="1">
                <a:hlinkClick r:id="rId3"/>
              </a:rPr>
              <a:t>function</a:t>
            </a:r>
            <a:r>
              <a:rPr lang="en-US" altLang="en-US"/>
              <a:t> is a collection of statements grouped together that performs an operation. In earlier chapters, you learned about such functions as input("Enter a value") and random.randint(a, b). When you call the random.randint(a, b) function, for example, the system actually executes the statements in the function and returns the result. In this chapter, you will learn how to define and use functions and apply function abstraction to solve complex problems.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2FE877F4-86AC-475F-A4CF-A44993769E80}"/>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26626" name="Rectangle 3">
            <a:extLst>
              <a:ext uri="{FF2B5EF4-FFF2-40B4-BE49-F238E27FC236}">
                <a16:creationId xmlns:a16="http://schemas.microsoft.com/office/drawing/2014/main" id="{9F4B746F-A1E5-4494-9AF0-6BC20236BFAF}"/>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25CA83E4-9D47-499D-9B25-78A8E6AB2B5D}"/>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28674" name="Rectangle 3">
            <a:extLst>
              <a:ext uri="{FF2B5EF4-FFF2-40B4-BE49-F238E27FC236}">
                <a16:creationId xmlns:a16="http://schemas.microsoft.com/office/drawing/2014/main" id="{327A50DE-B7B9-4B44-8C2D-8D57039B7166}"/>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47692DFC-80F5-4529-BA81-FD6B5A1B0CFC}"/>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0" name="Rectangle 3">
            <a:extLst>
              <a:ext uri="{FF2B5EF4-FFF2-40B4-BE49-F238E27FC236}">
                <a16:creationId xmlns:a16="http://schemas.microsoft.com/office/drawing/2014/main" id="{3B0F28AB-B22C-462D-A2DA-CC406E8B53C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Let’s look at a function created to find which of two integers is bigger. This function, named max, has two parameters, num1 and num2, the larger of which is returned by the function. </a:t>
            </a:r>
          </a:p>
          <a:p>
            <a:endParaRPr lang="en-US" altLang="en-US"/>
          </a:p>
          <a:p>
            <a:r>
              <a:rPr lang="en-US" altLang="en-US"/>
              <a:t>A function has two parts: header and body.</a:t>
            </a:r>
          </a:p>
          <a:p>
            <a:endParaRPr lang="en-US" altLang="en-US"/>
          </a:p>
          <a:p>
            <a:r>
              <a:rPr lang="en-US" altLang="en-US"/>
              <a:t>The </a:t>
            </a:r>
            <a:r>
              <a:rPr lang="en-US" altLang="en-US" b="1">
                <a:hlinkClick r:id="rId3"/>
              </a:rPr>
              <a:t>header</a:t>
            </a:r>
            <a:r>
              <a:rPr lang="en-US" altLang="en-US"/>
              <a:t> begins with the keyword def, followed by the function’s name and parameters, and ends with a colon.</a:t>
            </a:r>
          </a:p>
          <a:p>
            <a:r>
              <a:rPr lang="en-US" altLang="en-US"/>
              <a:t>The function body contains a collection of statements that define what the function does. </a:t>
            </a:r>
          </a:p>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2CA2307D-BD81-4DDB-9BA0-98520609C06F}"/>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0" name="Rectangle 3">
            <a:extLst>
              <a:ext uri="{FF2B5EF4-FFF2-40B4-BE49-F238E27FC236}">
                <a16:creationId xmlns:a16="http://schemas.microsoft.com/office/drawing/2014/main" id="{27F06687-8765-47AD-9021-4921AFCD947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In a function’s definition, you define what it is to do. To use a function, you have to </a:t>
            </a:r>
            <a:r>
              <a:rPr lang="en-US" altLang="en-US" i="1"/>
              <a:t>call</a:t>
            </a:r>
            <a:r>
              <a:rPr lang="en-US" altLang="en-US"/>
              <a:t> or </a:t>
            </a:r>
            <a:r>
              <a:rPr lang="en-US" altLang="en-US" i="1"/>
              <a:t>invoke </a:t>
            </a:r>
            <a:r>
              <a:rPr lang="en-US" altLang="en-US"/>
              <a:t>it. The program that calls the function is called a </a:t>
            </a:r>
            <a:r>
              <a:rPr lang="en-US" altLang="en-US" b="1">
                <a:hlinkClick r:id="rId3"/>
              </a:rPr>
              <a:t>caller</a:t>
            </a:r>
            <a:r>
              <a:rPr lang="en-US" altLang="en-US"/>
              <a:t>. </a:t>
            </a:r>
          </a:p>
          <a:p>
            <a:endParaRPr lang="en-US" altLang="en-US"/>
          </a:p>
          <a:p>
            <a:r>
              <a:rPr lang="en-US" altLang="en-US"/>
              <a:t>This program contains the max and main functions. The program script invokes the main function. By convention, programs often define a function named main that contains the main functionality for a program.</a:t>
            </a:r>
          </a:p>
          <a:p>
            <a:endParaRPr lang="en-US" altLang="en-US"/>
          </a:p>
          <a:p>
            <a:r>
              <a:rPr lang="en-US" altLang="en-US"/>
              <a:t>How is this program executed? The interpreter reads the script in the file line by line starting from line 1. Since line 1 is a comment, it is ignored. </a:t>
            </a:r>
          </a:p>
          <a:p>
            <a:r>
              <a:rPr lang="en-US" altLang="en-US"/>
              <a:t>When it reads the function header in line 2, it stores the function with its body (lines 2–8) in the memory. Remember that a function’s definition defines the function, but it does not cause the function to execute. The interpreter then reads the definition of the main function (lines 10–14) to the memory. Finally, the interpreter reads the statement at the last line, which invokes the main function and causes the main function to be executed. The control is now transferred to the main function, as shown in </a:t>
            </a:r>
            <a:r>
              <a:rPr lang="en-US" altLang="en-US">
                <a:hlinkClick r:id="rId4"/>
              </a:rPr>
              <a:t>Figure 6.2</a:t>
            </a:r>
            <a:r>
              <a:rPr lang="en-US" altLang="en-US"/>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79A2B478-6E28-4C82-B22C-C171DA61EF0D}"/>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F94DC3A7-DD92-43BD-85B2-5C33381D1D2B}"/>
                </a:ext>
              </a:extLst>
            </p:cNvPr>
            <p:cNvSpPr>
              <a:spLocks noChangeArrowheads="1"/>
            </p:cNvSpPr>
            <p:nvPr/>
          </p:nvSpPr>
          <p:spPr bwMode="hidden">
            <a:xfrm>
              <a:off x="0" y="2112"/>
              <a:ext cx="5759" cy="2207"/>
            </a:xfrm>
            <a:prstGeom prst="rect">
              <a:avLst/>
            </a:prstGeom>
            <a:solidFill>
              <a:schemeClr val="bg1"/>
            </a:soli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207979C4-3C32-40D5-B7A7-4211FBE4DBD9}"/>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B3DEF0AA-1BEB-455A-B77C-4105CFF90A5D}"/>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C9E7B834-A921-46ED-B480-10FDD2A599F9}"/>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4C6DF3A9-3C98-49BD-A6AF-C57366651131}"/>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AB98C482-3098-4227-97D1-86A408136BB5}"/>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51E84BA2-8862-4DB4-8133-754FD580BCED}"/>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93043B0B-8387-4F0A-88ED-5ED77A52DD1B}"/>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88A081CB-7E59-47CA-9A18-EE22587B52DB}"/>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AE5DB45D-EA64-4EF3-A7F2-429A9CD710EB}"/>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01FB489E-B93F-4178-8D1F-BDD5A76E0701}"/>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358545E7-C5C6-4F65-ADD4-17FB97BA249F}"/>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8251A874-4CD4-4997-8FA6-7494424727FE}"/>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10D56A1A-8C53-4D3B-B4F8-2D5219C51E9F}"/>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AABA70D7-C651-4070-8FC3-7802E12D4535}"/>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129FBD4D-35B8-4D27-8E4F-403B7AFCC090}"/>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9C314C6E-4B46-4480-8480-03992D220E6E}"/>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D44E9127-0E2D-4A97-8BD4-49E0D2E4F86D}"/>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5A8FC2B0-FF28-4099-B94F-A29BF19E081D}"/>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5A535887-4126-4919-AEEF-F797B9EDC725}"/>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DB56ADA6-AF78-4DAA-B3C6-CCAE581C4410}"/>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D726D750-C7A6-4AF7-A9A5-16A106A5E5B1}"/>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C10A06D7-4447-4409-BEC9-3BB6EC4FCBF4}"/>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9ED72139-B41C-4B6A-AC10-E2F517FACE5B}"/>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CB53A993-D9B8-4B68-AF0C-F800D318D760}"/>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2D645FAC-3CF3-4028-AAE5-2504D36AB240}"/>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366C0E34-3B5F-416A-A094-B4016159EFCA}"/>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9B0C19F3-1607-41BB-9078-17120A4AAEF2}"/>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7330658E-1FEC-445A-97E8-01A8BD89F8E6}"/>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CC0500C7-561D-4D3A-867F-7ABDA25E73D7}"/>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99BEF0B8-091E-4E63-92DF-2C7A1DA0FE53}"/>
              </a:ext>
            </a:extLst>
          </p:cNvPr>
          <p:cNvSpPr>
            <a:spLocks noGrp="1" noChangeArrowheads="1"/>
          </p:cNvSpPr>
          <p:nvPr>
            <p:ph type="ftr" sz="quarter" idx="11"/>
          </p:nvPr>
        </p:nvSpPr>
        <p:spPr bwMode="auto">
          <a:xfrm>
            <a:off x="3124200" y="6400800"/>
            <a:ext cx="2895600" cy="457200"/>
          </a:xfrm>
          <a:prstGeom prst="rect">
            <a:avLst/>
          </a:prstGeom>
        </p:spPr>
        <p:txBody>
          <a:bodyPr vert="horz" wrap="none" lIns="92075" tIns="46038" rIns="92075" bIns="46038" numCol="1" anchor="ctr" anchorCtr="0" compatLnSpc="1">
            <a:prstTxWarp prst="textNoShape">
              <a:avLst/>
            </a:prstTxWarp>
          </a:bodyPr>
          <a:lstStyle>
            <a:lvl1pPr algn="ctr">
              <a:defRPr sz="1400"/>
            </a:lvl1pPr>
          </a:lstStyle>
          <a:p>
            <a:pPr>
              <a:defRPr/>
            </a:pPr>
            <a:r>
              <a:rPr lang="en-US"/>
              <a:t>© Copyright 2018 by Pearson Education, Inc. All Rights Reserved.</a:t>
            </a:r>
          </a:p>
        </p:txBody>
      </p:sp>
      <p:sp>
        <p:nvSpPr>
          <p:cNvPr id="36" name="Rectangle 36">
            <a:extLst>
              <a:ext uri="{FF2B5EF4-FFF2-40B4-BE49-F238E27FC236}">
                <a16:creationId xmlns:a16="http://schemas.microsoft.com/office/drawing/2014/main" id="{36DDA8B7-FC66-4369-90F2-8C426CC3183D}"/>
              </a:ext>
            </a:extLst>
          </p:cNvPr>
          <p:cNvSpPr>
            <a:spLocks noGrp="1" noChangeArrowheads="1"/>
          </p:cNvSpPr>
          <p:nvPr>
            <p:ph type="sldNum" sz="quarter" idx="12"/>
          </p:nvPr>
        </p:nvSpPr>
        <p:spPr>
          <a:xfrm>
            <a:off x="6553200" y="6400800"/>
            <a:ext cx="1905000" cy="457200"/>
          </a:xfrm>
        </p:spPr>
        <p:txBody>
          <a:bodyPr/>
          <a:lstStyle>
            <a:lvl1pPr>
              <a:defRPr smtClean="0"/>
            </a:lvl1pPr>
          </a:lstStyle>
          <a:p>
            <a:pPr>
              <a:defRPr/>
            </a:pPr>
            <a:fld id="{517B48E2-7710-4D7B-9941-D01CBC25C18C}" type="slidenum">
              <a:rPr lang="en-US" altLang="en-US"/>
              <a:pPr>
                <a:defRPr/>
              </a:pPr>
              <a:t>‹#›</a:t>
            </a:fld>
            <a:endParaRPr lang="en-US" altLang="en-US"/>
          </a:p>
        </p:txBody>
      </p:sp>
    </p:spTree>
    <p:extLst>
      <p:ext uri="{BB962C8B-B14F-4D97-AF65-F5344CB8AC3E}">
        <p14:creationId xmlns:p14="http://schemas.microsoft.com/office/powerpoint/2010/main" val="1539055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3E1CB8A4-F0D1-435D-B43A-B0567DE1100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BCF11B5B-2609-448A-B33A-3B0F868FE34F}"/>
              </a:ext>
            </a:extLst>
          </p:cNvPr>
          <p:cNvSpPr>
            <a:spLocks noGrp="1" noChangeArrowheads="1"/>
          </p:cNvSpPr>
          <p:nvPr>
            <p:ph type="sldNum" sz="quarter" idx="11"/>
          </p:nvPr>
        </p:nvSpPr>
        <p:spPr>
          <a:ln/>
        </p:spPr>
        <p:txBody>
          <a:bodyPr/>
          <a:lstStyle>
            <a:lvl1pPr>
              <a:defRPr/>
            </a:lvl1pPr>
          </a:lstStyle>
          <a:p>
            <a:pPr>
              <a:defRPr/>
            </a:pPr>
            <a:fld id="{B8E0BD75-5EF1-4D51-B4E2-4DC2AD8FC652}" type="slidenum">
              <a:rPr lang="en-US" altLang="en-US"/>
              <a:pPr>
                <a:defRPr/>
              </a:pPr>
              <a:t>‹#›</a:t>
            </a:fld>
            <a:endParaRPr lang="en-US" altLang="en-US"/>
          </a:p>
        </p:txBody>
      </p:sp>
    </p:spTree>
    <p:extLst>
      <p:ext uri="{BB962C8B-B14F-4D97-AF65-F5344CB8AC3E}">
        <p14:creationId xmlns:p14="http://schemas.microsoft.com/office/powerpoint/2010/main" val="3842010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2A4ABA1E-84A7-4A6D-BD0C-257330F6F77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16B0A945-F8E0-4CCA-9347-1B53D2E14A99}"/>
              </a:ext>
            </a:extLst>
          </p:cNvPr>
          <p:cNvSpPr>
            <a:spLocks noGrp="1" noChangeArrowheads="1"/>
          </p:cNvSpPr>
          <p:nvPr>
            <p:ph type="sldNum" sz="quarter" idx="11"/>
          </p:nvPr>
        </p:nvSpPr>
        <p:spPr>
          <a:ln/>
        </p:spPr>
        <p:txBody>
          <a:bodyPr/>
          <a:lstStyle>
            <a:lvl1pPr>
              <a:defRPr/>
            </a:lvl1pPr>
          </a:lstStyle>
          <a:p>
            <a:pPr>
              <a:defRPr/>
            </a:pPr>
            <a:fld id="{45E9A1BE-6224-4DBC-8F52-BDDB28450884}" type="slidenum">
              <a:rPr lang="en-US" altLang="en-US"/>
              <a:pPr>
                <a:defRPr/>
              </a:pPr>
              <a:t>‹#›</a:t>
            </a:fld>
            <a:endParaRPr lang="en-US" altLang="en-US"/>
          </a:p>
        </p:txBody>
      </p:sp>
    </p:spTree>
    <p:extLst>
      <p:ext uri="{BB962C8B-B14F-4D97-AF65-F5344CB8AC3E}">
        <p14:creationId xmlns:p14="http://schemas.microsoft.com/office/powerpoint/2010/main" val="4154703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CA339F2E-19CA-4B93-AFA8-5E26679BB35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F3D689BE-EED8-44FC-B764-C36DD1BB9CFE}"/>
              </a:ext>
            </a:extLst>
          </p:cNvPr>
          <p:cNvSpPr>
            <a:spLocks noGrp="1" noChangeArrowheads="1"/>
          </p:cNvSpPr>
          <p:nvPr>
            <p:ph type="sldNum" sz="quarter" idx="11"/>
          </p:nvPr>
        </p:nvSpPr>
        <p:spPr>
          <a:ln/>
        </p:spPr>
        <p:txBody>
          <a:bodyPr/>
          <a:lstStyle>
            <a:lvl1pPr>
              <a:defRPr/>
            </a:lvl1pPr>
          </a:lstStyle>
          <a:p>
            <a:pPr>
              <a:defRPr/>
            </a:pPr>
            <a:fld id="{22113668-F5A9-4177-B96A-CA98D7307E37}" type="slidenum">
              <a:rPr lang="en-US" altLang="en-US"/>
              <a:pPr>
                <a:defRPr/>
              </a:pPr>
              <a:t>‹#›</a:t>
            </a:fld>
            <a:endParaRPr lang="en-US" altLang="en-US"/>
          </a:p>
        </p:txBody>
      </p:sp>
    </p:spTree>
    <p:extLst>
      <p:ext uri="{BB962C8B-B14F-4D97-AF65-F5344CB8AC3E}">
        <p14:creationId xmlns:p14="http://schemas.microsoft.com/office/powerpoint/2010/main" val="2294754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357EA2C6-EAAC-4774-8057-0BBE6F959F5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4B4EF372-AB76-4874-96F1-A86BEC09FF42}"/>
              </a:ext>
            </a:extLst>
          </p:cNvPr>
          <p:cNvSpPr>
            <a:spLocks noGrp="1" noChangeArrowheads="1"/>
          </p:cNvSpPr>
          <p:nvPr>
            <p:ph type="sldNum" sz="quarter" idx="11"/>
          </p:nvPr>
        </p:nvSpPr>
        <p:spPr>
          <a:ln/>
        </p:spPr>
        <p:txBody>
          <a:bodyPr/>
          <a:lstStyle>
            <a:lvl1pPr>
              <a:defRPr/>
            </a:lvl1pPr>
          </a:lstStyle>
          <a:p>
            <a:pPr>
              <a:defRPr/>
            </a:pPr>
            <a:fld id="{AB19A27A-BB82-4180-B6DC-B39BC9E05C46}" type="slidenum">
              <a:rPr lang="en-US" altLang="en-US"/>
              <a:pPr>
                <a:defRPr/>
              </a:pPr>
              <a:t>‹#›</a:t>
            </a:fld>
            <a:endParaRPr lang="en-US" altLang="en-US"/>
          </a:p>
        </p:txBody>
      </p:sp>
    </p:spTree>
    <p:extLst>
      <p:ext uri="{BB962C8B-B14F-4D97-AF65-F5344CB8AC3E}">
        <p14:creationId xmlns:p14="http://schemas.microsoft.com/office/powerpoint/2010/main" val="655103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697139B5-ED5F-4E2E-8EBB-35380D0E967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3EDEE2D9-4A46-4F1F-8913-9068BEE62408}"/>
              </a:ext>
            </a:extLst>
          </p:cNvPr>
          <p:cNvSpPr>
            <a:spLocks noGrp="1" noChangeArrowheads="1"/>
          </p:cNvSpPr>
          <p:nvPr>
            <p:ph type="sldNum" sz="quarter" idx="11"/>
          </p:nvPr>
        </p:nvSpPr>
        <p:spPr>
          <a:ln/>
        </p:spPr>
        <p:txBody>
          <a:bodyPr/>
          <a:lstStyle>
            <a:lvl1pPr>
              <a:defRPr/>
            </a:lvl1pPr>
          </a:lstStyle>
          <a:p>
            <a:pPr>
              <a:defRPr/>
            </a:pPr>
            <a:fld id="{02B7CB96-210D-4C61-AD9F-773461718681}" type="slidenum">
              <a:rPr lang="en-US" altLang="en-US"/>
              <a:pPr>
                <a:defRPr/>
              </a:pPr>
              <a:t>‹#›</a:t>
            </a:fld>
            <a:endParaRPr lang="en-US" altLang="en-US"/>
          </a:p>
        </p:txBody>
      </p:sp>
    </p:spTree>
    <p:extLst>
      <p:ext uri="{BB962C8B-B14F-4D97-AF65-F5344CB8AC3E}">
        <p14:creationId xmlns:p14="http://schemas.microsoft.com/office/powerpoint/2010/main" val="144167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DD5E36EC-CB38-4DD2-85CB-E48A187E3F6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2C0649A4-AE82-469F-8F65-9175BC08A53B}"/>
              </a:ext>
            </a:extLst>
          </p:cNvPr>
          <p:cNvSpPr>
            <a:spLocks noGrp="1" noChangeArrowheads="1"/>
          </p:cNvSpPr>
          <p:nvPr>
            <p:ph type="sldNum" sz="quarter" idx="11"/>
          </p:nvPr>
        </p:nvSpPr>
        <p:spPr>
          <a:ln/>
        </p:spPr>
        <p:txBody>
          <a:bodyPr/>
          <a:lstStyle>
            <a:lvl1pPr>
              <a:defRPr/>
            </a:lvl1pPr>
          </a:lstStyle>
          <a:p>
            <a:pPr>
              <a:defRPr/>
            </a:pPr>
            <a:fld id="{B453035C-3ED4-4F86-B8AB-01D5605AFC90}" type="slidenum">
              <a:rPr lang="en-US" altLang="en-US"/>
              <a:pPr>
                <a:defRPr/>
              </a:pPr>
              <a:t>‹#›</a:t>
            </a:fld>
            <a:endParaRPr lang="en-US" altLang="en-US"/>
          </a:p>
        </p:txBody>
      </p:sp>
    </p:spTree>
    <p:extLst>
      <p:ext uri="{BB962C8B-B14F-4D97-AF65-F5344CB8AC3E}">
        <p14:creationId xmlns:p14="http://schemas.microsoft.com/office/powerpoint/2010/main" val="136892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DC2FBAB2-AD1B-4CD6-8796-1877C6F6331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81E93836-7F25-4E62-8BFF-64BBF12885C2}"/>
              </a:ext>
            </a:extLst>
          </p:cNvPr>
          <p:cNvSpPr>
            <a:spLocks noGrp="1" noChangeArrowheads="1"/>
          </p:cNvSpPr>
          <p:nvPr>
            <p:ph type="sldNum" sz="quarter" idx="11"/>
          </p:nvPr>
        </p:nvSpPr>
        <p:spPr>
          <a:ln/>
        </p:spPr>
        <p:txBody>
          <a:bodyPr/>
          <a:lstStyle>
            <a:lvl1pPr>
              <a:defRPr/>
            </a:lvl1pPr>
          </a:lstStyle>
          <a:p>
            <a:pPr>
              <a:defRPr/>
            </a:pPr>
            <a:fld id="{3BD3451E-534A-4636-92D4-074F6C43F074}" type="slidenum">
              <a:rPr lang="en-US" altLang="en-US"/>
              <a:pPr>
                <a:defRPr/>
              </a:pPr>
              <a:t>‹#›</a:t>
            </a:fld>
            <a:endParaRPr lang="en-US" altLang="en-US"/>
          </a:p>
        </p:txBody>
      </p:sp>
    </p:spTree>
    <p:extLst>
      <p:ext uri="{BB962C8B-B14F-4D97-AF65-F5344CB8AC3E}">
        <p14:creationId xmlns:p14="http://schemas.microsoft.com/office/powerpoint/2010/main" val="15010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FA49BD16-9A49-44F3-9EB5-659034466FB4}"/>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D084E5FA-378A-4657-95B7-F7D38B40A4D3}"/>
              </a:ext>
            </a:extLst>
          </p:cNvPr>
          <p:cNvSpPr>
            <a:spLocks noGrp="1" noChangeArrowheads="1"/>
          </p:cNvSpPr>
          <p:nvPr>
            <p:ph type="sldNum" sz="quarter" idx="11"/>
          </p:nvPr>
        </p:nvSpPr>
        <p:spPr>
          <a:ln/>
        </p:spPr>
        <p:txBody>
          <a:bodyPr/>
          <a:lstStyle>
            <a:lvl1pPr>
              <a:defRPr/>
            </a:lvl1pPr>
          </a:lstStyle>
          <a:p>
            <a:pPr>
              <a:defRPr/>
            </a:pPr>
            <a:fld id="{031FE6F5-068E-413D-81C6-3FA6E4023A68}" type="slidenum">
              <a:rPr lang="en-US" altLang="en-US"/>
              <a:pPr>
                <a:defRPr/>
              </a:pPr>
              <a:t>‹#›</a:t>
            </a:fld>
            <a:endParaRPr lang="en-US" altLang="en-US"/>
          </a:p>
        </p:txBody>
      </p:sp>
    </p:spTree>
    <p:extLst>
      <p:ext uri="{BB962C8B-B14F-4D97-AF65-F5344CB8AC3E}">
        <p14:creationId xmlns:p14="http://schemas.microsoft.com/office/powerpoint/2010/main" val="64716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ED3E0DA6-EE75-48C0-BCD1-1AEC5D36BDA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10254818-D586-45F8-AC17-8962B557AB4D}"/>
              </a:ext>
            </a:extLst>
          </p:cNvPr>
          <p:cNvSpPr>
            <a:spLocks noGrp="1" noChangeArrowheads="1"/>
          </p:cNvSpPr>
          <p:nvPr>
            <p:ph type="sldNum" sz="quarter" idx="11"/>
          </p:nvPr>
        </p:nvSpPr>
        <p:spPr>
          <a:ln/>
        </p:spPr>
        <p:txBody>
          <a:bodyPr/>
          <a:lstStyle>
            <a:lvl1pPr>
              <a:defRPr/>
            </a:lvl1pPr>
          </a:lstStyle>
          <a:p>
            <a:pPr>
              <a:defRPr/>
            </a:pPr>
            <a:fld id="{26AF17B5-A2FD-4333-A24D-192398975B67}" type="slidenum">
              <a:rPr lang="en-US" altLang="en-US"/>
              <a:pPr>
                <a:defRPr/>
              </a:pPr>
              <a:t>‹#›</a:t>
            </a:fld>
            <a:endParaRPr lang="en-US" altLang="en-US"/>
          </a:p>
        </p:txBody>
      </p:sp>
    </p:spTree>
    <p:extLst>
      <p:ext uri="{BB962C8B-B14F-4D97-AF65-F5344CB8AC3E}">
        <p14:creationId xmlns:p14="http://schemas.microsoft.com/office/powerpoint/2010/main" val="3169583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D4DCAAC7-E4C1-4A18-9FED-5F2FD3121E3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840C37A3-4058-4452-9448-F7880B06C1DA}"/>
              </a:ext>
            </a:extLst>
          </p:cNvPr>
          <p:cNvSpPr>
            <a:spLocks noGrp="1" noChangeArrowheads="1"/>
          </p:cNvSpPr>
          <p:nvPr>
            <p:ph type="sldNum" sz="quarter" idx="11"/>
          </p:nvPr>
        </p:nvSpPr>
        <p:spPr>
          <a:ln/>
        </p:spPr>
        <p:txBody>
          <a:bodyPr/>
          <a:lstStyle>
            <a:lvl1pPr>
              <a:defRPr/>
            </a:lvl1pPr>
          </a:lstStyle>
          <a:p>
            <a:pPr>
              <a:defRPr/>
            </a:pPr>
            <a:fld id="{4CBC511D-0EF5-4B5C-9AD5-2EF8ABBEE2B0}" type="slidenum">
              <a:rPr lang="en-US" altLang="en-US"/>
              <a:pPr>
                <a:defRPr/>
              </a:pPr>
              <a:t>‹#›</a:t>
            </a:fld>
            <a:endParaRPr lang="en-US" altLang="en-US"/>
          </a:p>
        </p:txBody>
      </p:sp>
    </p:spTree>
    <p:extLst>
      <p:ext uri="{BB962C8B-B14F-4D97-AF65-F5344CB8AC3E}">
        <p14:creationId xmlns:p14="http://schemas.microsoft.com/office/powerpoint/2010/main" val="225433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90C7F7A1-F8B6-4321-BCDD-D56CF90353E0}"/>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ED78DD94-7055-4BDF-A3E9-83EEC93E58CA}"/>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2BFD6E8A-1A7E-4FC9-BE35-C13DE971BB9D}"/>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96E24629-5CE2-4FE0-963A-9978FC64433B}"/>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5F62880A-ACAB-4D53-98C0-B7A0BCA6AE35}"/>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6003D3DE-8598-424A-BEA3-D437F96689C9}"/>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C2EA7F6B-528B-46AB-9B30-31A57118811E}"/>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CB48CD16-3F85-4B4A-9EEC-25A8A3525B20}"/>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14F5297D-3B9A-4551-8789-11D790A5DF75}"/>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F4512B7D-61BE-408E-948E-62812EB31E69}"/>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1CBB30C8-DA78-481F-A4FD-75B28F6040EC}"/>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1705560A-E9EE-4F95-87AC-F1C26A0CF474}"/>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74E0E687-720F-4FAE-BCDD-A21286478C3A}"/>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CA2D60BB-5BC9-43A7-9840-A1919C689D2C}"/>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D7D33715-EF95-494D-89B9-42EB8547343E}"/>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B4CE42AE-6AAE-434A-995E-39A373704EAD}"/>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A4EC25D0-43CB-46C5-B720-A648FDE53D85}"/>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8EFE7CEC-D68A-4415-A3DF-BB7A27E6EC72}"/>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575F8432-5C4B-42E8-A052-4B403A3C631A}"/>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C1540A66-49C9-4CE1-A642-C95229907C24}"/>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5354A543-9933-43BE-8FD4-EE7B40570F8A}"/>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D0AD731D-C006-4E9D-A15F-D303AA496910}"/>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FFEC8846-D119-411B-8CE1-F04F49190401}"/>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56E916DB-11A7-4638-87C3-FB7323F38EA4}"/>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C248B8FC-99F7-49C3-BBC8-CFF875916548}"/>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E9EC1EFF-76D4-4D54-8DA0-6E78BC5E9B2C}"/>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6C958D6F-2429-490B-BFF4-9609ED363041}"/>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A3738B98-A430-48ED-8772-9772D21A712B}"/>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8A0FD5D1-DAD0-4033-9304-2FF60410F900}"/>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F4FA404E-5D5A-4A0C-99FE-9CF9DD1F25BD}"/>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6ED42AB8-E4D3-40B5-8663-285395C04EAD}"/>
              </a:ext>
            </a:extLst>
          </p:cNvPr>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a:extLst>
              <a:ext uri="{FF2B5EF4-FFF2-40B4-BE49-F238E27FC236}">
                <a16:creationId xmlns:a16="http://schemas.microsoft.com/office/drawing/2014/main" id="{9A2EA3AA-34F4-4251-BBEB-985AD1EC2279}"/>
              </a:ext>
            </a:extLst>
          </p:cNvPr>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smtClean="0"/>
            </a:lvl1pPr>
          </a:lstStyle>
          <a:p>
            <a:pPr>
              <a:defRPr/>
            </a:pPr>
            <a:fld id="{9EBC8A77-3036-4DBB-9896-ACF0A0F703ED}" type="slidenum">
              <a:rPr lang="en-US" altLang="en-US"/>
              <a:pPr>
                <a:defRPr/>
              </a:pPr>
              <a:t>‹#›</a:t>
            </a:fld>
            <a:endParaRPr lang="en-US" altLang="en-US"/>
          </a:p>
        </p:txBody>
      </p:sp>
      <p:sp>
        <p:nvSpPr>
          <p:cNvPr id="1031" name="Rectangle 35">
            <a:extLst>
              <a:ext uri="{FF2B5EF4-FFF2-40B4-BE49-F238E27FC236}">
                <a16:creationId xmlns:a16="http://schemas.microsoft.com/office/drawing/2014/main" id="{572749E1-D91F-41D4-BC47-19333CED8119}"/>
              </a:ext>
            </a:extLst>
          </p:cNvPr>
          <p:cNvSpPr>
            <a:spLocks noChangeArrowheads="1"/>
          </p:cNvSpPr>
          <p:nvPr/>
        </p:nvSpPr>
        <p:spPr bwMode="auto">
          <a:xfrm>
            <a:off x="1676400" y="6438900"/>
            <a:ext cx="5581650" cy="419100"/>
          </a:xfrm>
          <a:prstGeom prst="rect">
            <a:avLst/>
          </a:prstGeom>
          <a:noFill/>
          <a:ln>
            <a:noFill/>
          </a:ln>
          <a:effec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rPr>
              <a:t>© Copyright 2018 by Pearson Education, Inc. All Rights Reserved.</a:t>
            </a:r>
          </a:p>
        </p:txBody>
      </p:sp>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liangcpp.pearsoncmg.com/pyhtml/TestMax.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customXml" Target="../ink/ink1.x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customXml" Target="../ink/ink2.xml"/><Relationship Id="rId5" Type="http://schemas.openxmlformats.org/officeDocument/2006/relationships/image" Target="../media/image4.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w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w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4.w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4.w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wmf"/><Relationship Id="rId4"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wmf"/><Relationship Id="rId4"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wmf"/><Relationship Id="rId4" Type="http://schemas.openxmlformats.org/officeDocument/2006/relationships/oleObject" Target="../embeddings/oleObject14.bin"/></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liangcpp.pearsoncmg.com/pyhtml/ReturnGradeFunction.html" TargetMode="External"/><Relationship Id="rId4" Type="http://schemas.openxmlformats.org/officeDocument/2006/relationships/hyperlink" Target="https://liangcpp.pearsoncmg.com/pyhtml/PrintGradeFunction.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liangcpp.pearsoncmg.com/pyhtml/MultipleReturnValueDemo.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liangcpp.pearsoncmg.com/pyhtml/PrintCalendar.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1.wmf"/><Relationship Id="rId4" Type="http://schemas.openxmlformats.org/officeDocument/2006/relationships/oleObject" Target="../embeddings/oleObject15.bin"/></Relationships>
</file>

<file path=ppt/slides/_rels/slide37.xml.rels><?xml version="1.0" encoding="UTF-8" standalone="yes"?>
<Relationships xmlns="http://schemas.openxmlformats.org/package/2006/relationships"><Relationship Id="rId3" Type="http://schemas.openxmlformats.org/officeDocument/2006/relationships/hyperlink" Target="https://liangcpp.pearsoncmg.com/pyhtml/PrintCalendarSkeleton.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4">
            <a:extLst>
              <a:ext uri="{FF2B5EF4-FFF2-40B4-BE49-F238E27FC236}">
                <a16:creationId xmlns:a16="http://schemas.microsoft.com/office/drawing/2014/main" id="{75353D18-13E0-4F78-8A3E-161B481489B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44AA400-98AC-4CB8-A348-3A1A48099A08}" type="slidenum">
              <a:rPr lang="en-US" altLang="en-US" sz="1400"/>
              <a:pPr>
                <a:spcBef>
                  <a:spcPct val="0"/>
                </a:spcBef>
                <a:buClrTx/>
                <a:buSzTx/>
                <a:buFontTx/>
                <a:buNone/>
              </a:pPr>
              <a:t>1</a:t>
            </a:fld>
            <a:endParaRPr lang="en-US" altLang="en-US" sz="1400"/>
          </a:p>
        </p:txBody>
      </p:sp>
      <p:sp>
        <p:nvSpPr>
          <p:cNvPr id="14338" name="Rectangle 2">
            <a:extLst>
              <a:ext uri="{FF2B5EF4-FFF2-40B4-BE49-F238E27FC236}">
                <a16:creationId xmlns:a16="http://schemas.microsoft.com/office/drawing/2014/main" id="{D8EA3D42-2916-4227-B78F-30ECE08D53D8}"/>
              </a:ext>
            </a:extLst>
          </p:cNvPr>
          <p:cNvSpPr>
            <a:spLocks noGrp="1" noChangeArrowheads="1"/>
          </p:cNvSpPr>
          <p:nvPr>
            <p:ph type="title"/>
          </p:nvPr>
        </p:nvSpPr>
        <p:spPr>
          <a:xfrm>
            <a:off x="693738" y="701675"/>
            <a:ext cx="7772400" cy="1143000"/>
          </a:xfrm>
        </p:spPr>
        <p:txBody>
          <a:bodyPr/>
          <a:lstStyle/>
          <a:p>
            <a:r>
              <a:rPr lang="en-US" altLang="en-US"/>
              <a:t>Chapter 6 Functions</a:t>
            </a:r>
            <a:endParaRPr lang="en-US" altLang="en-US">
              <a:solidFill>
                <a:schemeClr val="tx1"/>
              </a:solidFill>
              <a:latin typeface="Book Antiqua" panose="020406020503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4">
            <a:extLst>
              <a:ext uri="{FF2B5EF4-FFF2-40B4-BE49-F238E27FC236}">
                <a16:creationId xmlns:a16="http://schemas.microsoft.com/office/drawing/2014/main" id="{AA97396B-0BC1-4D49-9E0F-A697D70E276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EF1E0AD-C872-4CA4-ABFA-CF1F17E42F88}" type="slidenum">
              <a:rPr lang="en-US" altLang="en-US" sz="1400"/>
              <a:pPr>
                <a:spcBef>
                  <a:spcPct val="0"/>
                </a:spcBef>
                <a:buClrTx/>
                <a:buSzTx/>
                <a:buFontTx/>
                <a:buNone/>
              </a:pPr>
              <a:t>10</a:t>
            </a:fld>
            <a:endParaRPr lang="en-US" altLang="en-US" sz="1400"/>
          </a:p>
        </p:txBody>
      </p:sp>
      <p:sp>
        <p:nvSpPr>
          <p:cNvPr id="25603" name="Rectangle 2">
            <a:extLst>
              <a:ext uri="{FF2B5EF4-FFF2-40B4-BE49-F238E27FC236}">
                <a16:creationId xmlns:a16="http://schemas.microsoft.com/office/drawing/2014/main" id="{BAC45081-0D3E-4709-B4B5-636918B6FDEE}"/>
              </a:ext>
            </a:extLst>
          </p:cNvPr>
          <p:cNvSpPr>
            <a:spLocks noGrp="1" noChangeArrowheads="1"/>
          </p:cNvSpPr>
          <p:nvPr>
            <p:ph type="title"/>
          </p:nvPr>
        </p:nvSpPr>
        <p:spPr>
          <a:xfrm>
            <a:off x="685800" y="304800"/>
            <a:ext cx="7772400" cy="762000"/>
          </a:xfrm>
        </p:spPr>
        <p:txBody>
          <a:bodyPr/>
          <a:lstStyle/>
          <a:p>
            <a:pPr>
              <a:defRPr/>
            </a:pPr>
            <a:r>
              <a:rPr lang="en-US" altLang="en-US" dirty="0">
                <a:highlight>
                  <a:srgbClr val="C0C0C0"/>
                </a:highlight>
              </a:rPr>
              <a:t>Calling Functions</a:t>
            </a:r>
            <a:endParaRPr lang="en-US" altLang="en-US" dirty="0">
              <a:solidFill>
                <a:schemeClr val="tx1"/>
              </a:solidFill>
              <a:highlight>
                <a:srgbClr val="C0C0C0"/>
              </a:highlight>
            </a:endParaRPr>
          </a:p>
        </p:txBody>
      </p:sp>
      <p:sp>
        <p:nvSpPr>
          <p:cNvPr id="41987" name="Text Box 7">
            <a:extLst>
              <a:ext uri="{FF2B5EF4-FFF2-40B4-BE49-F238E27FC236}">
                <a16:creationId xmlns:a16="http://schemas.microsoft.com/office/drawing/2014/main" id="{F54FECB4-31ED-4706-A951-27999E959735}"/>
              </a:ext>
            </a:extLst>
          </p:cNvPr>
          <p:cNvSpPr txBox="1">
            <a:spLocks noChangeArrowheads="1"/>
          </p:cNvSpPr>
          <p:nvPr/>
        </p:nvSpPr>
        <p:spPr bwMode="auto">
          <a:xfrm>
            <a:off x="381000" y="1219200"/>
            <a:ext cx="8305800"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Testing the </a:t>
            </a:r>
            <a:r>
              <a:rPr lang="en-US" altLang="en-US">
                <a:latin typeface="Courier New" panose="02070309020205020404" pitchFamily="49" charset="0"/>
              </a:rPr>
              <a:t>max</a:t>
            </a:r>
            <a:r>
              <a:rPr lang="en-US" altLang="en-US"/>
              <a:t> function</a:t>
            </a:r>
          </a:p>
          <a:p>
            <a:pPr>
              <a:spcBef>
                <a:spcPct val="50000"/>
              </a:spcBef>
              <a:buClrTx/>
              <a:buSzTx/>
              <a:buFontTx/>
              <a:buNone/>
            </a:pPr>
            <a:r>
              <a:rPr lang="en-US" altLang="en-US"/>
              <a:t>This program demonstrates calling a function max to return the largest of the </a:t>
            </a:r>
            <a:r>
              <a:rPr lang="en-US" altLang="en-US" b="1">
                <a:latin typeface="Courier New" panose="02070309020205020404" pitchFamily="49" charset="0"/>
              </a:rPr>
              <a:t>int</a:t>
            </a:r>
            <a:r>
              <a:rPr lang="en-US" altLang="en-US"/>
              <a:t> values</a:t>
            </a:r>
          </a:p>
        </p:txBody>
      </p:sp>
      <p:sp>
        <p:nvSpPr>
          <p:cNvPr id="41988" name="Rectangle 10">
            <a:hlinkClick r:id="rId3"/>
            <a:extLst>
              <a:ext uri="{FF2B5EF4-FFF2-40B4-BE49-F238E27FC236}">
                <a16:creationId xmlns:a16="http://schemas.microsoft.com/office/drawing/2014/main" id="{7A70C938-0F9F-4587-A19A-B0DE2AEF46B5}"/>
              </a:ext>
            </a:extLst>
          </p:cNvPr>
          <p:cNvSpPr>
            <a:spLocks noChangeArrowheads="1"/>
          </p:cNvSpPr>
          <p:nvPr/>
        </p:nvSpPr>
        <p:spPr bwMode="auto">
          <a:xfrm>
            <a:off x="6553200" y="5243513"/>
            <a:ext cx="1501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TestMax</a:t>
            </a:r>
          </a:p>
        </p:txBody>
      </p:sp>
      <p:pic>
        <p:nvPicPr>
          <p:cNvPr id="41989" name="Picture 2">
            <a:extLst>
              <a:ext uri="{FF2B5EF4-FFF2-40B4-BE49-F238E27FC236}">
                <a16:creationId xmlns:a16="http://schemas.microsoft.com/office/drawing/2014/main" id="{83EECD33-6544-4EB1-A3A6-6815A7E661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688" y="3095625"/>
            <a:ext cx="58293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4">
            <a:extLst>
              <a:ext uri="{FF2B5EF4-FFF2-40B4-BE49-F238E27FC236}">
                <a16:creationId xmlns:a16="http://schemas.microsoft.com/office/drawing/2014/main" id="{DA779366-87A9-42A2-80AE-6A424120A9F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4CEBE1-4FB9-46A1-A9D3-D4E84225DA08}" type="slidenum">
              <a:rPr lang="en-US" altLang="en-US" sz="1400"/>
              <a:pPr>
                <a:spcBef>
                  <a:spcPct val="0"/>
                </a:spcBef>
                <a:buClrTx/>
                <a:buSzTx/>
                <a:buFontTx/>
                <a:buNone/>
              </a:pPr>
              <a:t>11</a:t>
            </a:fld>
            <a:endParaRPr lang="en-US" altLang="en-US" sz="1400"/>
          </a:p>
        </p:txBody>
      </p:sp>
      <p:sp>
        <p:nvSpPr>
          <p:cNvPr id="44034" name="Rectangle 2">
            <a:extLst>
              <a:ext uri="{FF2B5EF4-FFF2-40B4-BE49-F238E27FC236}">
                <a16:creationId xmlns:a16="http://schemas.microsoft.com/office/drawing/2014/main" id="{7C8658B3-E09F-4C3B-964E-4B5206819F63}"/>
              </a:ext>
            </a:extLst>
          </p:cNvPr>
          <p:cNvSpPr>
            <a:spLocks noGrp="1" noChangeArrowheads="1"/>
          </p:cNvSpPr>
          <p:nvPr>
            <p:ph type="title"/>
          </p:nvPr>
        </p:nvSpPr>
        <p:spPr>
          <a:xfrm>
            <a:off x="685800" y="0"/>
            <a:ext cx="7772400" cy="1428750"/>
          </a:xfrm>
        </p:spPr>
        <p:txBody>
          <a:bodyPr/>
          <a:lstStyle/>
          <a:p>
            <a:r>
              <a:rPr lang="en-US" altLang="en-US"/>
              <a:t>Calling Functions, cont.</a:t>
            </a:r>
            <a:endParaRPr lang="en-US" altLang="en-US">
              <a:solidFill>
                <a:schemeClr val="tx1"/>
              </a:solidFill>
            </a:endParaRPr>
          </a:p>
        </p:txBody>
      </p:sp>
      <p:sp>
        <p:nvSpPr>
          <p:cNvPr id="44035" name="Rectangle 7">
            <a:extLst>
              <a:ext uri="{FF2B5EF4-FFF2-40B4-BE49-F238E27FC236}">
                <a16:creationId xmlns:a16="http://schemas.microsoft.com/office/drawing/2014/main" id="{5443A686-4EB5-49E0-B3B3-0A84E740159D}"/>
              </a:ext>
            </a:extLst>
          </p:cNvPr>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6" name="Rectangle 9">
            <a:extLst>
              <a:ext uri="{FF2B5EF4-FFF2-40B4-BE49-F238E27FC236}">
                <a16:creationId xmlns:a16="http://schemas.microsoft.com/office/drawing/2014/main" id="{23E39F19-890F-48EA-A11C-857601B6C474}"/>
              </a:ext>
            </a:extLst>
          </p:cNvPr>
          <p:cNvSpPr>
            <a:spLocks noChangeArrowheads="1"/>
          </p:cNvSpPr>
          <p:nvPr/>
        </p:nvSpPr>
        <p:spPr bwMode="auto">
          <a:xfrm>
            <a:off x="245745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7" name="Rectangle 10">
            <a:extLst>
              <a:ext uri="{FF2B5EF4-FFF2-40B4-BE49-F238E27FC236}">
                <a16:creationId xmlns:a16="http://schemas.microsoft.com/office/drawing/2014/main" id="{820B5123-698F-491E-AA1A-4DCBEE35CF0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44038" name="Rectangle 12">
            <a:extLst>
              <a:ext uri="{FF2B5EF4-FFF2-40B4-BE49-F238E27FC236}">
                <a16:creationId xmlns:a16="http://schemas.microsoft.com/office/drawing/2014/main" id="{5BE3A7FE-9F37-4544-9C88-45FB09136246}"/>
              </a:ext>
            </a:extLst>
          </p:cNvPr>
          <p:cNvSpPr>
            <a:spLocks noChangeArrowheads="1"/>
          </p:cNvSpPr>
          <p:nvPr/>
        </p:nvSpPr>
        <p:spPr bwMode="auto">
          <a:xfrm>
            <a:off x="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9" name="Rectangle 14">
            <a:extLst>
              <a:ext uri="{FF2B5EF4-FFF2-40B4-BE49-F238E27FC236}">
                <a16:creationId xmlns:a16="http://schemas.microsoft.com/office/drawing/2014/main" id="{7FB9D4AF-E5ED-4616-A46D-BF6A373C0734}"/>
              </a:ext>
            </a:extLst>
          </p:cNvPr>
          <p:cNvSpPr>
            <a:spLocks noChangeArrowheads="1"/>
          </p:cNvSpPr>
          <p:nvPr/>
        </p:nvSpPr>
        <p:spPr bwMode="auto">
          <a:xfrm>
            <a:off x="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4040" name="Object 13">
            <a:extLst>
              <a:ext uri="{FF2B5EF4-FFF2-40B4-BE49-F238E27FC236}">
                <a16:creationId xmlns:a16="http://schemas.microsoft.com/office/drawing/2014/main" id="{B47D10E4-36C5-4037-BF0C-D45C9954FDE3}"/>
              </a:ext>
            </a:extLst>
          </p:cNvPr>
          <p:cNvGraphicFramePr>
            <a:graphicFrameLocks noChangeAspect="1"/>
          </p:cNvGraphicFramePr>
          <p:nvPr/>
        </p:nvGraphicFramePr>
        <p:xfrm>
          <a:off x="193675" y="1662113"/>
          <a:ext cx="8640763" cy="3224212"/>
        </p:xfrm>
        <a:graphic>
          <a:graphicData uri="http://schemas.openxmlformats.org/presentationml/2006/ole">
            <mc:AlternateContent xmlns:mc="http://schemas.openxmlformats.org/markup-compatibility/2006">
              <mc:Choice xmlns:v="urn:schemas-microsoft-com:vml" Requires="v">
                <p:oleObj spid="_x0000_s7171" name="Picture" r:id="rId4" imgW="0" imgH="0" progId="Word.Picture.8">
                  <p:embed/>
                </p:oleObj>
              </mc:Choice>
              <mc:Fallback>
                <p:oleObj name="Picture" r:id="rId4" imgW="0" imgH="0" progId="Word.Picture.8">
                  <p:embed/>
                  <p:pic>
                    <p:nvPicPr>
                      <p:cNvPr id="44040" name="Object 13">
                        <a:extLst>
                          <a:ext uri="{FF2B5EF4-FFF2-40B4-BE49-F238E27FC236}">
                            <a16:creationId xmlns:a16="http://schemas.microsoft.com/office/drawing/2014/main" id="{B47D10E4-36C5-4037-BF0C-D45C9954FD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675" y="1662113"/>
                        <a:ext cx="8640763" cy="322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EF3E5CF1-F8BC-5744-9DA9-4185D347946A}"/>
                  </a:ext>
                </a:extLst>
              </p14:cNvPr>
              <p14:cNvContentPartPr/>
              <p14:nvPr/>
            </p14:nvContentPartPr>
            <p14:xfrm>
              <a:off x="1009080" y="2750400"/>
              <a:ext cx="1897920" cy="487080"/>
            </p14:xfrm>
          </p:contentPart>
        </mc:Choice>
        <mc:Fallback xmlns="">
          <p:pic>
            <p:nvPicPr>
              <p:cNvPr id="2" name="Ink 1">
                <a:extLst>
                  <a:ext uri="{FF2B5EF4-FFF2-40B4-BE49-F238E27FC236}">
                    <a16:creationId xmlns:a16="http://schemas.microsoft.com/office/drawing/2014/main" id="{EF3E5CF1-F8BC-5744-9DA9-4185D347946A}"/>
                  </a:ext>
                </a:extLst>
              </p:cNvPr>
              <p:cNvPicPr/>
              <p:nvPr/>
            </p:nvPicPr>
            <p:blipFill>
              <a:blip r:embed="rId7"/>
              <a:stretch>
                <a:fillRect/>
              </a:stretch>
            </p:blipFill>
            <p:spPr>
              <a:xfrm>
                <a:off x="987480" y="2728800"/>
                <a:ext cx="1941120" cy="53028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4">
            <a:extLst>
              <a:ext uri="{FF2B5EF4-FFF2-40B4-BE49-F238E27FC236}">
                <a16:creationId xmlns:a16="http://schemas.microsoft.com/office/drawing/2014/main" id="{1D345EB6-37F8-4801-8B5B-ED07BC670FF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9D50CF0-EEAF-43F2-92A7-976E8FAE8620}" type="slidenum">
              <a:rPr lang="en-US" altLang="en-US" sz="1400"/>
              <a:pPr>
                <a:spcBef>
                  <a:spcPct val="0"/>
                </a:spcBef>
                <a:buClrTx/>
                <a:buSzTx/>
                <a:buFontTx/>
                <a:buNone/>
              </a:pPr>
              <a:t>12</a:t>
            </a:fld>
            <a:endParaRPr lang="en-US" altLang="en-US" sz="1400"/>
          </a:p>
        </p:txBody>
      </p:sp>
      <p:sp>
        <p:nvSpPr>
          <p:cNvPr id="46082" name="Rectangle 2">
            <a:extLst>
              <a:ext uri="{FF2B5EF4-FFF2-40B4-BE49-F238E27FC236}">
                <a16:creationId xmlns:a16="http://schemas.microsoft.com/office/drawing/2014/main" id="{1ED5CE66-B443-4DF2-A029-CEDA2B6B4E8D}"/>
              </a:ext>
            </a:extLst>
          </p:cNvPr>
          <p:cNvSpPr>
            <a:spLocks noGrp="1" noChangeArrowheads="1"/>
          </p:cNvSpPr>
          <p:nvPr>
            <p:ph type="title"/>
          </p:nvPr>
        </p:nvSpPr>
        <p:spPr/>
        <p:txBody>
          <a:bodyPr/>
          <a:lstStyle/>
          <a:p>
            <a:r>
              <a:rPr lang="en-US" altLang="en-US" sz="4000"/>
              <a:t>Trace Function Invocation</a:t>
            </a:r>
            <a:endParaRPr lang="en-US" altLang="en-US" sz="4000">
              <a:solidFill>
                <a:schemeClr val="tx1"/>
              </a:solidFill>
            </a:endParaRPr>
          </a:p>
        </p:txBody>
      </p:sp>
      <p:sp>
        <p:nvSpPr>
          <p:cNvPr id="46083" name="Rectangle 3">
            <a:extLst>
              <a:ext uri="{FF2B5EF4-FFF2-40B4-BE49-F238E27FC236}">
                <a16:creationId xmlns:a16="http://schemas.microsoft.com/office/drawing/2014/main" id="{D24C42C2-4785-43A6-BA95-935417B08318}"/>
              </a:ext>
            </a:extLst>
          </p:cNvPr>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4" name="Rectangle 8">
            <a:extLst>
              <a:ext uri="{FF2B5EF4-FFF2-40B4-BE49-F238E27FC236}">
                <a16:creationId xmlns:a16="http://schemas.microsoft.com/office/drawing/2014/main" id="{00F3C8C9-4D16-4C2A-88BD-5020281F32D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graphicFrame>
        <p:nvGraphicFramePr>
          <p:cNvPr id="46085" name="Object 12">
            <a:extLst>
              <a:ext uri="{FF2B5EF4-FFF2-40B4-BE49-F238E27FC236}">
                <a16:creationId xmlns:a16="http://schemas.microsoft.com/office/drawing/2014/main" id="{D23BCA03-4C43-4868-8905-901EF994E22A}"/>
              </a:ext>
            </a:extLst>
          </p:cNvPr>
          <p:cNvGraphicFramePr>
            <a:graphicFrameLocks noGrp="1" noChangeAspect="1"/>
          </p:cNvGraphicFramePr>
          <p:nvPr>
            <p:ph idx="1"/>
          </p:nvPr>
        </p:nvGraphicFramePr>
        <p:xfrm>
          <a:off x="0" y="2162175"/>
          <a:ext cx="8794750" cy="3290888"/>
        </p:xfrm>
        <a:graphic>
          <a:graphicData uri="http://schemas.openxmlformats.org/presentationml/2006/ole">
            <mc:AlternateContent xmlns:mc="http://schemas.openxmlformats.org/markup-compatibility/2006">
              <mc:Choice xmlns:v="urn:schemas-microsoft-com:vml" Requires="v">
                <p:oleObj spid="_x0000_s8195" name="Picture" r:id="rId4" imgW="0" imgH="0" progId="Word.Picture.8">
                  <p:embed/>
                </p:oleObj>
              </mc:Choice>
              <mc:Fallback>
                <p:oleObj name="Picture" r:id="rId4" imgW="0" imgH="0" progId="Word.Picture.8">
                  <p:embed/>
                  <p:pic>
                    <p:nvPicPr>
                      <p:cNvPr id="46085" name="Object 12">
                        <a:extLst>
                          <a:ext uri="{FF2B5EF4-FFF2-40B4-BE49-F238E27FC236}">
                            <a16:creationId xmlns:a16="http://schemas.microsoft.com/office/drawing/2014/main" id="{D23BCA03-4C43-4868-8905-901EF994E2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2175"/>
                        <a:ext cx="879475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6086" name="AutoShape 7">
            <a:extLst>
              <a:ext uri="{FF2B5EF4-FFF2-40B4-BE49-F238E27FC236}">
                <a16:creationId xmlns:a16="http://schemas.microsoft.com/office/drawing/2014/main" id="{1D028916-5874-4CBE-9B4A-70B72E4D499A}"/>
              </a:ext>
            </a:extLst>
          </p:cNvPr>
          <p:cNvSpPr>
            <a:spLocks noChangeArrowheads="1"/>
          </p:cNvSpPr>
          <p:nvPr/>
        </p:nvSpPr>
        <p:spPr bwMode="auto">
          <a:xfrm>
            <a:off x="1000125" y="1393825"/>
            <a:ext cx="3533775" cy="384175"/>
          </a:xfrm>
          <a:prstGeom prst="wedgeRoundRectCallout">
            <a:avLst>
              <a:gd name="adj1" fmla="val -55032"/>
              <a:gd name="adj2" fmla="val 49793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Invoke the main function</a:t>
            </a:r>
          </a:p>
        </p:txBody>
      </p:sp>
      <p:sp>
        <p:nvSpPr>
          <p:cNvPr id="46087" name="Rectangle 6">
            <a:extLst>
              <a:ext uri="{FF2B5EF4-FFF2-40B4-BE49-F238E27FC236}">
                <a16:creationId xmlns:a16="http://schemas.microsoft.com/office/drawing/2014/main" id="{93F91D39-5B0C-4280-9D95-E2E109023712}"/>
              </a:ext>
            </a:extLst>
          </p:cNvPr>
          <p:cNvSpPr>
            <a:spLocks noChangeArrowheads="1"/>
          </p:cNvSpPr>
          <p:nvPr/>
        </p:nvSpPr>
        <p:spPr bwMode="auto">
          <a:xfrm>
            <a:off x="79375" y="3505200"/>
            <a:ext cx="846138" cy="2555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4">
            <a:extLst>
              <a:ext uri="{FF2B5EF4-FFF2-40B4-BE49-F238E27FC236}">
                <a16:creationId xmlns:a16="http://schemas.microsoft.com/office/drawing/2014/main" id="{3096D26B-A2E5-4C35-8FD5-429AA8A4330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309B590-3B29-49D5-B133-E03D388C6A63}" type="slidenum">
              <a:rPr lang="en-US" altLang="en-US" sz="1400"/>
              <a:pPr>
                <a:spcBef>
                  <a:spcPct val="0"/>
                </a:spcBef>
                <a:buClrTx/>
                <a:buSzTx/>
                <a:buFontTx/>
                <a:buNone/>
              </a:pPr>
              <a:t>13</a:t>
            </a:fld>
            <a:endParaRPr lang="en-US" altLang="en-US" sz="1400"/>
          </a:p>
        </p:txBody>
      </p:sp>
      <p:sp>
        <p:nvSpPr>
          <p:cNvPr id="48130" name="Rectangle 2">
            <a:extLst>
              <a:ext uri="{FF2B5EF4-FFF2-40B4-BE49-F238E27FC236}">
                <a16:creationId xmlns:a16="http://schemas.microsoft.com/office/drawing/2014/main" id="{9CA6438E-5058-4B0E-A4D5-4C04644F4CB3}"/>
              </a:ext>
            </a:extLst>
          </p:cNvPr>
          <p:cNvSpPr>
            <a:spLocks noGrp="1" noChangeArrowheads="1"/>
          </p:cNvSpPr>
          <p:nvPr>
            <p:ph type="title"/>
          </p:nvPr>
        </p:nvSpPr>
        <p:spPr/>
        <p:txBody>
          <a:bodyPr/>
          <a:lstStyle/>
          <a:p>
            <a:r>
              <a:rPr lang="en-US" altLang="en-US" sz="4000"/>
              <a:t>Trace Function Invocation</a:t>
            </a:r>
            <a:endParaRPr lang="en-US" altLang="en-US" sz="4000">
              <a:solidFill>
                <a:schemeClr val="tx1"/>
              </a:solidFill>
            </a:endParaRPr>
          </a:p>
        </p:txBody>
      </p:sp>
      <p:sp>
        <p:nvSpPr>
          <p:cNvPr id="48131" name="Rectangle 3">
            <a:extLst>
              <a:ext uri="{FF2B5EF4-FFF2-40B4-BE49-F238E27FC236}">
                <a16:creationId xmlns:a16="http://schemas.microsoft.com/office/drawing/2014/main" id="{0E99E7BC-DA60-463D-B1BC-6CABA6EEFB91}"/>
              </a:ext>
            </a:extLst>
          </p:cNvPr>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2" name="Rectangle 4">
            <a:extLst>
              <a:ext uri="{FF2B5EF4-FFF2-40B4-BE49-F238E27FC236}">
                <a16:creationId xmlns:a16="http://schemas.microsoft.com/office/drawing/2014/main" id="{74545221-DFA2-4CA6-92C8-83F2D3FECE9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graphicFrame>
        <p:nvGraphicFramePr>
          <p:cNvPr id="48133" name="Object 5">
            <a:extLst>
              <a:ext uri="{FF2B5EF4-FFF2-40B4-BE49-F238E27FC236}">
                <a16:creationId xmlns:a16="http://schemas.microsoft.com/office/drawing/2014/main" id="{145DD582-7E28-42CE-B084-57E95F44CACE}"/>
              </a:ext>
            </a:extLst>
          </p:cNvPr>
          <p:cNvGraphicFramePr>
            <a:graphicFrameLocks noGrp="1" noChangeAspect="1"/>
          </p:cNvGraphicFramePr>
          <p:nvPr>
            <p:ph idx="1"/>
          </p:nvPr>
        </p:nvGraphicFramePr>
        <p:xfrm>
          <a:off x="0" y="2162175"/>
          <a:ext cx="8794750" cy="3290888"/>
        </p:xfrm>
        <a:graphic>
          <a:graphicData uri="http://schemas.openxmlformats.org/presentationml/2006/ole">
            <mc:AlternateContent xmlns:mc="http://schemas.openxmlformats.org/markup-compatibility/2006">
              <mc:Choice xmlns:v="urn:schemas-microsoft-com:vml" Requires="v">
                <p:oleObj spid="_x0000_s9219" name="Picture" r:id="rId4" imgW="0" imgH="0" progId="Word.Picture.8">
                  <p:embed/>
                </p:oleObj>
              </mc:Choice>
              <mc:Fallback>
                <p:oleObj name="Picture" r:id="rId4" imgW="0" imgH="0" progId="Word.Picture.8">
                  <p:embed/>
                  <p:pic>
                    <p:nvPicPr>
                      <p:cNvPr id="48133" name="Object 5">
                        <a:extLst>
                          <a:ext uri="{FF2B5EF4-FFF2-40B4-BE49-F238E27FC236}">
                            <a16:creationId xmlns:a16="http://schemas.microsoft.com/office/drawing/2014/main" id="{145DD582-7E28-42CE-B084-57E95F44CA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2175"/>
                        <a:ext cx="879475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8134" name="AutoShape 6">
            <a:extLst>
              <a:ext uri="{FF2B5EF4-FFF2-40B4-BE49-F238E27FC236}">
                <a16:creationId xmlns:a16="http://schemas.microsoft.com/office/drawing/2014/main" id="{5CD43567-DBF8-480D-B8AD-5BF125A57135}"/>
              </a:ext>
            </a:extLst>
          </p:cNvPr>
          <p:cNvSpPr>
            <a:spLocks noChangeArrowheads="1"/>
          </p:cNvSpPr>
          <p:nvPr/>
        </p:nvSpPr>
        <p:spPr bwMode="auto">
          <a:xfrm>
            <a:off x="2997200" y="1470025"/>
            <a:ext cx="3533775" cy="384175"/>
          </a:xfrm>
          <a:prstGeom prst="wedgeRoundRectCallout">
            <a:avLst>
              <a:gd name="adj1" fmla="val -51167"/>
              <a:gd name="adj2" fmla="val 45165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is now 5</a:t>
            </a:r>
          </a:p>
        </p:txBody>
      </p:sp>
      <p:sp>
        <p:nvSpPr>
          <p:cNvPr id="48135" name="Rectangle 7">
            <a:extLst>
              <a:ext uri="{FF2B5EF4-FFF2-40B4-BE49-F238E27FC236}">
                <a16:creationId xmlns:a16="http://schemas.microsoft.com/office/drawing/2014/main" id="{71107C90-7E95-4493-BB82-2A660C16BCD2}"/>
              </a:ext>
            </a:extLst>
          </p:cNvPr>
          <p:cNvSpPr>
            <a:spLocks noChangeArrowheads="1"/>
          </p:cNvSpPr>
          <p:nvPr/>
        </p:nvSpPr>
        <p:spPr bwMode="auto">
          <a:xfrm>
            <a:off x="2690813" y="3352800"/>
            <a:ext cx="998537" cy="2159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4">
            <a:extLst>
              <a:ext uri="{FF2B5EF4-FFF2-40B4-BE49-F238E27FC236}">
                <a16:creationId xmlns:a16="http://schemas.microsoft.com/office/drawing/2014/main" id="{EEC2F491-303C-4BE0-80BD-36D60E7ABAF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6D34F2F-20F9-41CB-8F7A-827A1626C125}" type="slidenum">
              <a:rPr lang="en-US" altLang="en-US" sz="1400"/>
              <a:pPr>
                <a:spcBef>
                  <a:spcPct val="0"/>
                </a:spcBef>
                <a:buClrTx/>
                <a:buSzTx/>
                <a:buFontTx/>
                <a:buNone/>
              </a:pPr>
              <a:t>14</a:t>
            </a:fld>
            <a:endParaRPr lang="en-US" altLang="en-US" sz="1400"/>
          </a:p>
        </p:txBody>
      </p:sp>
      <p:sp>
        <p:nvSpPr>
          <p:cNvPr id="50178" name="Rectangle 2">
            <a:extLst>
              <a:ext uri="{FF2B5EF4-FFF2-40B4-BE49-F238E27FC236}">
                <a16:creationId xmlns:a16="http://schemas.microsoft.com/office/drawing/2014/main" id="{CF8A3A6B-0591-443D-ADE2-4C7209A00103}"/>
              </a:ext>
            </a:extLst>
          </p:cNvPr>
          <p:cNvSpPr>
            <a:spLocks noGrp="1" noChangeArrowheads="1"/>
          </p:cNvSpPr>
          <p:nvPr>
            <p:ph type="title"/>
          </p:nvPr>
        </p:nvSpPr>
        <p:spPr/>
        <p:txBody>
          <a:bodyPr/>
          <a:lstStyle/>
          <a:p>
            <a:r>
              <a:rPr lang="en-US" altLang="en-US" sz="4000"/>
              <a:t>Trace Function Invocation</a:t>
            </a:r>
            <a:endParaRPr lang="en-US" altLang="en-US" sz="4000">
              <a:solidFill>
                <a:schemeClr val="tx1"/>
              </a:solidFill>
            </a:endParaRPr>
          </a:p>
        </p:txBody>
      </p:sp>
      <p:sp>
        <p:nvSpPr>
          <p:cNvPr id="50179" name="Rectangle 3">
            <a:extLst>
              <a:ext uri="{FF2B5EF4-FFF2-40B4-BE49-F238E27FC236}">
                <a16:creationId xmlns:a16="http://schemas.microsoft.com/office/drawing/2014/main" id="{10B38CB5-9354-44ED-9D35-88C10B66D18E}"/>
              </a:ext>
            </a:extLst>
          </p:cNvPr>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0" name="Rectangle 4">
            <a:extLst>
              <a:ext uri="{FF2B5EF4-FFF2-40B4-BE49-F238E27FC236}">
                <a16:creationId xmlns:a16="http://schemas.microsoft.com/office/drawing/2014/main" id="{7E1E81EB-7F8B-41F9-B340-4A81947B78A1}"/>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graphicFrame>
        <p:nvGraphicFramePr>
          <p:cNvPr id="50181" name="Object 5">
            <a:extLst>
              <a:ext uri="{FF2B5EF4-FFF2-40B4-BE49-F238E27FC236}">
                <a16:creationId xmlns:a16="http://schemas.microsoft.com/office/drawing/2014/main" id="{FF5CAE09-81AF-4731-9600-215D2F87D361}"/>
              </a:ext>
            </a:extLst>
          </p:cNvPr>
          <p:cNvGraphicFramePr>
            <a:graphicFrameLocks noGrp="1" noChangeAspect="1"/>
          </p:cNvGraphicFramePr>
          <p:nvPr>
            <p:ph idx="1"/>
          </p:nvPr>
        </p:nvGraphicFramePr>
        <p:xfrm>
          <a:off x="0" y="2162175"/>
          <a:ext cx="8794750" cy="3290888"/>
        </p:xfrm>
        <a:graphic>
          <a:graphicData uri="http://schemas.openxmlformats.org/presentationml/2006/ole">
            <mc:AlternateContent xmlns:mc="http://schemas.openxmlformats.org/markup-compatibility/2006">
              <mc:Choice xmlns:v="urn:schemas-microsoft-com:vml" Requires="v">
                <p:oleObj spid="_x0000_s10243" name="Picture" r:id="rId4" imgW="0" imgH="0" progId="Word.Picture.8">
                  <p:embed/>
                </p:oleObj>
              </mc:Choice>
              <mc:Fallback>
                <p:oleObj name="Picture" r:id="rId4" imgW="0" imgH="0" progId="Word.Picture.8">
                  <p:embed/>
                  <p:pic>
                    <p:nvPicPr>
                      <p:cNvPr id="50181" name="Object 5">
                        <a:extLst>
                          <a:ext uri="{FF2B5EF4-FFF2-40B4-BE49-F238E27FC236}">
                            <a16:creationId xmlns:a16="http://schemas.microsoft.com/office/drawing/2014/main" id="{FF5CAE09-81AF-4731-9600-215D2F87D3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2175"/>
                        <a:ext cx="879475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0182" name="AutoShape 6">
            <a:extLst>
              <a:ext uri="{FF2B5EF4-FFF2-40B4-BE49-F238E27FC236}">
                <a16:creationId xmlns:a16="http://schemas.microsoft.com/office/drawing/2014/main" id="{D6FAED28-644D-4844-B00C-FA9ECA051205}"/>
              </a:ext>
            </a:extLst>
          </p:cNvPr>
          <p:cNvSpPr>
            <a:spLocks noChangeArrowheads="1"/>
          </p:cNvSpPr>
          <p:nvPr/>
        </p:nvSpPr>
        <p:spPr bwMode="auto">
          <a:xfrm>
            <a:off x="2997200" y="1470025"/>
            <a:ext cx="3533775" cy="384175"/>
          </a:xfrm>
          <a:prstGeom prst="wedgeRoundRectCallout">
            <a:avLst>
              <a:gd name="adj1" fmla="val -52606"/>
              <a:gd name="adj2" fmla="val 49132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j is now 2</a:t>
            </a:r>
          </a:p>
        </p:txBody>
      </p:sp>
      <p:sp>
        <p:nvSpPr>
          <p:cNvPr id="50183" name="Rectangle 7">
            <a:extLst>
              <a:ext uri="{FF2B5EF4-FFF2-40B4-BE49-F238E27FC236}">
                <a16:creationId xmlns:a16="http://schemas.microsoft.com/office/drawing/2014/main" id="{DB043677-69F0-4050-84A0-6201428266C5}"/>
              </a:ext>
            </a:extLst>
          </p:cNvPr>
          <p:cNvSpPr>
            <a:spLocks noChangeArrowheads="1"/>
          </p:cNvSpPr>
          <p:nvPr/>
        </p:nvSpPr>
        <p:spPr bwMode="auto">
          <a:xfrm>
            <a:off x="2690813" y="3544888"/>
            <a:ext cx="998537" cy="2159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0F35F41E-2957-1340-9895-1C940BDC44B4}"/>
                  </a:ext>
                </a:extLst>
              </p14:cNvPr>
              <p14:cNvContentPartPr/>
              <p14:nvPr/>
            </p14:nvContentPartPr>
            <p14:xfrm>
              <a:off x="2562840" y="3281760"/>
              <a:ext cx="5742000" cy="844200"/>
            </p14:xfrm>
          </p:contentPart>
        </mc:Choice>
        <mc:Fallback xmlns="">
          <p:pic>
            <p:nvPicPr>
              <p:cNvPr id="2" name="Ink 1">
                <a:extLst>
                  <a:ext uri="{FF2B5EF4-FFF2-40B4-BE49-F238E27FC236}">
                    <a16:creationId xmlns:a16="http://schemas.microsoft.com/office/drawing/2014/main" id="{0F35F41E-2957-1340-9895-1C940BDC44B4}"/>
                  </a:ext>
                </a:extLst>
              </p:cNvPr>
              <p:cNvPicPr/>
              <p:nvPr/>
            </p:nvPicPr>
            <p:blipFill>
              <a:blip r:embed="rId7"/>
              <a:stretch>
                <a:fillRect/>
              </a:stretch>
            </p:blipFill>
            <p:spPr>
              <a:xfrm>
                <a:off x="2541240" y="3260160"/>
                <a:ext cx="5779800" cy="88740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4">
            <a:extLst>
              <a:ext uri="{FF2B5EF4-FFF2-40B4-BE49-F238E27FC236}">
                <a16:creationId xmlns:a16="http://schemas.microsoft.com/office/drawing/2014/main" id="{5507C4FF-4CBC-49A1-A278-AD590BD0AB6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FD1DC19-8AE5-4C45-8663-E45140AF33F4}" type="slidenum">
              <a:rPr lang="en-US" altLang="en-US" sz="1400"/>
              <a:pPr>
                <a:spcBef>
                  <a:spcPct val="0"/>
                </a:spcBef>
                <a:buClrTx/>
                <a:buSzTx/>
                <a:buFontTx/>
                <a:buNone/>
              </a:pPr>
              <a:t>15</a:t>
            </a:fld>
            <a:endParaRPr lang="en-US" altLang="en-US" sz="1400"/>
          </a:p>
        </p:txBody>
      </p:sp>
      <p:sp>
        <p:nvSpPr>
          <p:cNvPr id="52226" name="Rectangle 2">
            <a:extLst>
              <a:ext uri="{FF2B5EF4-FFF2-40B4-BE49-F238E27FC236}">
                <a16:creationId xmlns:a16="http://schemas.microsoft.com/office/drawing/2014/main" id="{55AD9D13-CB5F-4642-A78E-1A47ECC917F2}"/>
              </a:ext>
            </a:extLst>
          </p:cNvPr>
          <p:cNvSpPr>
            <a:spLocks noGrp="1" noChangeArrowheads="1"/>
          </p:cNvSpPr>
          <p:nvPr>
            <p:ph type="title"/>
          </p:nvPr>
        </p:nvSpPr>
        <p:spPr/>
        <p:txBody>
          <a:bodyPr/>
          <a:lstStyle/>
          <a:p>
            <a:r>
              <a:rPr lang="en-US" altLang="en-US" sz="4000"/>
              <a:t>Trace Function Invocation</a:t>
            </a:r>
            <a:endParaRPr lang="en-US" altLang="en-US" sz="4000">
              <a:solidFill>
                <a:schemeClr val="tx1"/>
              </a:solidFill>
            </a:endParaRPr>
          </a:p>
        </p:txBody>
      </p:sp>
      <p:sp>
        <p:nvSpPr>
          <p:cNvPr id="52227" name="Rectangle 3">
            <a:extLst>
              <a:ext uri="{FF2B5EF4-FFF2-40B4-BE49-F238E27FC236}">
                <a16:creationId xmlns:a16="http://schemas.microsoft.com/office/drawing/2014/main" id="{A1717832-8D9A-44DF-BFC1-7C06F5B867DA}"/>
              </a:ext>
            </a:extLst>
          </p:cNvPr>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28" name="Rectangle 4">
            <a:extLst>
              <a:ext uri="{FF2B5EF4-FFF2-40B4-BE49-F238E27FC236}">
                <a16:creationId xmlns:a16="http://schemas.microsoft.com/office/drawing/2014/main" id="{79967355-8E29-45B3-864E-14E9B366F4A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graphicFrame>
        <p:nvGraphicFramePr>
          <p:cNvPr id="52229" name="Object 5">
            <a:extLst>
              <a:ext uri="{FF2B5EF4-FFF2-40B4-BE49-F238E27FC236}">
                <a16:creationId xmlns:a16="http://schemas.microsoft.com/office/drawing/2014/main" id="{870DD3EB-1AA3-43AB-AC30-0A0CED08CCB6}"/>
              </a:ext>
            </a:extLst>
          </p:cNvPr>
          <p:cNvGraphicFramePr>
            <a:graphicFrameLocks noGrp="1" noChangeAspect="1"/>
          </p:cNvGraphicFramePr>
          <p:nvPr>
            <p:ph idx="1"/>
          </p:nvPr>
        </p:nvGraphicFramePr>
        <p:xfrm>
          <a:off x="0" y="2162175"/>
          <a:ext cx="8794750" cy="3290888"/>
        </p:xfrm>
        <a:graphic>
          <a:graphicData uri="http://schemas.openxmlformats.org/presentationml/2006/ole">
            <mc:AlternateContent xmlns:mc="http://schemas.openxmlformats.org/markup-compatibility/2006">
              <mc:Choice xmlns:v="urn:schemas-microsoft-com:vml" Requires="v">
                <p:oleObj spid="_x0000_s11267" name="Picture" r:id="rId4" imgW="0" imgH="0" progId="Word.Picture.8">
                  <p:embed/>
                </p:oleObj>
              </mc:Choice>
              <mc:Fallback>
                <p:oleObj name="Picture" r:id="rId4" imgW="0" imgH="0" progId="Word.Picture.8">
                  <p:embed/>
                  <p:pic>
                    <p:nvPicPr>
                      <p:cNvPr id="52229" name="Object 5">
                        <a:extLst>
                          <a:ext uri="{FF2B5EF4-FFF2-40B4-BE49-F238E27FC236}">
                            <a16:creationId xmlns:a16="http://schemas.microsoft.com/office/drawing/2014/main" id="{870DD3EB-1AA3-43AB-AC30-0A0CED08CC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2175"/>
                        <a:ext cx="879475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2230" name="AutoShape 6">
            <a:extLst>
              <a:ext uri="{FF2B5EF4-FFF2-40B4-BE49-F238E27FC236}">
                <a16:creationId xmlns:a16="http://schemas.microsoft.com/office/drawing/2014/main" id="{D34090F4-39FC-4AF6-9B45-D276F72F5ECF}"/>
              </a:ext>
            </a:extLst>
          </p:cNvPr>
          <p:cNvSpPr>
            <a:spLocks noChangeArrowheads="1"/>
          </p:cNvSpPr>
          <p:nvPr/>
        </p:nvSpPr>
        <p:spPr bwMode="auto">
          <a:xfrm>
            <a:off x="2997200" y="1470025"/>
            <a:ext cx="3533775" cy="384175"/>
          </a:xfrm>
          <a:prstGeom prst="wedgeRoundRectCallout">
            <a:avLst>
              <a:gd name="adj1" fmla="val -36792"/>
              <a:gd name="adj2" fmla="val 54421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invoke max(i, j)</a:t>
            </a:r>
          </a:p>
        </p:txBody>
      </p:sp>
      <p:sp>
        <p:nvSpPr>
          <p:cNvPr id="52231" name="Rectangle 7">
            <a:extLst>
              <a:ext uri="{FF2B5EF4-FFF2-40B4-BE49-F238E27FC236}">
                <a16:creationId xmlns:a16="http://schemas.microsoft.com/office/drawing/2014/main" id="{9C284D18-5EB3-4B43-87FF-10C9D099F6F6}"/>
              </a:ext>
            </a:extLst>
          </p:cNvPr>
          <p:cNvSpPr>
            <a:spLocks noChangeArrowheads="1"/>
          </p:cNvSpPr>
          <p:nvPr/>
        </p:nvSpPr>
        <p:spPr bwMode="auto">
          <a:xfrm>
            <a:off x="2690813" y="3775075"/>
            <a:ext cx="1420812" cy="177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4">
            <a:extLst>
              <a:ext uri="{FF2B5EF4-FFF2-40B4-BE49-F238E27FC236}">
                <a16:creationId xmlns:a16="http://schemas.microsoft.com/office/drawing/2014/main" id="{90A467AC-393A-44D2-968D-DAD57AFDFF9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D7FF811-449E-4F63-A46E-BE674A97040D}" type="slidenum">
              <a:rPr lang="en-US" altLang="en-US" sz="1400"/>
              <a:pPr>
                <a:spcBef>
                  <a:spcPct val="0"/>
                </a:spcBef>
                <a:buClrTx/>
                <a:buSzTx/>
                <a:buFontTx/>
                <a:buNone/>
              </a:pPr>
              <a:t>16</a:t>
            </a:fld>
            <a:endParaRPr lang="en-US" altLang="en-US" sz="1400"/>
          </a:p>
        </p:txBody>
      </p:sp>
      <p:sp>
        <p:nvSpPr>
          <p:cNvPr id="54274" name="Rectangle 2">
            <a:extLst>
              <a:ext uri="{FF2B5EF4-FFF2-40B4-BE49-F238E27FC236}">
                <a16:creationId xmlns:a16="http://schemas.microsoft.com/office/drawing/2014/main" id="{CE2BBE33-2E22-44F2-98C8-971D10F0B846}"/>
              </a:ext>
            </a:extLst>
          </p:cNvPr>
          <p:cNvSpPr>
            <a:spLocks noGrp="1" noChangeArrowheads="1"/>
          </p:cNvSpPr>
          <p:nvPr>
            <p:ph type="title"/>
          </p:nvPr>
        </p:nvSpPr>
        <p:spPr/>
        <p:txBody>
          <a:bodyPr/>
          <a:lstStyle/>
          <a:p>
            <a:r>
              <a:rPr lang="en-US" altLang="en-US" sz="4000"/>
              <a:t>Trace Function Invocation</a:t>
            </a:r>
            <a:endParaRPr lang="en-US" altLang="en-US" sz="4000">
              <a:solidFill>
                <a:schemeClr val="tx1"/>
              </a:solidFill>
            </a:endParaRPr>
          </a:p>
        </p:txBody>
      </p:sp>
      <p:sp>
        <p:nvSpPr>
          <p:cNvPr id="54275" name="Rectangle 3">
            <a:extLst>
              <a:ext uri="{FF2B5EF4-FFF2-40B4-BE49-F238E27FC236}">
                <a16:creationId xmlns:a16="http://schemas.microsoft.com/office/drawing/2014/main" id="{0599BBFE-C88B-4E96-AC95-A95C63657B12}"/>
              </a:ext>
            </a:extLst>
          </p:cNvPr>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76" name="Rectangle 4">
            <a:extLst>
              <a:ext uri="{FF2B5EF4-FFF2-40B4-BE49-F238E27FC236}">
                <a16:creationId xmlns:a16="http://schemas.microsoft.com/office/drawing/2014/main" id="{FD2F8512-2E68-4475-9D03-14815FDB2CA4}"/>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graphicFrame>
        <p:nvGraphicFramePr>
          <p:cNvPr id="54277" name="Object 5">
            <a:extLst>
              <a:ext uri="{FF2B5EF4-FFF2-40B4-BE49-F238E27FC236}">
                <a16:creationId xmlns:a16="http://schemas.microsoft.com/office/drawing/2014/main" id="{A32B2F3F-8170-4B45-921F-0034344365EC}"/>
              </a:ext>
            </a:extLst>
          </p:cNvPr>
          <p:cNvGraphicFramePr>
            <a:graphicFrameLocks noGrp="1" noChangeAspect="1"/>
          </p:cNvGraphicFramePr>
          <p:nvPr>
            <p:ph idx="1"/>
          </p:nvPr>
        </p:nvGraphicFramePr>
        <p:xfrm>
          <a:off x="0" y="2162175"/>
          <a:ext cx="8794750" cy="3290888"/>
        </p:xfrm>
        <a:graphic>
          <a:graphicData uri="http://schemas.openxmlformats.org/presentationml/2006/ole">
            <mc:AlternateContent xmlns:mc="http://schemas.openxmlformats.org/markup-compatibility/2006">
              <mc:Choice xmlns:v="urn:schemas-microsoft-com:vml" Requires="v">
                <p:oleObj spid="_x0000_s12291" name="Picture" r:id="rId4" imgW="0" imgH="0" progId="Word.Picture.8">
                  <p:embed/>
                </p:oleObj>
              </mc:Choice>
              <mc:Fallback>
                <p:oleObj name="Picture" r:id="rId4" imgW="0" imgH="0" progId="Word.Picture.8">
                  <p:embed/>
                  <p:pic>
                    <p:nvPicPr>
                      <p:cNvPr id="54277" name="Object 5">
                        <a:extLst>
                          <a:ext uri="{FF2B5EF4-FFF2-40B4-BE49-F238E27FC236}">
                            <a16:creationId xmlns:a16="http://schemas.microsoft.com/office/drawing/2014/main" id="{A32B2F3F-8170-4B45-921F-0034344365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2175"/>
                        <a:ext cx="879475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4278" name="AutoShape 6">
            <a:extLst>
              <a:ext uri="{FF2B5EF4-FFF2-40B4-BE49-F238E27FC236}">
                <a16:creationId xmlns:a16="http://schemas.microsoft.com/office/drawing/2014/main" id="{30B46A41-04B5-4091-B491-20BFF2BA6C41}"/>
              </a:ext>
            </a:extLst>
          </p:cNvPr>
          <p:cNvSpPr>
            <a:spLocks noChangeArrowheads="1"/>
          </p:cNvSpPr>
          <p:nvPr/>
        </p:nvSpPr>
        <p:spPr bwMode="auto">
          <a:xfrm>
            <a:off x="4725988" y="1123950"/>
            <a:ext cx="3916362" cy="1230313"/>
          </a:xfrm>
          <a:prstGeom prst="wedgeRoundRectCallout">
            <a:avLst>
              <a:gd name="adj1" fmla="val -829"/>
              <a:gd name="adj2" fmla="val 1100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invoke max(i, j)</a:t>
            </a:r>
          </a:p>
          <a:p>
            <a:pPr>
              <a:spcBef>
                <a:spcPct val="0"/>
              </a:spcBef>
              <a:buClrTx/>
              <a:buSzTx/>
              <a:buFontTx/>
              <a:buNone/>
            </a:pPr>
            <a:r>
              <a:rPr lang="en-US" altLang="en-US" sz="2400"/>
              <a:t>Pass the value of i to num1</a:t>
            </a:r>
          </a:p>
          <a:p>
            <a:pPr>
              <a:spcBef>
                <a:spcPct val="0"/>
              </a:spcBef>
              <a:buClrTx/>
              <a:buSzTx/>
              <a:buFontTx/>
              <a:buNone/>
            </a:pPr>
            <a:r>
              <a:rPr lang="en-US" altLang="en-US" sz="2400"/>
              <a:t>Pass the value of j to num2</a:t>
            </a:r>
          </a:p>
        </p:txBody>
      </p:sp>
      <p:sp>
        <p:nvSpPr>
          <p:cNvPr id="54279" name="Rectangle 7">
            <a:extLst>
              <a:ext uri="{FF2B5EF4-FFF2-40B4-BE49-F238E27FC236}">
                <a16:creationId xmlns:a16="http://schemas.microsoft.com/office/drawing/2014/main" id="{18048E1E-C34F-4E2C-8F72-C1C9A310C2F2}"/>
              </a:ext>
            </a:extLst>
          </p:cNvPr>
          <p:cNvSpPr>
            <a:spLocks noChangeArrowheads="1"/>
          </p:cNvSpPr>
          <p:nvPr/>
        </p:nvSpPr>
        <p:spPr bwMode="auto">
          <a:xfrm>
            <a:off x="2690813" y="3775075"/>
            <a:ext cx="1420812" cy="177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4">
            <a:extLst>
              <a:ext uri="{FF2B5EF4-FFF2-40B4-BE49-F238E27FC236}">
                <a16:creationId xmlns:a16="http://schemas.microsoft.com/office/drawing/2014/main" id="{9146CEB9-28CB-445D-B242-AF62D0D9A58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04CA235-135A-4178-91C2-7FF89897C3C7}" type="slidenum">
              <a:rPr lang="en-US" altLang="en-US" sz="1400"/>
              <a:pPr>
                <a:spcBef>
                  <a:spcPct val="0"/>
                </a:spcBef>
                <a:buClrTx/>
                <a:buSzTx/>
                <a:buFontTx/>
                <a:buNone/>
              </a:pPr>
              <a:t>17</a:t>
            </a:fld>
            <a:endParaRPr lang="en-US" altLang="en-US" sz="1400"/>
          </a:p>
        </p:txBody>
      </p:sp>
      <p:sp>
        <p:nvSpPr>
          <p:cNvPr id="56322" name="Rectangle 2">
            <a:extLst>
              <a:ext uri="{FF2B5EF4-FFF2-40B4-BE49-F238E27FC236}">
                <a16:creationId xmlns:a16="http://schemas.microsoft.com/office/drawing/2014/main" id="{574A496D-11D3-4818-AF77-AC3D075E5E27}"/>
              </a:ext>
            </a:extLst>
          </p:cNvPr>
          <p:cNvSpPr>
            <a:spLocks noGrp="1" noChangeArrowheads="1"/>
          </p:cNvSpPr>
          <p:nvPr>
            <p:ph type="title"/>
          </p:nvPr>
        </p:nvSpPr>
        <p:spPr/>
        <p:txBody>
          <a:bodyPr/>
          <a:lstStyle/>
          <a:p>
            <a:r>
              <a:rPr lang="en-US" altLang="en-US" sz="4000"/>
              <a:t>Trace Function Invocation</a:t>
            </a:r>
            <a:endParaRPr lang="en-US" altLang="en-US" sz="4000">
              <a:solidFill>
                <a:schemeClr val="tx1"/>
              </a:solidFill>
            </a:endParaRPr>
          </a:p>
        </p:txBody>
      </p:sp>
      <p:sp>
        <p:nvSpPr>
          <p:cNvPr id="56323" name="Rectangle 3">
            <a:extLst>
              <a:ext uri="{FF2B5EF4-FFF2-40B4-BE49-F238E27FC236}">
                <a16:creationId xmlns:a16="http://schemas.microsoft.com/office/drawing/2014/main" id="{B17B9A06-CF98-4717-9EF6-8EF2E82E3B22}"/>
              </a:ext>
            </a:extLst>
          </p:cNvPr>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4" name="Rectangle 4">
            <a:extLst>
              <a:ext uri="{FF2B5EF4-FFF2-40B4-BE49-F238E27FC236}">
                <a16:creationId xmlns:a16="http://schemas.microsoft.com/office/drawing/2014/main" id="{BF9FE540-9BB2-45C4-9269-81984DEE9570}"/>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graphicFrame>
        <p:nvGraphicFramePr>
          <p:cNvPr id="56325" name="Object 5">
            <a:extLst>
              <a:ext uri="{FF2B5EF4-FFF2-40B4-BE49-F238E27FC236}">
                <a16:creationId xmlns:a16="http://schemas.microsoft.com/office/drawing/2014/main" id="{146AE5CB-8C6D-4565-B353-DEFEEBBF64F0}"/>
              </a:ext>
            </a:extLst>
          </p:cNvPr>
          <p:cNvGraphicFramePr>
            <a:graphicFrameLocks noGrp="1" noChangeAspect="1"/>
          </p:cNvGraphicFramePr>
          <p:nvPr>
            <p:ph idx="1"/>
          </p:nvPr>
        </p:nvGraphicFramePr>
        <p:xfrm>
          <a:off x="0" y="2162175"/>
          <a:ext cx="8794750" cy="3290888"/>
        </p:xfrm>
        <a:graphic>
          <a:graphicData uri="http://schemas.openxmlformats.org/presentationml/2006/ole">
            <mc:AlternateContent xmlns:mc="http://schemas.openxmlformats.org/markup-compatibility/2006">
              <mc:Choice xmlns:v="urn:schemas-microsoft-com:vml" Requires="v">
                <p:oleObj spid="_x0000_s13315" name="Picture" r:id="rId4" imgW="0" imgH="0" progId="Word.Picture.8">
                  <p:embed/>
                </p:oleObj>
              </mc:Choice>
              <mc:Fallback>
                <p:oleObj name="Picture" r:id="rId4" imgW="0" imgH="0" progId="Word.Picture.8">
                  <p:embed/>
                  <p:pic>
                    <p:nvPicPr>
                      <p:cNvPr id="56325" name="Object 5">
                        <a:extLst>
                          <a:ext uri="{FF2B5EF4-FFF2-40B4-BE49-F238E27FC236}">
                            <a16:creationId xmlns:a16="http://schemas.microsoft.com/office/drawing/2014/main" id="{146AE5CB-8C6D-4565-B353-DEFEEBBF64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2175"/>
                        <a:ext cx="879475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6326" name="AutoShape 6">
            <a:extLst>
              <a:ext uri="{FF2B5EF4-FFF2-40B4-BE49-F238E27FC236}">
                <a16:creationId xmlns:a16="http://schemas.microsoft.com/office/drawing/2014/main" id="{FAEB7D9C-93D8-4210-9898-19571910EEEB}"/>
              </a:ext>
            </a:extLst>
          </p:cNvPr>
          <p:cNvSpPr>
            <a:spLocks noChangeArrowheads="1"/>
          </p:cNvSpPr>
          <p:nvPr/>
        </p:nvSpPr>
        <p:spPr bwMode="auto">
          <a:xfrm>
            <a:off x="5072063" y="1123950"/>
            <a:ext cx="3570287" cy="1230313"/>
          </a:xfrm>
          <a:prstGeom prst="wedgeRoundRectCallout">
            <a:avLst>
              <a:gd name="adj1" fmla="val 1356"/>
              <a:gd name="adj2" fmla="val 1306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(num1 &gt; num2) is true since num1 is 5 and num2 is 2</a:t>
            </a:r>
          </a:p>
        </p:txBody>
      </p:sp>
      <p:sp>
        <p:nvSpPr>
          <p:cNvPr id="56327" name="Rectangle 7">
            <a:extLst>
              <a:ext uri="{FF2B5EF4-FFF2-40B4-BE49-F238E27FC236}">
                <a16:creationId xmlns:a16="http://schemas.microsoft.com/office/drawing/2014/main" id="{44E52E97-A845-4A6F-BC57-703FB56950AC}"/>
              </a:ext>
            </a:extLst>
          </p:cNvPr>
          <p:cNvSpPr>
            <a:spLocks noChangeArrowheads="1"/>
          </p:cNvSpPr>
          <p:nvPr/>
        </p:nvSpPr>
        <p:spPr bwMode="auto">
          <a:xfrm>
            <a:off x="6723063" y="3390900"/>
            <a:ext cx="1727200" cy="177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4">
            <a:extLst>
              <a:ext uri="{FF2B5EF4-FFF2-40B4-BE49-F238E27FC236}">
                <a16:creationId xmlns:a16="http://schemas.microsoft.com/office/drawing/2014/main" id="{4F951469-8DB3-4577-A215-62BC5FA8352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6EE7910-88C0-4887-ACAD-A554A7D7581C}" type="slidenum">
              <a:rPr lang="en-US" altLang="en-US" sz="1400"/>
              <a:pPr>
                <a:spcBef>
                  <a:spcPct val="0"/>
                </a:spcBef>
                <a:buClrTx/>
                <a:buSzTx/>
                <a:buFontTx/>
                <a:buNone/>
              </a:pPr>
              <a:t>18</a:t>
            </a:fld>
            <a:endParaRPr lang="en-US" altLang="en-US" sz="1400"/>
          </a:p>
        </p:txBody>
      </p:sp>
      <p:sp>
        <p:nvSpPr>
          <p:cNvPr id="58370" name="Rectangle 2">
            <a:extLst>
              <a:ext uri="{FF2B5EF4-FFF2-40B4-BE49-F238E27FC236}">
                <a16:creationId xmlns:a16="http://schemas.microsoft.com/office/drawing/2014/main" id="{7044D45B-3838-41FA-B259-61D087B55833}"/>
              </a:ext>
            </a:extLst>
          </p:cNvPr>
          <p:cNvSpPr>
            <a:spLocks noGrp="1" noChangeArrowheads="1"/>
          </p:cNvSpPr>
          <p:nvPr>
            <p:ph type="title"/>
          </p:nvPr>
        </p:nvSpPr>
        <p:spPr/>
        <p:txBody>
          <a:bodyPr/>
          <a:lstStyle/>
          <a:p>
            <a:r>
              <a:rPr lang="en-US" altLang="en-US" sz="4000"/>
              <a:t>Trace Function Invocation</a:t>
            </a:r>
            <a:endParaRPr lang="en-US" altLang="en-US" sz="4000">
              <a:solidFill>
                <a:schemeClr val="tx1"/>
              </a:solidFill>
            </a:endParaRPr>
          </a:p>
        </p:txBody>
      </p:sp>
      <p:sp>
        <p:nvSpPr>
          <p:cNvPr id="58371" name="Rectangle 3">
            <a:extLst>
              <a:ext uri="{FF2B5EF4-FFF2-40B4-BE49-F238E27FC236}">
                <a16:creationId xmlns:a16="http://schemas.microsoft.com/office/drawing/2014/main" id="{1DAD5FC6-9FD4-4168-A8D4-8C76C61B890C}"/>
              </a:ext>
            </a:extLst>
          </p:cNvPr>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2" name="Rectangle 4">
            <a:extLst>
              <a:ext uri="{FF2B5EF4-FFF2-40B4-BE49-F238E27FC236}">
                <a16:creationId xmlns:a16="http://schemas.microsoft.com/office/drawing/2014/main" id="{3F4DE213-E241-41A5-942F-0C99ED55C0BA}"/>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graphicFrame>
        <p:nvGraphicFramePr>
          <p:cNvPr id="58373" name="Object 5">
            <a:extLst>
              <a:ext uri="{FF2B5EF4-FFF2-40B4-BE49-F238E27FC236}">
                <a16:creationId xmlns:a16="http://schemas.microsoft.com/office/drawing/2014/main" id="{BFB7C97A-87CC-4159-BB86-22092D391AB6}"/>
              </a:ext>
            </a:extLst>
          </p:cNvPr>
          <p:cNvGraphicFramePr>
            <a:graphicFrameLocks noGrp="1" noChangeAspect="1"/>
          </p:cNvGraphicFramePr>
          <p:nvPr>
            <p:ph idx="1"/>
          </p:nvPr>
        </p:nvGraphicFramePr>
        <p:xfrm>
          <a:off x="0" y="2162175"/>
          <a:ext cx="8794750" cy="3290888"/>
        </p:xfrm>
        <a:graphic>
          <a:graphicData uri="http://schemas.openxmlformats.org/presentationml/2006/ole">
            <mc:AlternateContent xmlns:mc="http://schemas.openxmlformats.org/markup-compatibility/2006">
              <mc:Choice xmlns:v="urn:schemas-microsoft-com:vml" Requires="v">
                <p:oleObj spid="_x0000_s14339" name="Picture" r:id="rId4" imgW="0" imgH="0" progId="Word.Picture.8">
                  <p:embed/>
                </p:oleObj>
              </mc:Choice>
              <mc:Fallback>
                <p:oleObj name="Picture" r:id="rId4" imgW="0" imgH="0" progId="Word.Picture.8">
                  <p:embed/>
                  <p:pic>
                    <p:nvPicPr>
                      <p:cNvPr id="58373" name="Object 5">
                        <a:extLst>
                          <a:ext uri="{FF2B5EF4-FFF2-40B4-BE49-F238E27FC236}">
                            <a16:creationId xmlns:a16="http://schemas.microsoft.com/office/drawing/2014/main" id="{BFB7C97A-87CC-4159-BB86-22092D391A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2175"/>
                        <a:ext cx="879475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8374" name="AutoShape 6">
            <a:extLst>
              <a:ext uri="{FF2B5EF4-FFF2-40B4-BE49-F238E27FC236}">
                <a16:creationId xmlns:a16="http://schemas.microsoft.com/office/drawing/2014/main" id="{7DA4F295-5E94-40A9-A207-7328C0ED47CF}"/>
              </a:ext>
            </a:extLst>
          </p:cNvPr>
          <p:cNvSpPr>
            <a:spLocks noChangeArrowheads="1"/>
          </p:cNvSpPr>
          <p:nvPr/>
        </p:nvSpPr>
        <p:spPr bwMode="auto">
          <a:xfrm>
            <a:off x="5340350" y="1316038"/>
            <a:ext cx="3570288" cy="461962"/>
          </a:xfrm>
          <a:prstGeom prst="wedgeRoundRectCallout">
            <a:avLst>
              <a:gd name="adj1" fmla="val -2958"/>
              <a:gd name="adj2" fmla="val 45618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result is now 5</a:t>
            </a:r>
          </a:p>
        </p:txBody>
      </p:sp>
      <p:sp>
        <p:nvSpPr>
          <p:cNvPr id="58375" name="Rectangle 7">
            <a:extLst>
              <a:ext uri="{FF2B5EF4-FFF2-40B4-BE49-F238E27FC236}">
                <a16:creationId xmlns:a16="http://schemas.microsoft.com/office/drawing/2014/main" id="{5AE2CED4-ED9A-4476-8EFE-8ED889AEF11E}"/>
              </a:ext>
            </a:extLst>
          </p:cNvPr>
          <p:cNvSpPr>
            <a:spLocks noChangeArrowheads="1"/>
          </p:cNvSpPr>
          <p:nvPr/>
        </p:nvSpPr>
        <p:spPr bwMode="auto">
          <a:xfrm>
            <a:off x="6915150" y="3582988"/>
            <a:ext cx="1727200" cy="177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4">
            <a:extLst>
              <a:ext uri="{FF2B5EF4-FFF2-40B4-BE49-F238E27FC236}">
                <a16:creationId xmlns:a16="http://schemas.microsoft.com/office/drawing/2014/main" id="{87C3B89F-8F75-431C-969F-29D7041390B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8CA3E45-8EE4-4059-9234-420B3785B3D1}" type="slidenum">
              <a:rPr lang="en-US" altLang="en-US" sz="1400"/>
              <a:pPr>
                <a:spcBef>
                  <a:spcPct val="0"/>
                </a:spcBef>
                <a:buClrTx/>
                <a:buSzTx/>
                <a:buFontTx/>
                <a:buNone/>
              </a:pPr>
              <a:t>19</a:t>
            </a:fld>
            <a:endParaRPr lang="en-US" altLang="en-US" sz="1400"/>
          </a:p>
        </p:txBody>
      </p:sp>
      <p:sp>
        <p:nvSpPr>
          <p:cNvPr id="60418" name="Rectangle 2">
            <a:extLst>
              <a:ext uri="{FF2B5EF4-FFF2-40B4-BE49-F238E27FC236}">
                <a16:creationId xmlns:a16="http://schemas.microsoft.com/office/drawing/2014/main" id="{CF822E1F-9310-46A5-B607-DED1A3AE1AF6}"/>
              </a:ext>
            </a:extLst>
          </p:cNvPr>
          <p:cNvSpPr>
            <a:spLocks noGrp="1" noChangeArrowheads="1"/>
          </p:cNvSpPr>
          <p:nvPr>
            <p:ph type="title"/>
          </p:nvPr>
        </p:nvSpPr>
        <p:spPr/>
        <p:txBody>
          <a:bodyPr/>
          <a:lstStyle/>
          <a:p>
            <a:r>
              <a:rPr lang="en-US" altLang="en-US" sz="4000"/>
              <a:t>Trace Function Invocation</a:t>
            </a:r>
            <a:endParaRPr lang="en-US" altLang="en-US" sz="4000">
              <a:solidFill>
                <a:schemeClr val="tx1"/>
              </a:solidFill>
            </a:endParaRPr>
          </a:p>
        </p:txBody>
      </p:sp>
      <p:sp>
        <p:nvSpPr>
          <p:cNvPr id="60419" name="Rectangle 3">
            <a:extLst>
              <a:ext uri="{FF2B5EF4-FFF2-40B4-BE49-F238E27FC236}">
                <a16:creationId xmlns:a16="http://schemas.microsoft.com/office/drawing/2014/main" id="{C250B12A-E1CA-49AC-8CAF-7E2DBDFDE938}"/>
              </a:ext>
            </a:extLst>
          </p:cNvPr>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0" name="Rectangle 4">
            <a:extLst>
              <a:ext uri="{FF2B5EF4-FFF2-40B4-BE49-F238E27FC236}">
                <a16:creationId xmlns:a16="http://schemas.microsoft.com/office/drawing/2014/main" id="{030F4F8E-A43C-4323-B263-EEE81ED22F1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graphicFrame>
        <p:nvGraphicFramePr>
          <p:cNvPr id="60421" name="Object 5">
            <a:extLst>
              <a:ext uri="{FF2B5EF4-FFF2-40B4-BE49-F238E27FC236}">
                <a16:creationId xmlns:a16="http://schemas.microsoft.com/office/drawing/2014/main" id="{2630439A-2CBA-4EC1-B632-0A29D1C40825}"/>
              </a:ext>
            </a:extLst>
          </p:cNvPr>
          <p:cNvGraphicFramePr>
            <a:graphicFrameLocks noGrp="1" noChangeAspect="1"/>
          </p:cNvGraphicFramePr>
          <p:nvPr>
            <p:ph idx="1"/>
          </p:nvPr>
        </p:nvGraphicFramePr>
        <p:xfrm>
          <a:off x="0" y="2162175"/>
          <a:ext cx="8794750" cy="3290888"/>
        </p:xfrm>
        <a:graphic>
          <a:graphicData uri="http://schemas.openxmlformats.org/presentationml/2006/ole">
            <mc:AlternateContent xmlns:mc="http://schemas.openxmlformats.org/markup-compatibility/2006">
              <mc:Choice xmlns:v="urn:schemas-microsoft-com:vml" Requires="v">
                <p:oleObj spid="_x0000_s15363" name="Picture" r:id="rId4" imgW="0" imgH="0" progId="Word.Picture.8">
                  <p:embed/>
                </p:oleObj>
              </mc:Choice>
              <mc:Fallback>
                <p:oleObj name="Picture" r:id="rId4" imgW="0" imgH="0" progId="Word.Picture.8">
                  <p:embed/>
                  <p:pic>
                    <p:nvPicPr>
                      <p:cNvPr id="60421" name="Object 5">
                        <a:extLst>
                          <a:ext uri="{FF2B5EF4-FFF2-40B4-BE49-F238E27FC236}">
                            <a16:creationId xmlns:a16="http://schemas.microsoft.com/office/drawing/2014/main" id="{2630439A-2CBA-4EC1-B632-0A29D1C408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2175"/>
                        <a:ext cx="879475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0422" name="AutoShape 6">
            <a:extLst>
              <a:ext uri="{FF2B5EF4-FFF2-40B4-BE49-F238E27FC236}">
                <a16:creationId xmlns:a16="http://schemas.microsoft.com/office/drawing/2014/main" id="{92DFA806-A83F-4F24-9544-65D08B920418}"/>
              </a:ext>
            </a:extLst>
          </p:cNvPr>
          <p:cNvSpPr>
            <a:spLocks noChangeArrowheads="1"/>
          </p:cNvSpPr>
          <p:nvPr/>
        </p:nvSpPr>
        <p:spPr bwMode="auto">
          <a:xfrm>
            <a:off x="5340350" y="1316038"/>
            <a:ext cx="3570288" cy="461962"/>
          </a:xfrm>
          <a:prstGeom prst="wedgeRoundRectCallout">
            <a:avLst>
              <a:gd name="adj1" fmla="val -2245"/>
              <a:gd name="adj2" fmla="val 5908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return result, which is 5</a:t>
            </a:r>
          </a:p>
        </p:txBody>
      </p:sp>
      <p:sp>
        <p:nvSpPr>
          <p:cNvPr id="60423" name="Rectangle 7">
            <a:extLst>
              <a:ext uri="{FF2B5EF4-FFF2-40B4-BE49-F238E27FC236}">
                <a16:creationId xmlns:a16="http://schemas.microsoft.com/office/drawing/2014/main" id="{A3950C53-7877-4894-BD9B-D0F141428DEA}"/>
              </a:ext>
            </a:extLst>
          </p:cNvPr>
          <p:cNvSpPr>
            <a:spLocks noChangeArrowheads="1"/>
          </p:cNvSpPr>
          <p:nvPr/>
        </p:nvSpPr>
        <p:spPr bwMode="auto">
          <a:xfrm>
            <a:off x="6761163" y="4351338"/>
            <a:ext cx="1727200" cy="177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4">
            <a:extLst>
              <a:ext uri="{FF2B5EF4-FFF2-40B4-BE49-F238E27FC236}">
                <a16:creationId xmlns:a16="http://schemas.microsoft.com/office/drawing/2014/main" id="{82F6B09D-79BE-4A29-8EA0-076DE14460B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582DBEA-DBE2-44E2-B14E-13D2EE32DECD}" type="slidenum">
              <a:rPr lang="en-US" altLang="en-US" sz="1400"/>
              <a:pPr>
                <a:spcBef>
                  <a:spcPct val="0"/>
                </a:spcBef>
                <a:buClrTx/>
                <a:buSzTx/>
                <a:buFontTx/>
                <a:buNone/>
              </a:pPr>
              <a:t>2</a:t>
            </a:fld>
            <a:endParaRPr lang="en-US" altLang="en-US" sz="1400"/>
          </a:p>
        </p:txBody>
      </p:sp>
      <p:sp>
        <p:nvSpPr>
          <p:cNvPr id="17410" name="Rectangle 2">
            <a:extLst>
              <a:ext uri="{FF2B5EF4-FFF2-40B4-BE49-F238E27FC236}">
                <a16:creationId xmlns:a16="http://schemas.microsoft.com/office/drawing/2014/main" id="{8DE52AC3-784E-4901-9CFB-766B883DDFC5}"/>
              </a:ext>
            </a:extLst>
          </p:cNvPr>
          <p:cNvSpPr>
            <a:spLocks noGrp="1" noChangeArrowheads="1"/>
          </p:cNvSpPr>
          <p:nvPr>
            <p:ph type="title"/>
          </p:nvPr>
        </p:nvSpPr>
        <p:spPr>
          <a:xfrm>
            <a:off x="685800" y="304800"/>
            <a:ext cx="7772400" cy="685800"/>
          </a:xfrm>
        </p:spPr>
        <p:txBody>
          <a:bodyPr/>
          <a:lstStyle/>
          <a:p>
            <a:r>
              <a:rPr lang="en-US" altLang="en-US"/>
              <a:t>Function Abstraction</a:t>
            </a:r>
            <a:endParaRPr lang="en-US" altLang="en-US">
              <a:solidFill>
                <a:schemeClr val="tx1"/>
              </a:solidFill>
            </a:endParaRPr>
          </a:p>
        </p:txBody>
      </p:sp>
      <p:sp>
        <p:nvSpPr>
          <p:cNvPr id="17411" name="Rectangle 3">
            <a:extLst>
              <a:ext uri="{FF2B5EF4-FFF2-40B4-BE49-F238E27FC236}">
                <a16:creationId xmlns:a16="http://schemas.microsoft.com/office/drawing/2014/main" id="{85F6816D-8BE7-4980-8597-8412EFFFA715}"/>
              </a:ext>
            </a:extLst>
          </p:cNvPr>
          <p:cNvSpPr>
            <a:spLocks noGrp="1" noChangeArrowheads="1"/>
          </p:cNvSpPr>
          <p:nvPr>
            <p:ph type="body" idx="1"/>
          </p:nvPr>
        </p:nvSpPr>
        <p:spPr>
          <a:xfrm>
            <a:off x="193675" y="1085850"/>
            <a:ext cx="8756650" cy="1733550"/>
          </a:xfrm>
        </p:spPr>
        <p:txBody>
          <a:bodyPr/>
          <a:lstStyle/>
          <a:p>
            <a:pPr marL="0" indent="0">
              <a:buFont typeface="Monotype Sorts" pitchFamily="2" charset="2"/>
              <a:buNone/>
            </a:pPr>
            <a:r>
              <a:rPr lang="en-US" altLang="en-US"/>
              <a:t>You can think of the function body as a black box that contains the detailed implementation for the function.</a:t>
            </a:r>
          </a:p>
        </p:txBody>
      </p:sp>
      <p:sp>
        <p:nvSpPr>
          <p:cNvPr id="17412" name="Rectangle 4">
            <a:extLst>
              <a:ext uri="{FF2B5EF4-FFF2-40B4-BE49-F238E27FC236}">
                <a16:creationId xmlns:a16="http://schemas.microsoft.com/office/drawing/2014/main" id="{38587126-EC69-48CF-922A-017F434CDE8D}"/>
              </a:ext>
            </a:extLst>
          </p:cNvPr>
          <p:cNvSpPr>
            <a:spLocks noChangeArrowheads="1"/>
          </p:cNvSpPr>
          <p:nvPr/>
        </p:nvSpPr>
        <p:spPr bwMode="auto">
          <a:xfrm>
            <a:off x="2828925"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7">
            <a:extLst>
              <a:ext uri="{FF2B5EF4-FFF2-40B4-BE49-F238E27FC236}">
                <a16:creationId xmlns:a16="http://schemas.microsoft.com/office/drawing/2014/main" id="{0D4A50E6-1AD0-4DD9-B646-9B71CA09C480}"/>
              </a:ext>
            </a:extLst>
          </p:cNvPr>
          <p:cNvSpPr>
            <a:spLocks noChangeArrowheads="1"/>
          </p:cNvSpPr>
          <p:nvPr/>
        </p:nvSpPr>
        <p:spPr bwMode="auto">
          <a:xfrm>
            <a:off x="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7414" name="Object 6">
            <a:extLst>
              <a:ext uri="{FF2B5EF4-FFF2-40B4-BE49-F238E27FC236}">
                <a16:creationId xmlns:a16="http://schemas.microsoft.com/office/drawing/2014/main" id="{578AFE34-0866-42E2-B129-BD1093815311}"/>
              </a:ext>
            </a:extLst>
          </p:cNvPr>
          <p:cNvGraphicFramePr>
            <a:graphicFrameLocks noChangeAspect="1"/>
          </p:cNvGraphicFramePr>
          <p:nvPr/>
        </p:nvGraphicFramePr>
        <p:xfrm>
          <a:off x="423863" y="3006725"/>
          <a:ext cx="8372475" cy="3430588"/>
        </p:xfrm>
        <a:graphic>
          <a:graphicData uri="http://schemas.openxmlformats.org/presentationml/2006/ole">
            <mc:AlternateContent xmlns:mc="http://schemas.openxmlformats.org/markup-compatibility/2006">
              <mc:Choice xmlns:v="urn:schemas-microsoft-com:vml" Requires="v">
                <p:oleObj spid="_x0000_s1027" name="Picture" r:id="rId4" imgW="0" imgH="0" progId="Word.Picture.8">
                  <p:embed/>
                </p:oleObj>
              </mc:Choice>
              <mc:Fallback>
                <p:oleObj name="Picture" r:id="rId4" imgW="0" imgH="0" progId="Word.Picture.8">
                  <p:embed/>
                  <p:pic>
                    <p:nvPicPr>
                      <p:cNvPr id="17414" name="Object 6">
                        <a:extLst>
                          <a:ext uri="{FF2B5EF4-FFF2-40B4-BE49-F238E27FC236}">
                            <a16:creationId xmlns:a16="http://schemas.microsoft.com/office/drawing/2014/main" id="{578AFE34-0866-42E2-B129-BD10938153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863" y="3006725"/>
                        <a:ext cx="8372475"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4">
            <a:extLst>
              <a:ext uri="{FF2B5EF4-FFF2-40B4-BE49-F238E27FC236}">
                <a16:creationId xmlns:a16="http://schemas.microsoft.com/office/drawing/2014/main" id="{FBD2CB01-F65A-4540-B09F-62D4EC85F73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4010AC9-3123-437F-B393-842F1045EAB8}" type="slidenum">
              <a:rPr lang="en-US" altLang="en-US" sz="1400"/>
              <a:pPr>
                <a:spcBef>
                  <a:spcPct val="0"/>
                </a:spcBef>
                <a:buClrTx/>
                <a:buSzTx/>
                <a:buFontTx/>
                <a:buNone/>
              </a:pPr>
              <a:t>20</a:t>
            </a:fld>
            <a:endParaRPr lang="en-US" altLang="en-US" sz="1400"/>
          </a:p>
        </p:txBody>
      </p:sp>
      <p:sp>
        <p:nvSpPr>
          <p:cNvPr id="62466" name="Rectangle 2">
            <a:extLst>
              <a:ext uri="{FF2B5EF4-FFF2-40B4-BE49-F238E27FC236}">
                <a16:creationId xmlns:a16="http://schemas.microsoft.com/office/drawing/2014/main" id="{57B937E8-8EF9-48CC-B748-21AA36F9B081}"/>
              </a:ext>
            </a:extLst>
          </p:cNvPr>
          <p:cNvSpPr>
            <a:spLocks noGrp="1" noChangeArrowheads="1"/>
          </p:cNvSpPr>
          <p:nvPr>
            <p:ph type="title"/>
          </p:nvPr>
        </p:nvSpPr>
        <p:spPr/>
        <p:txBody>
          <a:bodyPr/>
          <a:lstStyle/>
          <a:p>
            <a:r>
              <a:rPr lang="en-US" altLang="en-US" sz="4000"/>
              <a:t>Trace Function Invocation</a:t>
            </a:r>
            <a:endParaRPr lang="en-US" altLang="en-US" sz="4000">
              <a:solidFill>
                <a:schemeClr val="tx1"/>
              </a:solidFill>
            </a:endParaRPr>
          </a:p>
        </p:txBody>
      </p:sp>
      <p:sp>
        <p:nvSpPr>
          <p:cNvPr id="62467" name="Rectangle 3">
            <a:extLst>
              <a:ext uri="{FF2B5EF4-FFF2-40B4-BE49-F238E27FC236}">
                <a16:creationId xmlns:a16="http://schemas.microsoft.com/office/drawing/2014/main" id="{C122ED61-D043-4AFE-ADCE-3B04EDB37209}"/>
              </a:ext>
            </a:extLst>
          </p:cNvPr>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2468" name="Rectangle 4">
            <a:extLst>
              <a:ext uri="{FF2B5EF4-FFF2-40B4-BE49-F238E27FC236}">
                <a16:creationId xmlns:a16="http://schemas.microsoft.com/office/drawing/2014/main" id="{575FE9D6-BF4E-4CE2-92C6-7C062BBCF7EA}"/>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graphicFrame>
        <p:nvGraphicFramePr>
          <p:cNvPr id="62469" name="Object 5">
            <a:extLst>
              <a:ext uri="{FF2B5EF4-FFF2-40B4-BE49-F238E27FC236}">
                <a16:creationId xmlns:a16="http://schemas.microsoft.com/office/drawing/2014/main" id="{CA5730AC-EA57-4FD2-AAF3-FA4896007B85}"/>
              </a:ext>
            </a:extLst>
          </p:cNvPr>
          <p:cNvGraphicFramePr>
            <a:graphicFrameLocks noGrp="1" noChangeAspect="1"/>
          </p:cNvGraphicFramePr>
          <p:nvPr>
            <p:ph idx="1"/>
          </p:nvPr>
        </p:nvGraphicFramePr>
        <p:xfrm>
          <a:off x="0" y="2162175"/>
          <a:ext cx="8794750" cy="3290888"/>
        </p:xfrm>
        <a:graphic>
          <a:graphicData uri="http://schemas.openxmlformats.org/presentationml/2006/ole">
            <mc:AlternateContent xmlns:mc="http://schemas.openxmlformats.org/markup-compatibility/2006">
              <mc:Choice xmlns:v="urn:schemas-microsoft-com:vml" Requires="v">
                <p:oleObj spid="_x0000_s16387" name="Picture" r:id="rId4" imgW="0" imgH="0" progId="Word.Picture.8">
                  <p:embed/>
                </p:oleObj>
              </mc:Choice>
              <mc:Fallback>
                <p:oleObj name="Picture" r:id="rId4" imgW="0" imgH="0" progId="Word.Picture.8">
                  <p:embed/>
                  <p:pic>
                    <p:nvPicPr>
                      <p:cNvPr id="62469" name="Object 5">
                        <a:extLst>
                          <a:ext uri="{FF2B5EF4-FFF2-40B4-BE49-F238E27FC236}">
                            <a16:creationId xmlns:a16="http://schemas.microsoft.com/office/drawing/2014/main" id="{CA5730AC-EA57-4FD2-AAF3-FA4896007B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2175"/>
                        <a:ext cx="879475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2470" name="AutoShape 6">
            <a:extLst>
              <a:ext uri="{FF2B5EF4-FFF2-40B4-BE49-F238E27FC236}">
                <a16:creationId xmlns:a16="http://schemas.microsoft.com/office/drawing/2014/main" id="{1727587E-9B60-47BD-89D1-5E94A6C8E388}"/>
              </a:ext>
            </a:extLst>
          </p:cNvPr>
          <p:cNvSpPr>
            <a:spLocks noChangeArrowheads="1"/>
          </p:cNvSpPr>
          <p:nvPr/>
        </p:nvSpPr>
        <p:spPr bwMode="auto">
          <a:xfrm>
            <a:off x="4994275" y="1201738"/>
            <a:ext cx="3916363" cy="882650"/>
          </a:xfrm>
          <a:prstGeom prst="wedgeRoundRectCallout">
            <a:avLst>
              <a:gd name="adj1" fmla="val -89398"/>
              <a:gd name="adj2" fmla="val 23650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return max(i, j) and assign the return value to k</a:t>
            </a:r>
          </a:p>
        </p:txBody>
      </p:sp>
      <p:sp>
        <p:nvSpPr>
          <p:cNvPr id="62471" name="Rectangle 7">
            <a:extLst>
              <a:ext uri="{FF2B5EF4-FFF2-40B4-BE49-F238E27FC236}">
                <a16:creationId xmlns:a16="http://schemas.microsoft.com/office/drawing/2014/main" id="{32AEFE21-FAEF-44BE-94CE-BEA593A66808}"/>
              </a:ext>
            </a:extLst>
          </p:cNvPr>
          <p:cNvSpPr>
            <a:spLocks noChangeArrowheads="1"/>
          </p:cNvSpPr>
          <p:nvPr/>
        </p:nvSpPr>
        <p:spPr bwMode="auto">
          <a:xfrm>
            <a:off x="3073400" y="3775075"/>
            <a:ext cx="1727200" cy="177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4">
            <a:extLst>
              <a:ext uri="{FF2B5EF4-FFF2-40B4-BE49-F238E27FC236}">
                <a16:creationId xmlns:a16="http://schemas.microsoft.com/office/drawing/2014/main" id="{B073A4B8-AEDE-4885-B102-F75E9E6B470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E0387A-DB8B-41C7-A1DB-1123D45DFADE}" type="slidenum">
              <a:rPr lang="en-US" altLang="en-US" sz="1400"/>
              <a:pPr>
                <a:spcBef>
                  <a:spcPct val="0"/>
                </a:spcBef>
                <a:buClrTx/>
                <a:buSzTx/>
                <a:buFontTx/>
                <a:buNone/>
              </a:pPr>
              <a:t>21</a:t>
            </a:fld>
            <a:endParaRPr lang="en-US" altLang="en-US" sz="1400"/>
          </a:p>
        </p:txBody>
      </p:sp>
      <p:sp>
        <p:nvSpPr>
          <p:cNvPr id="64514" name="Rectangle 2">
            <a:extLst>
              <a:ext uri="{FF2B5EF4-FFF2-40B4-BE49-F238E27FC236}">
                <a16:creationId xmlns:a16="http://schemas.microsoft.com/office/drawing/2014/main" id="{183CE541-025B-4E2A-A73E-93C0C8ECF395}"/>
              </a:ext>
            </a:extLst>
          </p:cNvPr>
          <p:cNvSpPr>
            <a:spLocks noGrp="1" noChangeArrowheads="1"/>
          </p:cNvSpPr>
          <p:nvPr>
            <p:ph type="title"/>
          </p:nvPr>
        </p:nvSpPr>
        <p:spPr/>
        <p:txBody>
          <a:bodyPr/>
          <a:lstStyle/>
          <a:p>
            <a:r>
              <a:rPr lang="en-US" altLang="en-US" sz="4000"/>
              <a:t>Trace Function Invocation</a:t>
            </a:r>
            <a:endParaRPr lang="en-US" altLang="en-US" sz="4000">
              <a:solidFill>
                <a:schemeClr val="tx1"/>
              </a:solidFill>
            </a:endParaRPr>
          </a:p>
        </p:txBody>
      </p:sp>
      <p:sp>
        <p:nvSpPr>
          <p:cNvPr id="64515" name="Rectangle 3">
            <a:extLst>
              <a:ext uri="{FF2B5EF4-FFF2-40B4-BE49-F238E27FC236}">
                <a16:creationId xmlns:a16="http://schemas.microsoft.com/office/drawing/2014/main" id="{78BDC889-0D5D-453F-8758-E528429E662F}"/>
              </a:ext>
            </a:extLst>
          </p:cNvPr>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4516" name="Rectangle 4">
            <a:extLst>
              <a:ext uri="{FF2B5EF4-FFF2-40B4-BE49-F238E27FC236}">
                <a16:creationId xmlns:a16="http://schemas.microsoft.com/office/drawing/2014/main" id="{0BAA5142-33A2-4F61-BE7F-66C836E731E6}"/>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graphicFrame>
        <p:nvGraphicFramePr>
          <p:cNvPr id="64517" name="Object 5">
            <a:extLst>
              <a:ext uri="{FF2B5EF4-FFF2-40B4-BE49-F238E27FC236}">
                <a16:creationId xmlns:a16="http://schemas.microsoft.com/office/drawing/2014/main" id="{33CF0BAB-E944-4665-955E-3B88B2207B24}"/>
              </a:ext>
            </a:extLst>
          </p:cNvPr>
          <p:cNvGraphicFramePr>
            <a:graphicFrameLocks noGrp="1" noChangeAspect="1"/>
          </p:cNvGraphicFramePr>
          <p:nvPr>
            <p:ph idx="1"/>
          </p:nvPr>
        </p:nvGraphicFramePr>
        <p:xfrm>
          <a:off x="0" y="2162175"/>
          <a:ext cx="8794750" cy="3290888"/>
        </p:xfrm>
        <a:graphic>
          <a:graphicData uri="http://schemas.openxmlformats.org/presentationml/2006/ole">
            <mc:AlternateContent xmlns:mc="http://schemas.openxmlformats.org/markup-compatibility/2006">
              <mc:Choice xmlns:v="urn:schemas-microsoft-com:vml" Requires="v">
                <p:oleObj spid="_x0000_s17411" name="Picture" r:id="rId4" imgW="0" imgH="0" progId="Word.Picture.8">
                  <p:embed/>
                </p:oleObj>
              </mc:Choice>
              <mc:Fallback>
                <p:oleObj name="Picture" r:id="rId4" imgW="0" imgH="0" progId="Word.Picture.8">
                  <p:embed/>
                  <p:pic>
                    <p:nvPicPr>
                      <p:cNvPr id="64517" name="Object 5">
                        <a:extLst>
                          <a:ext uri="{FF2B5EF4-FFF2-40B4-BE49-F238E27FC236}">
                            <a16:creationId xmlns:a16="http://schemas.microsoft.com/office/drawing/2014/main" id="{33CF0BAB-E944-4665-955E-3B88B2207B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2175"/>
                        <a:ext cx="879475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4518" name="AutoShape 6">
            <a:extLst>
              <a:ext uri="{FF2B5EF4-FFF2-40B4-BE49-F238E27FC236}">
                <a16:creationId xmlns:a16="http://schemas.microsoft.com/office/drawing/2014/main" id="{5B8EEC8F-26BC-478D-89CD-DE8BC18DCDDA}"/>
              </a:ext>
            </a:extLst>
          </p:cNvPr>
          <p:cNvSpPr>
            <a:spLocks noChangeArrowheads="1"/>
          </p:cNvSpPr>
          <p:nvPr/>
        </p:nvSpPr>
        <p:spPr bwMode="auto">
          <a:xfrm>
            <a:off x="5340350" y="1201738"/>
            <a:ext cx="3570288" cy="882650"/>
          </a:xfrm>
          <a:prstGeom prst="wedgeRoundRectCallout">
            <a:avLst>
              <a:gd name="adj1" fmla="val -111806"/>
              <a:gd name="adj2" fmla="val 2825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Execute the print statement</a:t>
            </a:r>
          </a:p>
        </p:txBody>
      </p:sp>
      <p:sp>
        <p:nvSpPr>
          <p:cNvPr id="64519" name="Rectangle 7">
            <a:extLst>
              <a:ext uri="{FF2B5EF4-FFF2-40B4-BE49-F238E27FC236}">
                <a16:creationId xmlns:a16="http://schemas.microsoft.com/office/drawing/2014/main" id="{1794AA18-32AE-46FE-8BB4-819DAC231E2C}"/>
              </a:ext>
            </a:extLst>
          </p:cNvPr>
          <p:cNvSpPr>
            <a:spLocks noChangeArrowheads="1"/>
          </p:cNvSpPr>
          <p:nvPr/>
        </p:nvSpPr>
        <p:spPr bwMode="auto">
          <a:xfrm>
            <a:off x="2728913" y="4159250"/>
            <a:ext cx="3033712"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4">
            <a:extLst>
              <a:ext uri="{FF2B5EF4-FFF2-40B4-BE49-F238E27FC236}">
                <a16:creationId xmlns:a16="http://schemas.microsoft.com/office/drawing/2014/main" id="{D29992CF-FEDD-43D3-8717-F06FAC1A8FF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226A6BA-B69B-486F-979A-2860C753B28E}" type="slidenum">
              <a:rPr lang="en-US" altLang="en-US" sz="1400"/>
              <a:pPr>
                <a:spcBef>
                  <a:spcPct val="0"/>
                </a:spcBef>
                <a:buClrTx/>
                <a:buSzTx/>
                <a:buFontTx/>
                <a:buNone/>
              </a:pPr>
              <a:t>22</a:t>
            </a:fld>
            <a:endParaRPr lang="en-US" altLang="en-US" sz="1400"/>
          </a:p>
        </p:txBody>
      </p:sp>
      <p:sp>
        <p:nvSpPr>
          <p:cNvPr id="66562" name="Rectangle 2">
            <a:extLst>
              <a:ext uri="{FF2B5EF4-FFF2-40B4-BE49-F238E27FC236}">
                <a16:creationId xmlns:a16="http://schemas.microsoft.com/office/drawing/2014/main" id="{EFE1E5B1-B3CE-44B1-BA92-416150D2BB37}"/>
              </a:ext>
            </a:extLst>
          </p:cNvPr>
          <p:cNvSpPr>
            <a:spLocks noGrp="1" noChangeArrowheads="1"/>
          </p:cNvSpPr>
          <p:nvPr>
            <p:ph type="title"/>
          </p:nvPr>
        </p:nvSpPr>
        <p:spPr/>
        <p:txBody>
          <a:bodyPr/>
          <a:lstStyle/>
          <a:p>
            <a:r>
              <a:rPr lang="en-US" altLang="en-US" sz="4000"/>
              <a:t>Trace Function Invocation</a:t>
            </a:r>
            <a:endParaRPr lang="en-US" altLang="en-US" sz="4000">
              <a:solidFill>
                <a:schemeClr val="tx1"/>
              </a:solidFill>
            </a:endParaRPr>
          </a:p>
        </p:txBody>
      </p:sp>
      <p:sp>
        <p:nvSpPr>
          <p:cNvPr id="66563" name="Rectangle 3">
            <a:extLst>
              <a:ext uri="{FF2B5EF4-FFF2-40B4-BE49-F238E27FC236}">
                <a16:creationId xmlns:a16="http://schemas.microsoft.com/office/drawing/2014/main" id="{8B2EAF8B-E12E-49C0-BDB0-ACAC863856E1}"/>
              </a:ext>
            </a:extLst>
          </p:cNvPr>
          <p:cNvSpPr>
            <a:spLocks noChangeArrowheads="1"/>
          </p:cNvSpPr>
          <p:nvPr/>
        </p:nvSpPr>
        <p:spPr bwMode="auto">
          <a:xfrm>
            <a:off x="30099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6564" name="Rectangle 4">
            <a:extLst>
              <a:ext uri="{FF2B5EF4-FFF2-40B4-BE49-F238E27FC236}">
                <a16:creationId xmlns:a16="http://schemas.microsoft.com/office/drawing/2014/main" id="{BC04E211-0F62-46C1-919B-36FA7F0F33D3}"/>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graphicFrame>
        <p:nvGraphicFramePr>
          <p:cNvPr id="66565" name="Object 5">
            <a:extLst>
              <a:ext uri="{FF2B5EF4-FFF2-40B4-BE49-F238E27FC236}">
                <a16:creationId xmlns:a16="http://schemas.microsoft.com/office/drawing/2014/main" id="{A584D8AC-ADB9-40DF-AE86-0E37C960FE5E}"/>
              </a:ext>
            </a:extLst>
          </p:cNvPr>
          <p:cNvGraphicFramePr>
            <a:graphicFrameLocks noGrp="1" noChangeAspect="1"/>
          </p:cNvGraphicFramePr>
          <p:nvPr>
            <p:ph idx="1"/>
          </p:nvPr>
        </p:nvGraphicFramePr>
        <p:xfrm>
          <a:off x="0" y="2162175"/>
          <a:ext cx="8794750" cy="3290888"/>
        </p:xfrm>
        <a:graphic>
          <a:graphicData uri="http://schemas.openxmlformats.org/presentationml/2006/ole">
            <mc:AlternateContent xmlns:mc="http://schemas.openxmlformats.org/markup-compatibility/2006">
              <mc:Choice xmlns:v="urn:schemas-microsoft-com:vml" Requires="v">
                <p:oleObj spid="_x0000_s18435" name="Picture" r:id="rId4" imgW="0" imgH="0" progId="Word.Picture.8">
                  <p:embed/>
                </p:oleObj>
              </mc:Choice>
              <mc:Fallback>
                <p:oleObj name="Picture" r:id="rId4" imgW="0" imgH="0" progId="Word.Picture.8">
                  <p:embed/>
                  <p:pic>
                    <p:nvPicPr>
                      <p:cNvPr id="66565" name="Object 5">
                        <a:extLst>
                          <a:ext uri="{FF2B5EF4-FFF2-40B4-BE49-F238E27FC236}">
                            <a16:creationId xmlns:a16="http://schemas.microsoft.com/office/drawing/2014/main" id="{A584D8AC-ADB9-40DF-AE86-0E37C960FE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62175"/>
                        <a:ext cx="879475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6566" name="AutoShape 6">
            <a:extLst>
              <a:ext uri="{FF2B5EF4-FFF2-40B4-BE49-F238E27FC236}">
                <a16:creationId xmlns:a16="http://schemas.microsoft.com/office/drawing/2014/main" id="{1E765AB5-58A7-4204-A2DB-C86F9BDCE487}"/>
              </a:ext>
            </a:extLst>
          </p:cNvPr>
          <p:cNvSpPr>
            <a:spLocks noChangeArrowheads="1"/>
          </p:cNvSpPr>
          <p:nvPr/>
        </p:nvSpPr>
        <p:spPr bwMode="auto">
          <a:xfrm>
            <a:off x="5340350" y="1201738"/>
            <a:ext cx="3570288" cy="614362"/>
          </a:xfrm>
          <a:prstGeom prst="wedgeRoundRectCallout">
            <a:avLst>
              <a:gd name="adj1" fmla="val -181171"/>
              <a:gd name="adj2" fmla="val 3719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Return to the caller</a:t>
            </a:r>
          </a:p>
        </p:txBody>
      </p:sp>
      <p:sp>
        <p:nvSpPr>
          <p:cNvPr id="66567" name="Rectangle 7">
            <a:extLst>
              <a:ext uri="{FF2B5EF4-FFF2-40B4-BE49-F238E27FC236}">
                <a16:creationId xmlns:a16="http://schemas.microsoft.com/office/drawing/2014/main" id="{D7C98D3E-D54D-4178-BE4E-E18257CB3E5C}"/>
              </a:ext>
            </a:extLst>
          </p:cNvPr>
          <p:cNvSpPr>
            <a:spLocks noChangeArrowheads="1"/>
          </p:cNvSpPr>
          <p:nvPr/>
        </p:nvSpPr>
        <p:spPr bwMode="auto">
          <a:xfrm>
            <a:off x="0" y="3775075"/>
            <a:ext cx="13081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4">
            <a:extLst>
              <a:ext uri="{FF2B5EF4-FFF2-40B4-BE49-F238E27FC236}">
                <a16:creationId xmlns:a16="http://schemas.microsoft.com/office/drawing/2014/main" id="{920C39A7-24EE-4B8A-B2E0-5FD8F0A4D71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96340B6-8477-43EC-9D08-51B2A535964F}" type="slidenum">
              <a:rPr lang="en-US" altLang="en-US" sz="1400"/>
              <a:pPr>
                <a:spcBef>
                  <a:spcPct val="0"/>
                </a:spcBef>
                <a:buClrTx/>
                <a:buSzTx/>
                <a:buFontTx/>
                <a:buNone/>
              </a:pPr>
              <a:t>23</a:t>
            </a:fld>
            <a:endParaRPr lang="en-US" altLang="en-US" sz="1400"/>
          </a:p>
        </p:txBody>
      </p:sp>
      <p:pic>
        <p:nvPicPr>
          <p:cNvPr id="56323" name="Rectangle 2">
            <a:extLst>
              <a:ext uri="{FF2B5EF4-FFF2-40B4-BE49-F238E27FC236}">
                <a16:creationId xmlns:a16="http://schemas.microsoft.com/office/drawing/2014/main" id="{1E7C767C-23BA-4296-BF1C-0116CA0448B5}"/>
              </a:ext>
            </a:extLst>
          </p:cNvPr>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190500" y="63500"/>
            <a:ext cx="8763000" cy="1092200"/>
          </a:xfrm>
        </p:spPr>
      </p:pic>
      <p:sp>
        <p:nvSpPr>
          <p:cNvPr id="68611" name="Rectangle 4">
            <a:extLst>
              <a:ext uri="{FF2B5EF4-FFF2-40B4-BE49-F238E27FC236}">
                <a16:creationId xmlns:a16="http://schemas.microsoft.com/office/drawing/2014/main" id="{AACA27A3-EF9C-46ED-A8DE-729AF5C4C1A4}"/>
              </a:ext>
            </a:extLst>
          </p:cNvPr>
          <p:cNvSpPr>
            <a:spLocks noChangeArrowheads="1"/>
          </p:cNvSpPr>
          <p:nvPr/>
        </p:nvSpPr>
        <p:spPr bwMode="auto">
          <a:xfrm>
            <a:off x="231775" y="1277938"/>
            <a:ext cx="8458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800"/>
              <a:t>This type of function does not return a value. The function performs some actions.</a:t>
            </a:r>
          </a:p>
        </p:txBody>
      </p:sp>
      <p:sp>
        <p:nvSpPr>
          <p:cNvPr id="68612" name="Rectangle 10">
            <a:hlinkClick r:id="rId4"/>
            <a:extLst>
              <a:ext uri="{FF2B5EF4-FFF2-40B4-BE49-F238E27FC236}">
                <a16:creationId xmlns:a16="http://schemas.microsoft.com/office/drawing/2014/main" id="{9C3D28B9-14DB-4566-8B95-7A7B481A3E93}"/>
              </a:ext>
            </a:extLst>
          </p:cNvPr>
          <p:cNvSpPr>
            <a:spLocks noChangeArrowheads="1"/>
          </p:cNvSpPr>
          <p:nvPr/>
        </p:nvSpPr>
        <p:spPr bwMode="auto">
          <a:xfrm>
            <a:off x="447675" y="6235700"/>
            <a:ext cx="27273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PrintGradeFunction</a:t>
            </a:r>
          </a:p>
        </p:txBody>
      </p:sp>
      <p:sp>
        <p:nvSpPr>
          <p:cNvPr id="68613" name="Rectangle 11">
            <a:hlinkClick r:id="rId5"/>
            <a:extLst>
              <a:ext uri="{FF2B5EF4-FFF2-40B4-BE49-F238E27FC236}">
                <a16:creationId xmlns:a16="http://schemas.microsoft.com/office/drawing/2014/main" id="{E02B2D1C-9FA8-4EF1-B2E7-3F003F56EAD8}"/>
              </a:ext>
            </a:extLst>
          </p:cNvPr>
          <p:cNvSpPr>
            <a:spLocks noChangeArrowheads="1"/>
          </p:cNvSpPr>
          <p:nvPr/>
        </p:nvSpPr>
        <p:spPr bwMode="auto">
          <a:xfrm>
            <a:off x="5048250" y="6130925"/>
            <a:ext cx="27273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ReturnGradeFunction</a:t>
            </a:r>
          </a:p>
        </p:txBody>
      </p:sp>
      <p:pic>
        <p:nvPicPr>
          <p:cNvPr id="68614" name="Picture 3">
            <a:extLst>
              <a:ext uri="{FF2B5EF4-FFF2-40B4-BE49-F238E27FC236}">
                <a16:creationId xmlns:a16="http://schemas.microsoft.com/office/drawing/2014/main" id="{7729E97B-9E01-42CB-BFEE-FB89A2822F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675" y="2200275"/>
            <a:ext cx="4240213"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4">
            <a:extLst>
              <a:ext uri="{FF2B5EF4-FFF2-40B4-BE49-F238E27FC236}">
                <a16:creationId xmlns:a16="http://schemas.microsoft.com/office/drawing/2014/main" id="{7F2250A9-475B-4DAE-901B-E45C8A38DC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8250" y="2333625"/>
            <a:ext cx="3978275"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4">
            <a:extLst>
              <a:ext uri="{FF2B5EF4-FFF2-40B4-BE49-F238E27FC236}">
                <a16:creationId xmlns:a16="http://schemas.microsoft.com/office/drawing/2014/main" id="{99557140-ACD7-4BFD-96E2-9FB6B39C8A2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FEF6230-2E00-4927-9DF1-550179E88E4B}" type="slidenum">
              <a:rPr lang="en-US" altLang="en-US" sz="1400"/>
              <a:pPr>
                <a:spcBef>
                  <a:spcPct val="0"/>
                </a:spcBef>
                <a:buClrTx/>
                <a:buSzTx/>
                <a:buFontTx/>
                <a:buNone/>
              </a:pPr>
              <a:t>24</a:t>
            </a:fld>
            <a:endParaRPr lang="en-US" altLang="en-US" sz="1400"/>
          </a:p>
        </p:txBody>
      </p:sp>
      <p:sp>
        <p:nvSpPr>
          <p:cNvPr id="70658" name="Rectangle 2">
            <a:extLst>
              <a:ext uri="{FF2B5EF4-FFF2-40B4-BE49-F238E27FC236}">
                <a16:creationId xmlns:a16="http://schemas.microsoft.com/office/drawing/2014/main" id="{1845D3AC-AB56-41BE-87FF-F2F6D426BDEB}"/>
              </a:ext>
            </a:extLst>
          </p:cNvPr>
          <p:cNvSpPr>
            <a:spLocks noGrp="1" noChangeArrowheads="1"/>
          </p:cNvSpPr>
          <p:nvPr>
            <p:ph type="title"/>
          </p:nvPr>
        </p:nvSpPr>
        <p:spPr>
          <a:xfrm>
            <a:off x="193675" y="228600"/>
            <a:ext cx="8756650" cy="609600"/>
          </a:xfrm>
        </p:spPr>
        <p:txBody>
          <a:bodyPr/>
          <a:lstStyle/>
          <a:p>
            <a:r>
              <a:rPr lang="en-US" altLang="en-US" sz="4000"/>
              <a:t>The None Value</a:t>
            </a:r>
          </a:p>
        </p:txBody>
      </p:sp>
      <p:sp>
        <p:nvSpPr>
          <p:cNvPr id="70659" name="Rectangle 3">
            <a:extLst>
              <a:ext uri="{FF2B5EF4-FFF2-40B4-BE49-F238E27FC236}">
                <a16:creationId xmlns:a16="http://schemas.microsoft.com/office/drawing/2014/main" id="{AE3F0D8F-D671-444F-97C5-151E78F29757}"/>
              </a:ext>
            </a:extLst>
          </p:cNvPr>
          <p:cNvSpPr>
            <a:spLocks noChangeArrowheads="1"/>
          </p:cNvSpPr>
          <p:nvPr/>
        </p:nvSpPr>
        <p:spPr bwMode="auto">
          <a:xfrm>
            <a:off x="231775" y="1277938"/>
            <a:ext cx="8458200" cy="215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a:t>A function that does not return a value is known as a </a:t>
            </a:r>
            <a:r>
              <a:rPr lang="en-US" altLang="en-US" i="1"/>
              <a:t>void</a:t>
            </a:r>
            <a:r>
              <a:rPr lang="en-US" altLang="en-US"/>
              <a:t> function in other programming languages such as Python, C++, and C#.  In Python, such function returns a special value None.</a:t>
            </a:r>
          </a:p>
        </p:txBody>
      </p:sp>
      <p:sp>
        <p:nvSpPr>
          <p:cNvPr id="70660" name="Rectangle 8">
            <a:extLst>
              <a:ext uri="{FF2B5EF4-FFF2-40B4-BE49-F238E27FC236}">
                <a16:creationId xmlns:a16="http://schemas.microsoft.com/office/drawing/2014/main" id="{BC9AB32D-FE48-4AA9-98D3-87422EAFCE69}"/>
              </a:ext>
            </a:extLst>
          </p:cNvPr>
          <p:cNvSpPr>
            <a:spLocks noChangeArrowheads="1"/>
          </p:cNvSpPr>
          <p:nvPr/>
        </p:nvSpPr>
        <p:spPr bwMode="auto">
          <a:xfrm>
            <a:off x="193675" y="3851275"/>
            <a:ext cx="8458200" cy="215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b="1">
                <a:solidFill>
                  <a:schemeClr val="tx2"/>
                </a:solidFill>
                <a:latin typeface="Courier New" panose="02070309020205020404" pitchFamily="49" charset="0"/>
              </a:rPr>
              <a:t>def sum(number1, number2):</a:t>
            </a:r>
          </a:p>
          <a:p>
            <a:pPr>
              <a:buFont typeface="Monotype Sorts" pitchFamily="2" charset="2"/>
              <a:buNone/>
            </a:pPr>
            <a:r>
              <a:rPr lang="en-US" altLang="en-US" b="1">
                <a:solidFill>
                  <a:schemeClr val="tx2"/>
                </a:solidFill>
                <a:latin typeface="Courier New" panose="02070309020205020404" pitchFamily="49" charset="0"/>
              </a:rPr>
              <a:t>    total = number1 + number2</a:t>
            </a:r>
          </a:p>
          <a:p>
            <a:pPr>
              <a:buFont typeface="Monotype Sorts" pitchFamily="2" charset="2"/>
              <a:buNone/>
            </a:pPr>
            <a:r>
              <a:rPr lang="en-US" altLang="en-US" b="1">
                <a:solidFill>
                  <a:schemeClr val="tx2"/>
                </a:solidFill>
                <a:latin typeface="Courier New" panose="02070309020205020404" pitchFamily="49" charset="0"/>
              </a:rPr>
              <a:t>print(sum(1, 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4">
            <a:extLst>
              <a:ext uri="{FF2B5EF4-FFF2-40B4-BE49-F238E27FC236}">
                <a16:creationId xmlns:a16="http://schemas.microsoft.com/office/drawing/2014/main" id="{7511503F-54E2-4BDD-BC57-4BAFF124469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6D4EFC0-F871-402F-8C5C-875D37799B18}" type="slidenum">
              <a:rPr lang="en-US" altLang="en-US" sz="1400"/>
              <a:pPr>
                <a:spcBef>
                  <a:spcPct val="0"/>
                </a:spcBef>
                <a:buClrTx/>
                <a:buSzTx/>
                <a:buFontTx/>
                <a:buNone/>
              </a:pPr>
              <a:t>25</a:t>
            </a:fld>
            <a:endParaRPr lang="en-US" altLang="en-US" sz="1400"/>
          </a:p>
        </p:txBody>
      </p:sp>
      <p:sp>
        <p:nvSpPr>
          <p:cNvPr id="72706" name="Rectangle 2">
            <a:extLst>
              <a:ext uri="{FF2B5EF4-FFF2-40B4-BE49-F238E27FC236}">
                <a16:creationId xmlns:a16="http://schemas.microsoft.com/office/drawing/2014/main" id="{AD0C5DB1-2261-4DEE-A772-6C13F3A54B31}"/>
              </a:ext>
            </a:extLst>
          </p:cNvPr>
          <p:cNvSpPr>
            <a:spLocks noGrp="1" noChangeArrowheads="1"/>
          </p:cNvSpPr>
          <p:nvPr>
            <p:ph type="title"/>
          </p:nvPr>
        </p:nvSpPr>
        <p:spPr>
          <a:xfrm>
            <a:off x="654050" y="241300"/>
            <a:ext cx="7772400" cy="609600"/>
          </a:xfrm>
        </p:spPr>
        <p:txBody>
          <a:bodyPr/>
          <a:lstStyle/>
          <a:p>
            <a:r>
              <a:rPr lang="en-US" altLang="en-US"/>
              <a:t>Passing Arguments by Positions</a:t>
            </a:r>
            <a:endParaRPr lang="en-US" altLang="en-US">
              <a:solidFill>
                <a:schemeClr val="tx1"/>
              </a:solidFill>
            </a:endParaRPr>
          </a:p>
        </p:txBody>
      </p:sp>
      <p:sp>
        <p:nvSpPr>
          <p:cNvPr id="72707" name="Rectangle 3">
            <a:extLst>
              <a:ext uri="{FF2B5EF4-FFF2-40B4-BE49-F238E27FC236}">
                <a16:creationId xmlns:a16="http://schemas.microsoft.com/office/drawing/2014/main" id="{6514F6EA-1546-4852-BF53-D0BB88AF660A}"/>
              </a:ext>
            </a:extLst>
          </p:cNvPr>
          <p:cNvSpPr>
            <a:spLocks noGrp="1" noChangeArrowheads="1"/>
          </p:cNvSpPr>
          <p:nvPr>
            <p:ph type="body" idx="1"/>
          </p:nvPr>
        </p:nvSpPr>
        <p:spPr>
          <a:xfrm>
            <a:off x="231775" y="971550"/>
            <a:ext cx="6835775" cy="1304925"/>
          </a:xfrm>
        </p:spPr>
        <p:txBody>
          <a:bodyPr/>
          <a:lstStyle/>
          <a:p>
            <a:pPr>
              <a:lnSpc>
                <a:spcPct val="80000"/>
              </a:lnSpc>
              <a:buFont typeface="Monotype Sorts" pitchFamily="2" charset="2"/>
              <a:buNone/>
            </a:pPr>
            <a:r>
              <a:rPr lang="en-US" altLang="en-US" sz="2800" b="1">
                <a:solidFill>
                  <a:schemeClr val="tx2"/>
                </a:solidFill>
                <a:latin typeface="Courier New" panose="02070309020205020404" pitchFamily="49" charset="0"/>
              </a:rPr>
              <a:t>def nPrintln(message, n):</a:t>
            </a:r>
          </a:p>
          <a:p>
            <a:pPr>
              <a:lnSpc>
                <a:spcPct val="80000"/>
              </a:lnSpc>
              <a:buFont typeface="Monotype Sorts" pitchFamily="2" charset="2"/>
              <a:buNone/>
            </a:pPr>
            <a:r>
              <a:rPr lang="en-US" altLang="en-US" sz="2800" b="1">
                <a:solidFill>
                  <a:schemeClr val="tx2"/>
                </a:solidFill>
                <a:latin typeface="Courier New" panose="02070309020205020404" pitchFamily="49" charset="0"/>
              </a:rPr>
              <a:t>    for i in range(0, n):</a:t>
            </a:r>
          </a:p>
          <a:p>
            <a:pPr>
              <a:lnSpc>
                <a:spcPct val="80000"/>
              </a:lnSpc>
              <a:buFont typeface="Monotype Sorts" pitchFamily="2" charset="2"/>
              <a:buNone/>
            </a:pPr>
            <a:r>
              <a:rPr lang="en-US" altLang="en-US" sz="2800" b="1">
                <a:solidFill>
                  <a:schemeClr val="tx2"/>
                </a:solidFill>
                <a:latin typeface="Courier New" panose="02070309020205020404" pitchFamily="49" charset="0"/>
              </a:rPr>
              <a:t>        print(message)    </a:t>
            </a:r>
          </a:p>
        </p:txBody>
      </p:sp>
      <p:sp>
        <p:nvSpPr>
          <p:cNvPr id="72708" name="Rectangle 4">
            <a:extLst>
              <a:ext uri="{FF2B5EF4-FFF2-40B4-BE49-F238E27FC236}">
                <a16:creationId xmlns:a16="http://schemas.microsoft.com/office/drawing/2014/main" id="{87D389D4-B7E1-4BE2-B3F8-ABD101314D1A}"/>
              </a:ext>
            </a:extLst>
          </p:cNvPr>
          <p:cNvSpPr>
            <a:spLocks noChangeArrowheads="1"/>
          </p:cNvSpPr>
          <p:nvPr/>
        </p:nvSpPr>
        <p:spPr bwMode="auto">
          <a:xfrm>
            <a:off x="1884363" y="2314575"/>
            <a:ext cx="6950075" cy="411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800"/>
              <a:t>Suppose you invoke the function using </a:t>
            </a:r>
          </a:p>
          <a:p>
            <a:pPr lvl="1">
              <a:spcBef>
                <a:spcPct val="0"/>
              </a:spcBef>
              <a:buFontTx/>
              <a:buNone/>
            </a:pPr>
            <a:r>
              <a:rPr lang="en-US" altLang="en-US" sz="2400"/>
              <a:t>nPrintln(“Welcome to Python”, 5)</a:t>
            </a:r>
          </a:p>
          <a:p>
            <a:pPr>
              <a:spcBef>
                <a:spcPct val="0"/>
              </a:spcBef>
              <a:buFont typeface="Monotype Sorts" pitchFamily="2" charset="2"/>
              <a:buNone/>
            </a:pPr>
            <a:r>
              <a:rPr lang="en-US" altLang="en-US" sz="2800"/>
              <a:t>What is the output?</a:t>
            </a:r>
          </a:p>
          <a:p>
            <a:pPr>
              <a:spcBef>
                <a:spcPct val="0"/>
              </a:spcBef>
              <a:buFont typeface="Monotype Sorts" pitchFamily="2" charset="2"/>
              <a:buNone/>
            </a:pPr>
            <a:endParaRPr lang="en-US" altLang="en-US" sz="2800"/>
          </a:p>
          <a:p>
            <a:pPr>
              <a:spcBef>
                <a:spcPct val="0"/>
              </a:spcBef>
              <a:buFont typeface="Monotype Sorts" pitchFamily="2" charset="2"/>
              <a:buNone/>
            </a:pPr>
            <a:r>
              <a:rPr lang="en-US" altLang="en-US" sz="2800"/>
              <a:t>Suppose you invoke the function using </a:t>
            </a:r>
          </a:p>
          <a:p>
            <a:pPr lvl="1">
              <a:spcBef>
                <a:spcPct val="0"/>
              </a:spcBef>
              <a:buFontTx/>
              <a:buNone/>
            </a:pPr>
            <a:r>
              <a:rPr lang="en-US" altLang="en-US" sz="2400"/>
              <a:t>nPrintln(“Computer Science”, 15)</a:t>
            </a:r>
          </a:p>
          <a:p>
            <a:pPr>
              <a:spcBef>
                <a:spcPct val="0"/>
              </a:spcBef>
              <a:buFont typeface="Monotype Sorts" pitchFamily="2" charset="2"/>
              <a:buNone/>
            </a:pPr>
            <a:r>
              <a:rPr lang="en-US" altLang="en-US" sz="2800"/>
              <a:t>What is the output?</a:t>
            </a:r>
          </a:p>
          <a:p>
            <a:pPr>
              <a:spcBef>
                <a:spcPct val="0"/>
              </a:spcBef>
              <a:buFont typeface="Monotype Sorts" pitchFamily="2" charset="2"/>
              <a:buNone/>
            </a:pPr>
            <a:endParaRPr lang="en-US" altLang="en-US" sz="2800"/>
          </a:p>
          <a:p>
            <a:pPr>
              <a:spcBef>
                <a:spcPct val="0"/>
              </a:spcBef>
              <a:buFont typeface="Monotype Sorts" pitchFamily="2" charset="2"/>
              <a:buNone/>
            </a:pPr>
            <a:r>
              <a:rPr lang="en-US" altLang="en-US" sz="2800"/>
              <a:t>What is wrong</a:t>
            </a:r>
          </a:p>
          <a:p>
            <a:pPr lvl="1">
              <a:spcBef>
                <a:spcPct val="0"/>
              </a:spcBef>
              <a:buFontTx/>
              <a:buNone/>
            </a:pPr>
            <a:r>
              <a:rPr lang="en-US" altLang="en-US" sz="2400"/>
              <a:t>nPrintln(4, “Computer Science”)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4">
            <a:extLst>
              <a:ext uri="{FF2B5EF4-FFF2-40B4-BE49-F238E27FC236}">
                <a16:creationId xmlns:a16="http://schemas.microsoft.com/office/drawing/2014/main" id="{7BC4BA37-3D2C-4372-920A-70382A976E9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31D844D-EBE2-4B51-BECD-A43AA728B5CE}" type="slidenum">
              <a:rPr lang="en-US" altLang="en-US" sz="1400"/>
              <a:pPr>
                <a:spcBef>
                  <a:spcPct val="0"/>
                </a:spcBef>
                <a:buClrTx/>
                <a:buSzTx/>
                <a:buFontTx/>
                <a:buNone/>
              </a:pPr>
              <a:t>26</a:t>
            </a:fld>
            <a:endParaRPr lang="en-US" altLang="en-US" sz="1400"/>
          </a:p>
        </p:txBody>
      </p:sp>
      <p:sp>
        <p:nvSpPr>
          <p:cNvPr id="74754" name="Rectangle 2">
            <a:extLst>
              <a:ext uri="{FF2B5EF4-FFF2-40B4-BE49-F238E27FC236}">
                <a16:creationId xmlns:a16="http://schemas.microsoft.com/office/drawing/2014/main" id="{A3B02B78-03F5-4E8A-957D-410656CB5ECF}"/>
              </a:ext>
            </a:extLst>
          </p:cNvPr>
          <p:cNvSpPr>
            <a:spLocks noGrp="1" noChangeArrowheads="1"/>
          </p:cNvSpPr>
          <p:nvPr>
            <p:ph type="title"/>
          </p:nvPr>
        </p:nvSpPr>
        <p:spPr>
          <a:xfrm>
            <a:off x="654050" y="241300"/>
            <a:ext cx="7772400" cy="609600"/>
          </a:xfrm>
        </p:spPr>
        <p:txBody>
          <a:bodyPr/>
          <a:lstStyle/>
          <a:p>
            <a:r>
              <a:rPr lang="en-US" altLang="en-US"/>
              <a:t>Keyword Arguments</a:t>
            </a:r>
            <a:endParaRPr lang="en-US" altLang="en-US">
              <a:solidFill>
                <a:schemeClr val="tx1"/>
              </a:solidFill>
            </a:endParaRPr>
          </a:p>
        </p:txBody>
      </p:sp>
      <p:sp>
        <p:nvSpPr>
          <p:cNvPr id="74755" name="Rectangle 3">
            <a:extLst>
              <a:ext uri="{FF2B5EF4-FFF2-40B4-BE49-F238E27FC236}">
                <a16:creationId xmlns:a16="http://schemas.microsoft.com/office/drawing/2014/main" id="{D2D7FD2D-49FD-4ADC-804C-8C28671E0A10}"/>
              </a:ext>
            </a:extLst>
          </p:cNvPr>
          <p:cNvSpPr>
            <a:spLocks noGrp="1" noChangeArrowheads="1"/>
          </p:cNvSpPr>
          <p:nvPr>
            <p:ph type="body" idx="1"/>
          </p:nvPr>
        </p:nvSpPr>
        <p:spPr>
          <a:xfrm>
            <a:off x="231775" y="971550"/>
            <a:ext cx="6835775" cy="1304925"/>
          </a:xfrm>
        </p:spPr>
        <p:txBody>
          <a:bodyPr/>
          <a:lstStyle/>
          <a:p>
            <a:pPr>
              <a:lnSpc>
                <a:spcPct val="80000"/>
              </a:lnSpc>
              <a:buFont typeface="Monotype Sorts" pitchFamily="2" charset="2"/>
              <a:buNone/>
            </a:pPr>
            <a:r>
              <a:rPr lang="en-US" altLang="en-US" sz="2800" b="1">
                <a:solidFill>
                  <a:schemeClr val="tx2"/>
                </a:solidFill>
                <a:latin typeface="Courier New" panose="02070309020205020404" pitchFamily="49" charset="0"/>
              </a:rPr>
              <a:t>def nPrintln(message, n):</a:t>
            </a:r>
          </a:p>
          <a:p>
            <a:pPr>
              <a:lnSpc>
                <a:spcPct val="80000"/>
              </a:lnSpc>
              <a:buFont typeface="Monotype Sorts" pitchFamily="2" charset="2"/>
              <a:buNone/>
            </a:pPr>
            <a:r>
              <a:rPr lang="en-US" altLang="en-US" sz="2800" b="1">
                <a:solidFill>
                  <a:schemeClr val="tx2"/>
                </a:solidFill>
                <a:latin typeface="Courier New" panose="02070309020205020404" pitchFamily="49" charset="0"/>
              </a:rPr>
              <a:t>    for i in range(0, n):</a:t>
            </a:r>
          </a:p>
          <a:p>
            <a:pPr>
              <a:lnSpc>
                <a:spcPct val="80000"/>
              </a:lnSpc>
              <a:buFont typeface="Monotype Sorts" pitchFamily="2" charset="2"/>
              <a:buNone/>
            </a:pPr>
            <a:r>
              <a:rPr lang="en-US" altLang="en-US" sz="2800" b="1">
                <a:solidFill>
                  <a:schemeClr val="tx2"/>
                </a:solidFill>
                <a:latin typeface="Courier New" panose="02070309020205020404" pitchFamily="49" charset="0"/>
              </a:rPr>
              <a:t>        print(message)    </a:t>
            </a:r>
          </a:p>
        </p:txBody>
      </p:sp>
      <p:sp>
        <p:nvSpPr>
          <p:cNvPr id="74756" name="Rectangle 4">
            <a:extLst>
              <a:ext uri="{FF2B5EF4-FFF2-40B4-BE49-F238E27FC236}">
                <a16:creationId xmlns:a16="http://schemas.microsoft.com/office/drawing/2014/main" id="{C84AA7DF-D5D7-4B24-892A-EF1EFF732414}"/>
              </a:ext>
            </a:extLst>
          </p:cNvPr>
          <p:cNvSpPr>
            <a:spLocks noChangeArrowheads="1"/>
          </p:cNvSpPr>
          <p:nvPr/>
        </p:nvSpPr>
        <p:spPr bwMode="auto">
          <a:xfrm>
            <a:off x="1884363" y="2314575"/>
            <a:ext cx="6950075" cy="265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endParaRPr lang="en-US" altLang="en-US" sz="2800"/>
          </a:p>
          <a:p>
            <a:pPr>
              <a:spcBef>
                <a:spcPct val="0"/>
              </a:spcBef>
              <a:buFont typeface="Monotype Sorts" pitchFamily="2" charset="2"/>
              <a:buNone/>
            </a:pPr>
            <a:r>
              <a:rPr lang="en-US" altLang="en-US" sz="2800"/>
              <a:t>What is wrong</a:t>
            </a:r>
          </a:p>
          <a:p>
            <a:pPr lvl="1">
              <a:spcBef>
                <a:spcPct val="0"/>
              </a:spcBef>
              <a:buFontTx/>
              <a:buNone/>
            </a:pPr>
            <a:r>
              <a:rPr lang="en-US" altLang="en-US" sz="2400"/>
              <a:t>nPrintln(4, “Computer Science”) </a:t>
            </a:r>
          </a:p>
          <a:p>
            <a:pPr lvl="1">
              <a:spcBef>
                <a:spcPct val="0"/>
              </a:spcBef>
              <a:buFontTx/>
              <a:buNone/>
            </a:pPr>
            <a:endParaRPr lang="en-US" altLang="en-US" sz="2400"/>
          </a:p>
          <a:p>
            <a:pPr>
              <a:spcBef>
                <a:spcPct val="0"/>
              </a:spcBef>
              <a:buFont typeface="Monotype Sorts" pitchFamily="2" charset="2"/>
              <a:buNone/>
            </a:pPr>
            <a:r>
              <a:rPr lang="en-US" altLang="en-US" sz="2800"/>
              <a:t>Is this OK?</a:t>
            </a:r>
          </a:p>
          <a:p>
            <a:pPr lvl="1">
              <a:spcBef>
                <a:spcPct val="0"/>
              </a:spcBef>
              <a:buFontTx/>
              <a:buNone/>
            </a:pPr>
            <a:r>
              <a:rPr lang="en-US" altLang="en-US" sz="2400"/>
              <a:t>nPrintln(n = 4, message = “Computer Science”)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4">
            <a:extLst>
              <a:ext uri="{FF2B5EF4-FFF2-40B4-BE49-F238E27FC236}">
                <a16:creationId xmlns:a16="http://schemas.microsoft.com/office/drawing/2014/main" id="{13993597-AFC0-4E7C-9772-C305C06F194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2B92746-3472-4F0B-83B0-7A87787FAC76}" type="slidenum">
              <a:rPr lang="en-US" altLang="en-US" sz="1400"/>
              <a:pPr>
                <a:spcBef>
                  <a:spcPct val="0"/>
                </a:spcBef>
                <a:buClrTx/>
                <a:buSzTx/>
                <a:buFontTx/>
                <a:buNone/>
              </a:pPr>
              <a:t>27</a:t>
            </a:fld>
            <a:endParaRPr lang="en-US" altLang="en-US" sz="1400"/>
          </a:p>
        </p:txBody>
      </p:sp>
      <p:sp>
        <p:nvSpPr>
          <p:cNvPr id="72707" name="Rectangle 2">
            <a:extLst>
              <a:ext uri="{FF2B5EF4-FFF2-40B4-BE49-F238E27FC236}">
                <a16:creationId xmlns:a16="http://schemas.microsoft.com/office/drawing/2014/main" id="{B547395E-E6F3-44BD-AF9F-8BC3ACC309D4}"/>
              </a:ext>
            </a:extLst>
          </p:cNvPr>
          <p:cNvSpPr>
            <a:spLocks noGrp="1" noChangeArrowheads="1"/>
          </p:cNvSpPr>
          <p:nvPr>
            <p:ph type="title"/>
          </p:nvPr>
        </p:nvSpPr>
        <p:spPr>
          <a:xfrm>
            <a:off x="654050" y="317500"/>
            <a:ext cx="7772400" cy="590550"/>
          </a:xfrm>
        </p:spPr>
        <p:txBody>
          <a:bodyPr/>
          <a:lstStyle/>
          <a:p>
            <a:pPr>
              <a:defRPr/>
            </a:pPr>
            <a:r>
              <a:rPr lang="en-US" altLang="en-US" sz="4000" dirty="0">
                <a:highlight>
                  <a:srgbClr val="C0C0C0"/>
                </a:highlight>
              </a:rPr>
              <a:t>Scope of Variables</a:t>
            </a:r>
            <a:endParaRPr lang="en-US" altLang="en-US" sz="4000" dirty="0">
              <a:solidFill>
                <a:schemeClr val="tx1"/>
              </a:solidFill>
              <a:highlight>
                <a:srgbClr val="C0C0C0"/>
              </a:highlight>
            </a:endParaRPr>
          </a:p>
        </p:txBody>
      </p:sp>
      <p:sp>
        <p:nvSpPr>
          <p:cNvPr id="80899" name="Rectangle 3">
            <a:extLst>
              <a:ext uri="{FF2B5EF4-FFF2-40B4-BE49-F238E27FC236}">
                <a16:creationId xmlns:a16="http://schemas.microsoft.com/office/drawing/2014/main" id="{F869F0E6-9837-46A5-88D4-4E80528ABA9C}"/>
              </a:ext>
            </a:extLst>
          </p:cNvPr>
          <p:cNvSpPr>
            <a:spLocks noGrp="1" noChangeArrowheads="1"/>
          </p:cNvSpPr>
          <p:nvPr>
            <p:ph type="body" idx="1"/>
          </p:nvPr>
        </p:nvSpPr>
        <p:spPr>
          <a:xfrm>
            <a:off x="309563" y="1085850"/>
            <a:ext cx="8610600" cy="1096963"/>
          </a:xfrm>
        </p:spPr>
        <p:txBody>
          <a:bodyPr/>
          <a:lstStyle/>
          <a:p>
            <a:pPr>
              <a:lnSpc>
                <a:spcPct val="90000"/>
              </a:lnSpc>
              <a:buFont typeface="Monotype Sorts" pitchFamily="2" charset="2"/>
              <a:buNone/>
            </a:pPr>
            <a:r>
              <a:rPr lang="en-US" altLang="en-US" sz="3600"/>
              <a:t>Scope: the part of the program where the variable can be referenced.</a:t>
            </a:r>
          </a:p>
        </p:txBody>
      </p:sp>
      <p:sp>
        <p:nvSpPr>
          <p:cNvPr id="80900" name="Rectangle 4">
            <a:extLst>
              <a:ext uri="{FF2B5EF4-FFF2-40B4-BE49-F238E27FC236}">
                <a16:creationId xmlns:a16="http://schemas.microsoft.com/office/drawing/2014/main" id="{D9F26C63-5B4A-4346-BBC4-0819BB886B7C}"/>
              </a:ext>
            </a:extLst>
          </p:cNvPr>
          <p:cNvSpPr>
            <a:spLocks noChangeArrowheads="1"/>
          </p:cNvSpPr>
          <p:nvPr/>
        </p:nvSpPr>
        <p:spPr bwMode="auto">
          <a:xfrm>
            <a:off x="269875" y="2354263"/>
            <a:ext cx="8874125" cy="226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t>A variable created inside a function is referred to as a </a:t>
            </a:r>
            <a:r>
              <a:rPr lang="en-US" altLang="en-US" i="1"/>
              <a:t>local variable</a:t>
            </a:r>
            <a:r>
              <a:rPr lang="en-US" altLang="en-US"/>
              <a:t>. Local variables can only be accessed </a:t>
            </a:r>
            <a:r>
              <a:rPr lang="en-US" altLang="en-US">
                <a:solidFill>
                  <a:srgbClr val="C00000"/>
                </a:solidFill>
              </a:rPr>
              <a:t>inside a function</a:t>
            </a:r>
            <a:r>
              <a:rPr lang="en-US" altLang="en-US"/>
              <a:t>. The scope of a local variable starts from its creation and continues to the end of the function that contains the variable. </a:t>
            </a:r>
          </a:p>
        </p:txBody>
      </p:sp>
      <p:sp>
        <p:nvSpPr>
          <p:cNvPr id="80901" name="Rectangle 5">
            <a:extLst>
              <a:ext uri="{FF2B5EF4-FFF2-40B4-BE49-F238E27FC236}">
                <a16:creationId xmlns:a16="http://schemas.microsoft.com/office/drawing/2014/main" id="{A142C907-3708-4ED5-872F-1F7161FCB987}"/>
              </a:ext>
            </a:extLst>
          </p:cNvPr>
          <p:cNvSpPr>
            <a:spLocks noChangeArrowheads="1"/>
          </p:cNvSpPr>
          <p:nvPr/>
        </p:nvSpPr>
        <p:spPr bwMode="auto">
          <a:xfrm>
            <a:off x="269875" y="4735513"/>
            <a:ext cx="887412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t>In Python, you can also use </a:t>
            </a:r>
            <a:r>
              <a:rPr lang="en-US" altLang="en-US" i="1"/>
              <a:t>global variables</a:t>
            </a:r>
            <a:r>
              <a:rPr lang="en-US" altLang="en-US"/>
              <a:t>. They are created </a:t>
            </a:r>
            <a:r>
              <a:rPr lang="en-US" altLang="en-US">
                <a:solidFill>
                  <a:srgbClr val="C00000"/>
                </a:solidFill>
              </a:rPr>
              <a:t>outside all functions </a:t>
            </a:r>
            <a:r>
              <a:rPr lang="en-US" altLang="en-US"/>
              <a:t>and are accessible to </a:t>
            </a:r>
            <a:r>
              <a:rPr lang="en-US" altLang="en-US">
                <a:solidFill>
                  <a:srgbClr val="C00000"/>
                </a:solidFill>
              </a:rPr>
              <a:t>all functions </a:t>
            </a:r>
            <a:r>
              <a:rPr lang="en-US" altLang="en-US"/>
              <a:t>in their scope.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4">
            <a:extLst>
              <a:ext uri="{FF2B5EF4-FFF2-40B4-BE49-F238E27FC236}">
                <a16:creationId xmlns:a16="http://schemas.microsoft.com/office/drawing/2014/main" id="{7B3B501B-13ED-48F0-874F-62FF693EBBB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000618D-AA9A-448B-9313-D195AA3B5C7B}" type="slidenum">
              <a:rPr lang="en-US" altLang="en-US" sz="1400"/>
              <a:pPr>
                <a:spcBef>
                  <a:spcPct val="0"/>
                </a:spcBef>
                <a:buClrTx/>
                <a:buSzTx/>
                <a:buFontTx/>
                <a:buNone/>
              </a:pPr>
              <a:t>28</a:t>
            </a:fld>
            <a:endParaRPr lang="en-US" altLang="en-US" sz="1400"/>
          </a:p>
        </p:txBody>
      </p:sp>
      <p:sp>
        <p:nvSpPr>
          <p:cNvPr id="82946" name="Rectangle 2">
            <a:extLst>
              <a:ext uri="{FF2B5EF4-FFF2-40B4-BE49-F238E27FC236}">
                <a16:creationId xmlns:a16="http://schemas.microsoft.com/office/drawing/2014/main" id="{A8F38591-5509-4D7C-AA3B-4E98D55FF7BB}"/>
              </a:ext>
            </a:extLst>
          </p:cNvPr>
          <p:cNvSpPr>
            <a:spLocks noGrp="1" noChangeArrowheads="1"/>
          </p:cNvSpPr>
          <p:nvPr>
            <p:ph type="title"/>
          </p:nvPr>
        </p:nvSpPr>
        <p:spPr>
          <a:xfrm>
            <a:off x="685800" y="381000"/>
            <a:ext cx="7772400" cy="474663"/>
          </a:xfrm>
        </p:spPr>
        <p:txBody>
          <a:bodyPr/>
          <a:lstStyle/>
          <a:p>
            <a:r>
              <a:rPr lang="en-US" altLang="en-US" sz="4000"/>
              <a:t>Example 1</a:t>
            </a:r>
            <a:endParaRPr lang="en-US" altLang="en-US" sz="4000">
              <a:solidFill>
                <a:schemeClr val="tx1"/>
              </a:solidFill>
            </a:endParaRPr>
          </a:p>
        </p:txBody>
      </p:sp>
      <p:pic>
        <p:nvPicPr>
          <p:cNvPr id="74756" name="Rectangle 3">
            <a:extLst>
              <a:ext uri="{FF2B5EF4-FFF2-40B4-BE49-F238E27FC236}">
                <a16:creationId xmlns:a16="http://schemas.microsoft.com/office/drawing/2014/main" id="{E2AAB271-2B4B-45D9-B10D-F4E875D0AAD3}"/>
              </a:ext>
            </a:extLst>
          </p:cNvPr>
          <p:cNvPicPr>
            <a:picLocks noGrp="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65100" y="1244600"/>
            <a:ext cx="8775700" cy="48768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4">
            <a:extLst>
              <a:ext uri="{FF2B5EF4-FFF2-40B4-BE49-F238E27FC236}">
                <a16:creationId xmlns:a16="http://schemas.microsoft.com/office/drawing/2014/main" id="{7D19C209-3CDB-4031-BD3C-E35EF9E81AE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BFB48EF-900B-4396-915A-C2E6053F31A9}" type="slidenum">
              <a:rPr lang="en-US" altLang="en-US" sz="1400"/>
              <a:pPr>
                <a:spcBef>
                  <a:spcPct val="0"/>
                </a:spcBef>
                <a:buClrTx/>
                <a:buSzTx/>
                <a:buFontTx/>
                <a:buNone/>
              </a:pPr>
              <a:t>29</a:t>
            </a:fld>
            <a:endParaRPr lang="en-US" altLang="en-US" sz="1400"/>
          </a:p>
        </p:txBody>
      </p:sp>
      <p:sp>
        <p:nvSpPr>
          <p:cNvPr id="84994" name="Rectangle 2">
            <a:extLst>
              <a:ext uri="{FF2B5EF4-FFF2-40B4-BE49-F238E27FC236}">
                <a16:creationId xmlns:a16="http://schemas.microsoft.com/office/drawing/2014/main" id="{3DD87395-44C6-4274-8A9A-AA96253A9FF3}"/>
              </a:ext>
            </a:extLst>
          </p:cNvPr>
          <p:cNvSpPr>
            <a:spLocks noGrp="1" noChangeArrowheads="1"/>
          </p:cNvSpPr>
          <p:nvPr>
            <p:ph type="title"/>
          </p:nvPr>
        </p:nvSpPr>
        <p:spPr>
          <a:xfrm>
            <a:off x="693738" y="395288"/>
            <a:ext cx="7772400" cy="474662"/>
          </a:xfrm>
        </p:spPr>
        <p:txBody>
          <a:bodyPr/>
          <a:lstStyle/>
          <a:p>
            <a:r>
              <a:rPr lang="en-US" altLang="en-US" sz="4000"/>
              <a:t>Example 2</a:t>
            </a:r>
            <a:endParaRPr lang="en-US" altLang="en-US" sz="4000">
              <a:solidFill>
                <a:schemeClr val="tx1"/>
              </a:solidFill>
            </a:endParaRPr>
          </a:p>
        </p:txBody>
      </p:sp>
      <p:sp>
        <p:nvSpPr>
          <p:cNvPr id="84995" name="Rectangle 3">
            <a:extLst>
              <a:ext uri="{FF2B5EF4-FFF2-40B4-BE49-F238E27FC236}">
                <a16:creationId xmlns:a16="http://schemas.microsoft.com/office/drawing/2014/main" id="{0DB3FB03-3AF0-4DC9-825C-CC54A7AFA43A}"/>
              </a:ext>
            </a:extLst>
          </p:cNvPr>
          <p:cNvSpPr>
            <a:spLocks noGrp="1" noChangeArrowheads="1"/>
          </p:cNvSpPr>
          <p:nvPr>
            <p:ph type="body" idx="1"/>
          </p:nvPr>
        </p:nvSpPr>
        <p:spPr>
          <a:xfrm>
            <a:off x="304800" y="1316038"/>
            <a:ext cx="8610600" cy="4800600"/>
          </a:xfrm>
        </p:spPr>
        <p:txBody>
          <a:bodyPr/>
          <a:lstStyle/>
          <a:p>
            <a:pPr marL="0" indent="0">
              <a:buFont typeface="Monotype Sorts" pitchFamily="2" charset="2"/>
              <a:buNone/>
            </a:pPr>
            <a:r>
              <a:rPr lang="en-US" altLang="en-US">
                <a:solidFill>
                  <a:srgbClr val="C00000"/>
                </a:solidFill>
                <a:latin typeface="Courier New" panose="02070309020205020404" pitchFamily="49" charset="0"/>
              </a:rPr>
              <a:t>x</a:t>
            </a:r>
            <a:r>
              <a:rPr lang="en-US" altLang="en-US">
                <a:solidFill>
                  <a:schemeClr val="tx2"/>
                </a:solidFill>
                <a:latin typeface="Courier New" panose="02070309020205020404" pitchFamily="49" charset="0"/>
              </a:rPr>
              <a:t> = 1</a:t>
            </a:r>
          </a:p>
          <a:p>
            <a:pPr marL="0" indent="0">
              <a:buFont typeface="Monotype Sorts" pitchFamily="2" charset="2"/>
              <a:buNone/>
            </a:pPr>
            <a:r>
              <a:rPr lang="en-US" altLang="en-US">
                <a:solidFill>
                  <a:schemeClr val="tx2"/>
                </a:solidFill>
                <a:latin typeface="Courier New" panose="02070309020205020404" pitchFamily="49" charset="0"/>
              </a:rPr>
              <a:t>def f1():</a:t>
            </a:r>
          </a:p>
          <a:p>
            <a:pPr marL="0" indent="0">
              <a:buFont typeface="Monotype Sorts" pitchFamily="2" charset="2"/>
              <a:buNone/>
            </a:pPr>
            <a:r>
              <a:rPr lang="en-US" altLang="en-US">
                <a:solidFill>
                  <a:schemeClr val="tx2"/>
                </a:solidFill>
                <a:latin typeface="Courier New" panose="02070309020205020404" pitchFamily="49" charset="0"/>
              </a:rPr>
              <a:t>    </a:t>
            </a:r>
            <a:r>
              <a:rPr lang="en-US" altLang="en-US" b="1">
                <a:solidFill>
                  <a:schemeClr val="tx2"/>
                </a:solidFill>
                <a:latin typeface="Courier New" panose="02070309020205020404" pitchFamily="49" charset="0"/>
              </a:rPr>
              <a:t>x</a:t>
            </a:r>
            <a:r>
              <a:rPr lang="en-US" altLang="en-US">
                <a:solidFill>
                  <a:schemeClr val="tx2"/>
                </a:solidFill>
                <a:latin typeface="Courier New" panose="02070309020205020404" pitchFamily="49" charset="0"/>
              </a:rPr>
              <a:t> = 2</a:t>
            </a:r>
          </a:p>
          <a:p>
            <a:pPr marL="0" indent="0">
              <a:buFont typeface="Monotype Sorts" pitchFamily="2" charset="2"/>
              <a:buNone/>
            </a:pPr>
            <a:r>
              <a:rPr lang="en-US" altLang="en-US">
                <a:solidFill>
                  <a:schemeClr val="tx2"/>
                </a:solidFill>
                <a:latin typeface="Courier New" panose="02070309020205020404" pitchFamily="49" charset="0"/>
              </a:rPr>
              <a:t>    print(</a:t>
            </a:r>
            <a:r>
              <a:rPr lang="en-US" altLang="en-US" b="1">
                <a:solidFill>
                  <a:schemeClr val="tx2"/>
                </a:solidFill>
                <a:latin typeface="Courier New" panose="02070309020205020404" pitchFamily="49" charset="0"/>
              </a:rPr>
              <a:t>x</a:t>
            </a:r>
            <a:r>
              <a:rPr lang="en-US" altLang="en-US">
                <a:solidFill>
                  <a:schemeClr val="tx2"/>
                </a:solidFill>
                <a:latin typeface="Courier New" panose="02070309020205020404" pitchFamily="49" charset="0"/>
              </a:rPr>
              <a:t>) # Displays 2</a:t>
            </a:r>
          </a:p>
          <a:p>
            <a:pPr marL="0" indent="0">
              <a:buFont typeface="Monotype Sorts" pitchFamily="2" charset="2"/>
              <a:buNone/>
            </a:pPr>
            <a:r>
              <a:rPr lang="en-US" altLang="en-US">
                <a:solidFill>
                  <a:schemeClr val="tx2"/>
                </a:solidFill>
                <a:latin typeface="Courier New" panose="02070309020205020404" pitchFamily="49" charset="0"/>
              </a:rPr>
              <a:t>f1()</a:t>
            </a:r>
          </a:p>
          <a:p>
            <a:pPr marL="0" indent="0">
              <a:buFont typeface="Monotype Sorts" pitchFamily="2" charset="2"/>
              <a:buNone/>
            </a:pPr>
            <a:r>
              <a:rPr lang="en-US" altLang="en-US">
                <a:solidFill>
                  <a:schemeClr val="tx2"/>
                </a:solidFill>
                <a:latin typeface="Courier New" panose="02070309020205020404" pitchFamily="49" charset="0"/>
              </a:rPr>
              <a:t>print(</a:t>
            </a:r>
            <a:r>
              <a:rPr lang="en-US" altLang="en-US">
                <a:solidFill>
                  <a:srgbClr val="C00000"/>
                </a:solidFill>
                <a:latin typeface="Courier New" panose="02070309020205020404" pitchFamily="49" charset="0"/>
              </a:rPr>
              <a:t>x</a:t>
            </a:r>
            <a:r>
              <a:rPr lang="en-US" altLang="en-US">
                <a:solidFill>
                  <a:schemeClr val="tx2"/>
                </a:solidFill>
                <a:latin typeface="Courier New" panose="02070309020205020404" pitchFamily="49" charset="0"/>
              </a:rPr>
              <a:t>) # Displays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4">
            <a:extLst>
              <a:ext uri="{FF2B5EF4-FFF2-40B4-BE49-F238E27FC236}">
                <a16:creationId xmlns:a16="http://schemas.microsoft.com/office/drawing/2014/main" id="{91B51691-8608-4261-ABD7-3A51665B114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16B0A8-CF48-4744-AAAF-D1A4A92134FD}" type="slidenum">
              <a:rPr lang="en-US" altLang="en-US" sz="1400"/>
              <a:pPr>
                <a:spcBef>
                  <a:spcPct val="0"/>
                </a:spcBef>
                <a:buClrTx/>
                <a:buSzTx/>
                <a:buFontTx/>
                <a:buNone/>
              </a:pPr>
              <a:t>3</a:t>
            </a:fld>
            <a:endParaRPr lang="en-US" altLang="en-US" sz="1400"/>
          </a:p>
        </p:txBody>
      </p:sp>
      <p:sp>
        <p:nvSpPr>
          <p:cNvPr id="19458" name="Rectangle 2">
            <a:extLst>
              <a:ext uri="{FF2B5EF4-FFF2-40B4-BE49-F238E27FC236}">
                <a16:creationId xmlns:a16="http://schemas.microsoft.com/office/drawing/2014/main" id="{11603730-CCDE-4393-8907-71AA541836D0}"/>
              </a:ext>
            </a:extLst>
          </p:cNvPr>
          <p:cNvSpPr>
            <a:spLocks noGrp="1" noChangeArrowheads="1"/>
          </p:cNvSpPr>
          <p:nvPr>
            <p:ph type="title"/>
          </p:nvPr>
        </p:nvSpPr>
        <p:spPr>
          <a:xfrm>
            <a:off x="685800" y="0"/>
            <a:ext cx="7772400" cy="1428750"/>
          </a:xfrm>
        </p:spPr>
        <p:txBody>
          <a:bodyPr/>
          <a:lstStyle/>
          <a:p>
            <a:r>
              <a:rPr lang="en-US" altLang="en-US"/>
              <a:t>Benefits of Functions</a:t>
            </a:r>
          </a:p>
        </p:txBody>
      </p:sp>
      <p:sp>
        <p:nvSpPr>
          <p:cNvPr id="19459" name="Text Box 4">
            <a:extLst>
              <a:ext uri="{FF2B5EF4-FFF2-40B4-BE49-F238E27FC236}">
                <a16:creationId xmlns:a16="http://schemas.microsoft.com/office/drawing/2014/main" id="{4FDC91BC-95A7-4A3B-BB5F-B04027C0A81A}"/>
              </a:ext>
            </a:extLst>
          </p:cNvPr>
          <p:cNvSpPr txBox="1">
            <a:spLocks noChangeArrowheads="1"/>
          </p:cNvSpPr>
          <p:nvPr/>
        </p:nvSpPr>
        <p:spPr bwMode="auto">
          <a:xfrm>
            <a:off x="304800" y="1371600"/>
            <a:ext cx="85344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Char char="•"/>
            </a:pPr>
            <a:r>
              <a:rPr lang="en-US" altLang="en-US"/>
              <a:t>Write a function once and reuse it anywhere.</a:t>
            </a:r>
          </a:p>
          <a:p>
            <a:pPr>
              <a:spcBef>
                <a:spcPct val="50000"/>
              </a:spcBef>
              <a:buClrTx/>
              <a:buSzTx/>
              <a:buFontTx/>
              <a:buChar char="•"/>
            </a:pPr>
            <a:r>
              <a:rPr lang="en-US" altLang="en-US"/>
              <a:t>Information hiding. Hide the implementation from the user.</a:t>
            </a:r>
          </a:p>
          <a:p>
            <a:pPr>
              <a:spcBef>
                <a:spcPct val="50000"/>
              </a:spcBef>
              <a:buClrTx/>
              <a:buSzTx/>
              <a:buFontTx/>
              <a:buChar char="•"/>
            </a:pPr>
            <a:r>
              <a:rPr lang="en-US" altLang="en-US"/>
              <a:t>Reduce complexity.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4">
            <a:extLst>
              <a:ext uri="{FF2B5EF4-FFF2-40B4-BE49-F238E27FC236}">
                <a16:creationId xmlns:a16="http://schemas.microsoft.com/office/drawing/2014/main" id="{E824E16A-B47F-4300-90C2-8B5DE945E34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7E4988D-2F4D-4246-AF56-9D392C843076}" type="slidenum">
              <a:rPr lang="en-US" altLang="en-US" sz="1400"/>
              <a:pPr>
                <a:spcBef>
                  <a:spcPct val="0"/>
                </a:spcBef>
                <a:buClrTx/>
                <a:buSzTx/>
                <a:buFontTx/>
                <a:buNone/>
              </a:pPr>
              <a:t>30</a:t>
            </a:fld>
            <a:endParaRPr lang="en-US" altLang="en-US" sz="1400"/>
          </a:p>
        </p:txBody>
      </p:sp>
      <p:sp>
        <p:nvSpPr>
          <p:cNvPr id="87042" name="Rectangle 2">
            <a:extLst>
              <a:ext uri="{FF2B5EF4-FFF2-40B4-BE49-F238E27FC236}">
                <a16:creationId xmlns:a16="http://schemas.microsoft.com/office/drawing/2014/main" id="{A225F84A-2B9E-440D-B719-5E933F49D7AE}"/>
              </a:ext>
            </a:extLst>
          </p:cNvPr>
          <p:cNvSpPr>
            <a:spLocks noGrp="1" noChangeArrowheads="1"/>
          </p:cNvSpPr>
          <p:nvPr>
            <p:ph type="title"/>
          </p:nvPr>
        </p:nvSpPr>
        <p:spPr>
          <a:xfrm>
            <a:off x="693738" y="395288"/>
            <a:ext cx="7772400" cy="474662"/>
          </a:xfrm>
        </p:spPr>
        <p:txBody>
          <a:bodyPr/>
          <a:lstStyle/>
          <a:p>
            <a:r>
              <a:rPr lang="en-US" altLang="en-US" sz="4000"/>
              <a:t>Example 3</a:t>
            </a:r>
            <a:endParaRPr lang="en-US" altLang="en-US" sz="4000">
              <a:solidFill>
                <a:schemeClr val="tx1"/>
              </a:solidFill>
            </a:endParaRPr>
          </a:p>
        </p:txBody>
      </p:sp>
      <p:pic>
        <p:nvPicPr>
          <p:cNvPr id="78852" name="Rectangle 3">
            <a:extLst>
              <a:ext uri="{FF2B5EF4-FFF2-40B4-BE49-F238E27FC236}">
                <a16:creationId xmlns:a16="http://schemas.microsoft.com/office/drawing/2014/main" id="{7149C027-45D4-48B7-B690-EA02B207042C}"/>
              </a:ext>
            </a:extLst>
          </p:cNvPr>
          <p:cNvPicPr>
            <a:picLocks noGrp="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41300" y="1270000"/>
            <a:ext cx="8686800" cy="48514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4">
            <a:extLst>
              <a:ext uri="{FF2B5EF4-FFF2-40B4-BE49-F238E27FC236}">
                <a16:creationId xmlns:a16="http://schemas.microsoft.com/office/drawing/2014/main" id="{5AA651CA-0983-47A0-93C7-C270740BED3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926808B-FD53-4D26-A5A1-4EC6E5150668}" type="slidenum">
              <a:rPr lang="en-US" altLang="en-US" sz="1400"/>
              <a:pPr>
                <a:spcBef>
                  <a:spcPct val="0"/>
                </a:spcBef>
                <a:buClrTx/>
                <a:buSzTx/>
                <a:buFontTx/>
                <a:buNone/>
              </a:pPr>
              <a:t>31</a:t>
            </a:fld>
            <a:endParaRPr lang="en-US" altLang="en-US" sz="1400"/>
          </a:p>
        </p:txBody>
      </p:sp>
      <p:sp>
        <p:nvSpPr>
          <p:cNvPr id="89090" name="Rectangle 2">
            <a:extLst>
              <a:ext uri="{FF2B5EF4-FFF2-40B4-BE49-F238E27FC236}">
                <a16:creationId xmlns:a16="http://schemas.microsoft.com/office/drawing/2014/main" id="{CA78A56B-2121-4070-ADD7-DF8C15EC2C8A}"/>
              </a:ext>
            </a:extLst>
          </p:cNvPr>
          <p:cNvSpPr>
            <a:spLocks noGrp="1" noChangeArrowheads="1"/>
          </p:cNvSpPr>
          <p:nvPr>
            <p:ph type="title"/>
          </p:nvPr>
        </p:nvSpPr>
        <p:spPr>
          <a:xfrm>
            <a:off x="693738" y="395288"/>
            <a:ext cx="7772400" cy="474662"/>
          </a:xfrm>
        </p:spPr>
        <p:txBody>
          <a:bodyPr/>
          <a:lstStyle/>
          <a:p>
            <a:r>
              <a:rPr lang="en-US" altLang="en-US" sz="4000"/>
              <a:t>Example 4</a:t>
            </a:r>
            <a:endParaRPr lang="en-US" altLang="en-US" sz="4000">
              <a:solidFill>
                <a:schemeClr val="tx1"/>
              </a:solidFill>
            </a:endParaRPr>
          </a:p>
        </p:txBody>
      </p:sp>
      <p:sp>
        <p:nvSpPr>
          <p:cNvPr id="89091" name="Rectangle 3">
            <a:extLst>
              <a:ext uri="{FF2B5EF4-FFF2-40B4-BE49-F238E27FC236}">
                <a16:creationId xmlns:a16="http://schemas.microsoft.com/office/drawing/2014/main" id="{A9D25EE1-D74B-4D74-9C94-4D09A0520296}"/>
              </a:ext>
            </a:extLst>
          </p:cNvPr>
          <p:cNvSpPr>
            <a:spLocks noGrp="1" noChangeArrowheads="1"/>
          </p:cNvSpPr>
          <p:nvPr>
            <p:ph type="body" idx="1"/>
          </p:nvPr>
        </p:nvSpPr>
        <p:spPr>
          <a:xfrm>
            <a:off x="304800" y="1316038"/>
            <a:ext cx="8610600" cy="4800600"/>
          </a:xfrm>
        </p:spPr>
        <p:txBody>
          <a:bodyPr/>
          <a:lstStyle/>
          <a:p>
            <a:pPr marL="0" indent="0">
              <a:buFont typeface="Monotype Sorts" pitchFamily="2" charset="2"/>
              <a:buNone/>
            </a:pPr>
            <a:r>
              <a:rPr lang="en-US" altLang="en-US" sz="2800">
                <a:solidFill>
                  <a:schemeClr val="tx2"/>
                </a:solidFill>
                <a:latin typeface="Courier New" panose="02070309020205020404" pitchFamily="49" charset="0"/>
              </a:rPr>
              <a:t>sum = 0</a:t>
            </a:r>
          </a:p>
          <a:p>
            <a:pPr marL="0" indent="0">
              <a:buFont typeface="Monotype Sorts" pitchFamily="2" charset="2"/>
              <a:buNone/>
            </a:pPr>
            <a:r>
              <a:rPr lang="en-US" altLang="en-US" sz="2800">
                <a:solidFill>
                  <a:schemeClr val="tx2"/>
                </a:solidFill>
                <a:latin typeface="Courier New" panose="02070309020205020404" pitchFamily="49" charset="0"/>
              </a:rPr>
              <a:t>for i in range(5):</a:t>
            </a:r>
          </a:p>
          <a:p>
            <a:pPr marL="0" indent="0">
              <a:buFont typeface="Monotype Sorts" pitchFamily="2" charset="2"/>
              <a:buNone/>
            </a:pPr>
            <a:r>
              <a:rPr lang="en-US" altLang="en-US" sz="2800">
                <a:solidFill>
                  <a:schemeClr val="tx2"/>
                </a:solidFill>
                <a:latin typeface="Courier New" panose="02070309020205020404" pitchFamily="49" charset="0"/>
              </a:rPr>
              <a:t>    sum += i</a:t>
            </a:r>
          </a:p>
          <a:p>
            <a:pPr marL="0" indent="0">
              <a:buFont typeface="Monotype Sorts" pitchFamily="2" charset="2"/>
              <a:buNone/>
            </a:pPr>
            <a:r>
              <a:rPr lang="en-US" altLang="en-US" sz="2800">
                <a:solidFill>
                  <a:schemeClr val="tx2"/>
                </a:solidFill>
                <a:latin typeface="Courier New" panose="02070309020205020404" pitchFamily="49" charset="0"/>
              </a:rPr>
              <a:t>print(i)</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4">
            <a:extLst>
              <a:ext uri="{FF2B5EF4-FFF2-40B4-BE49-F238E27FC236}">
                <a16:creationId xmlns:a16="http://schemas.microsoft.com/office/drawing/2014/main" id="{875A4703-A2D1-479D-89C5-D37CF016179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F9A0808-67A9-4568-863A-4C830E9F96CE}" type="slidenum">
              <a:rPr lang="en-US" altLang="en-US" sz="1400"/>
              <a:pPr>
                <a:spcBef>
                  <a:spcPct val="0"/>
                </a:spcBef>
                <a:buClrTx/>
                <a:buSzTx/>
                <a:buFontTx/>
                <a:buNone/>
              </a:pPr>
              <a:t>32</a:t>
            </a:fld>
            <a:endParaRPr lang="en-US" altLang="en-US" sz="1400"/>
          </a:p>
        </p:txBody>
      </p:sp>
      <p:sp>
        <p:nvSpPr>
          <p:cNvPr id="91138" name="Rectangle 2">
            <a:extLst>
              <a:ext uri="{FF2B5EF4-FFF2-40B4-BE49-F238E27FC236}">
                <a16:creationId xmlns:a16="http://schemas.microsoft.com/office/drawing/2014/main" id="{3D0E397B-7154-47A7-89CF-E46FD45CB94E}"/>
              </a:ext>
            </a:extLst>
          </p:cNvPr>
          <p:cNvSpPr>
            <a:spLocks noGrp="1" noChangeArrowheads="1"/>
          </p:cNvSpPr>
          <p:nvPr>
            <p:ph type="title"/>
          </p:nvPr>
        </p:nvSpPr>
        <p:spPr>
          <a:xfrm>
            <a:off x="693738" y="395288"/>
            <a:ext cx="7772400" cy="474662"/>
          </a:xfrm>
        </p:spPr>
        <p:txBody>
          <a:bodyPr/>
          <a:lstStyle/>
          <a:p>
            <a:r>
              <a:rPr lang="en-US" altLang="en-US" sz="4000"/>
              <a:t>Example 5</a:t>
            </a:r>
            <a:endParaRPr lang="en-US" altLang="en-US" sz="4000">
              <a:solidFill>
                <a:schemeClr val="tx1"/>
              </a:solidFill>
            </a:endParaRPr>
          </a:p>
        </p:txBody>
      </p:sp>
      <p:sp>
        <p:nvSpPr>
          <p:cNvPr id="91139" name="Rectangle 3">
            <a:extLst>
              <a:ext uri="{FF2B5EF4-FFF2-40B4-BE49-F238E27FC236}">
                <a16:creationId xmlns:a16="http://schemas.microsoft.com/office/drawing/2014/main" id="{F0B251A0-0BB6-49D7-8059-E2958E05B7DD}"/>
              </a:ext>
            </a:extLst>
          </p:cNvPr>
          <p:cNvSpPr>
            <a:spLocks noGrp="1" noChangeArrowheads="1"/>
          </p:cNvSpPr>
          <p:nvPr>
            <p:ph type="body" idx="1"/>
          </p:nvPr>
        </p:nvSpPr>
        <p:spPr>
          <a:xfrm>
            <a:off x="304800" y="1316038"/>
            <a:ext cx="8610600" cy="4800600"/>
          </a:xfrm>
        </p:spPr>
        <p:txBody>
          <a:bodyPr/>
          <a:lstStyle/>
          <a:p>
            <a:pPr marL="0" indent="0">
              <a:buFont typeface="Monotype Sorts" pitchFamily="2" charset="2"/>
              <a:buNone/>
            </a:pPr>
            <a:r>
              <a:rPr lang="en-US" altLang="en-US">
                <a:solidFill>
                  <a:schemeClr val="tx2"/>
                </a:solidFill>
                <a:latin typeface="Courier New" panose="02070309020205020404" pitchFamily="49" charset="0"/>
              </a:rPr>
              <a:t>x = 1</a:t>
            </a:r>
          </a:p>
          <a:p>
            <a:pPr marL="0" indent="0">
              <a:buFont typeface="Monotype Sorts" pitchFamily="2" charset="2"/>
              <a:buNone/>
            </a:pPr>
            <a:r>
              <a:rPr lang="en-US" altLang="en-US">
                <a:solidFill>
                  <a:schemeClr val="tx2"/>
                </a:solidFill>
                <a:latin typeface="Courier New" panose="02070309020205020404" pitchFamily="49" charset="0"/>
              </a:rPr>
              <a:t>def increase():</a:t>
            </a:r>
          </a:p>
          <a:p>
            <a:pPr marL="0" indent="0">
              <a:buFont typeface="Monotype Sorts" pitchFamily="2" charset="2"/>
              <a:buNone/>
            </a:pPr>
            <a:r>
              <a:rPr lang="en-US" altLang="en-US">
                <a:solidFill>
                  <a:schemeClr val="tx2"/>
                </a:solidFill>
                <a:latin typeface="Courier New" panose="02070309020205020404" pitchFamily="49" charset="0"/>
              </a:rPr>
              <a:t>    global x</a:t>
            </a:r>
          </a:p>
          <a:p>
            <a:pPr marL="0" indent="0">
              <a:buFont typeface="Monotype Sorts" pitchFamily="2" charset="2"/>
              <a:buNone/>
            </a:pPr>
            <a:r>
              <a:rPr lang="en-US" altLang="en-US">
                <a:solidFill>
                  <a:schemeClr val="tx2"/>
                </a:solidFill>
                <a:latin typeface="Courier New" panose="02070309020205020404" pitchFamily="49" charset="0"/>
              </a:rPr>
              <a:t>    x = x + 1</a:t>
            </a:r>
          </a:p>
          <a:p>
            <a:pPr marL="0" indent="0">
              <a:buFont typeface="Monotype Sorts" pitchFamily="2" charset="2"/>
              <a:buNone/>
            </a:pPr>
            <a:r>
              <a:rPr lang="en-US" altLang="en-US">
                <a:solidFill>
                  <a:schemeClr val="tx2"/>
                </a:solidFill>
                <a:latin typeface="Courier New" panose="02070309020205020404" pitchFamily="49" charset="0"/>
              </a:rPr>
              <a:t>    print(x) # Displays 2</a:t>
            </a:r>
          </a:p>
          <a:p>
            <a:pPr marL="0" indent="0">
              <a:buFont typeface="Monotype Sorts" pitchFamily="2" charset="2"/>
              <a:buNone/>
            </a:pPr>
            <a:r>
              <a:rPr lang="en-US" altLang="en-US">
                <a:solidFill>
                  <a:schemeClr val="tx2"/>
                </a:solidFill>
                <a:latin typeface="Courier New" panose="02070309020205020404" pitchFamily="49" charset="0"/>
              </a:rPr>
              <a:t>increase()</a:t>
            </a:r>
          </a:p>
          <a:p>
            <a:pPr marL="0" indent="0">
              <a:buFont typeface="Monotype Sorts" pitchFamily="2" charset="2"/>
              <a:buNone/>
            </a:pPr>
            <a:r>
              <a:rPr lang="en-US" altLang="en-US">
                <a:solidFill>
                  <a:schemeClr val="tx2"/>
                </a:solidFill>
                <a:latin typeface="Courier New" panose="02070309020205020404" pitchFamily="49" charset="0"/>
              </a:rPr>
              <a:t>print(x) # Displays 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4">
            <a:extLst>
              <a:ext uri="{FF2B5EF4-FFF2-40B4-BE49-F238E27FC236}">
                <a16:creationId xmlns:a16="http://schemas.microsoft.com/office/drawing/2014/main" id="{24965736-2063-4B4B-AF67-E8D5AE1A783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99380F7-8023-4C49-BE45-13D648DB9E51}" type="slidenum">
              <a:rPr lang="en-US" altLang="en-US" sz="1400"/>
              <a:pPr>
                <a:spcBef>
                  <a:spcPct val="0"/>
                </a:spcBef>
                <a:buClrTx/>
                <a:buSzTx/>
                <a:buFontTx/>
                <a:buNone/>
              </a:pPr>
              <a:t>33</a:t>
            </a:fld>
            <a:endParaRPr lang="en-US" altLang="en-US" sz="1400"/>
          </a:p>
        </p:txBody>
      </p:sp>
      <p:sp>
        <p:nvSpPr>
          <p:cNvPr id="93186" name="Rectangle 2">
            <a:extLst>
              <a:ext uri="{FF2B5EF4-FFF2-40B4-BE49-F238E27FC236}">
                <a16:creationId xmlns:a16="http://schemas.microsoft.com/office/drawing/2014/main" id="{A878EFCA-1036-4B9E-8718-4DD37B191E5E}"/>
              </a:ext>
            </a:extLst>
          </p:cNvPr>
          <p:cNvSpPr>
            <a:spLocks noGrp="1" noChangeArrowheads="1"/>
          </p:cNvSpPr>
          <p:nvPr>
            <p:ph type="title"/>
          </p:nvPr>
        </p:nvSpPr>
        <p:spPr>
          <a:xfrm>
            <a:off x="685800" y="304800"/>
            <a:ext cx="7772400" cy="685800"/>
          </a:xfrm>
        </p:spPr>
        <p:txBody>
          <a:bodyPr/>
          <a:lstStyle/>
          <a:p>
            <a:r>
              <a:rPr lang="en-US" altLang="en-US"/>
              <a:t>Returning Multiple Values</a:t>
            </a:r>
            <a:endParaRPr lang="en-US" altLang="en-US">
              <a:solidFill>
                <a:schemeClr val="tx1"/>
              </a:solidFill>
            </a:endParaRPr>
          </a:p>
        </p:txBody>
      </p:sp>
      <p:sp>
        <p:nvSpPr>
          <p:cNvPr id="93187" name="Rectangle 3">
            <a:extLst>
              <a:ext uri="{FF2B5EF4-FFF2-40B4-BE49-F238E27FC236}">
                <a16:creationId xmlns:a16="http://schemas.microsoft.com/office/drawing/2014/main" id="{FD6E2F78-F5C4-424D-B8A2-69B3D272EE25}"/>
              </a:ext>
            </a:extLst>
          </p:cNvPr>
          <p:cNvSpPr>
            <a:spLocks noGrp="1" noChangeArrowheads="1"/>
          </p:cNvSpPr>
          <p:nvPr>
            <p:ph type="body" idx="1"/>
          </p:nvPr>
        </p:nvSpPr>
        <p:spPr>
          <a:xfrm>
            <a:off x="457200" y="1219200"/>
            <a:ext cx="8305800" cy="2209800"/>
          </a:xfrm>
        </p:spPr>
        <p:txBody>
          <a:bodyPr/>
          <a:lstStyle/>
          <a:p>
            <a:pPr marL="0" indent="0">
              <a:buFont typeface="Monotype Sorts" pitchFamily="2" charset="2"/>
              <a:buNone/>
            </a:pPr>
            <a:r>
              <a:rPr lang="en-US" altLang="en-US"/>
              <a:t>Python allows a function to return multiple values. Listing 6.9 defines a function that takes two numbers and returns them in non-descending order.</a:t>
            </a:r>
          </a:p>
        </p:txBody>
      </p:sp>
      <p:sp>
        <p:nvSpPr>
          <p:cNvPr id="93188" name="Rectangle 4">
            <a:extLst>
              <a:ext uri="{FF2B5EF4-FFF2-40B4-BE49-F238E27FC236}">
                <a16:creationId xmlns:a16="http://schemas.microsoft.com/office/drawing/2014/main" id="{19536F2A-C8B3-4401-9DD0-B10884E4CF2F}"/>
              </a:ext>
            </a:extLst>
          </p:cNvPr>
          <p:cNvSpPr>
            <a:spLocks noChangeArrowheads="1"/>
          </p:cNvSpPr>
          <p:nvPr/>
        </p:nvSpPr>
        <p:spPr bwMode="auto">
          <a:xfrm>
            <a:off x="2828925"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3189" name="Rectangle 10">
            <a:hlinkClick r:id="rId3"/>
            <a:extLst>
              <a:ext uri="{FF2B5EF4-FFF2-40B4-BE49-F238E27FC236}">
                <a16:creationId xmlns:a16="http://schemas.microsoft.com/office/drawing/2014/main" id="{AD80404A-0FA3-48F1-91D6-65D5E0C5AA09}"/>
              </a:ext>
            </a:extLst>
          </p:cNvPr>
          <p:cNvSpPr>
            <a:spLocks noChangeArrowheads="1"/>
          </p:cNvSpPr>
          <p:nvPr/>
        </p:nvSpPr>
        <p:spPr bwMode="auto">
          <a:xfrm>
            <a:off x="1295400" y="6229350"/>
            <a:ext cx="30670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MultipleReturnValueDemo</a:t>
            </a:r>
          </a:p>
        </p:txBody>
      </p:sp>
      <p:pic>
        <p:nvPicPr>
          <p:cNvPr id="93190" name="Picture 1">
            <a:extLst>
              <a:ext uri="{FF2B5EF4-FFF2-40B4-BE49-F238E27FC236}">
                <a16:creationId xmlns:a16="http://schemas.microsoft.com/office/drawing/2014/main" id="{A94E7C02-D31F-4170-A3DA-7768557E80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389313"/>
            <a:ext cx="4660900"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Number Placeholder 4">
            <a:extLst>
              <a:ext uri="{FF2B5EF4-FFF2-40B4-BE49-F238E27FC236}">
                <a16:creationId xmlns:a16="http://schemas.microsoft.com/office/drawing/2014/main" id="{4BC24C8F-44B1-405B-A92C-98AB3E5ABD2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6305FB2-0A33-4639-9DB6-B3D46B6BFDE8}" type="slidenum">
              <a:rPr lang="en-US" altLang="en-US" sz="1400"/>
              <a:pPr>
                <a:spcBef>
                  <a:spcPct val="0"/>
                </a:spcBef>
                <a:buClrTx/>
                <a:buSzTx/>
                <a:buFontTx/>
                <a:buNone/>
              </a:pPr>
              <a:t>34</a:t>
            </a:fld>
            <a:endParaRPr lang="en-US" altLang="en-US" sz="1400"/>
          </a:p>
        </p:txBody>
      </p:sp>
      <p:sp>
        <p:nvSpPr>
          <p:cNvPr id="96258" name="Rectangle 2">
            <a:extLst>
              <a:ext uri="{FF2B5EF4-FFF2-40B4-BE49-F238E27FC236}">
                <a16:creationId xmlns:a16="http://schemas.microsoft.com/office/drawing/2014/main" id="{89336913-083C-4BFB-AD3D-498243260266}"/>
              </a:ext>
            </a:extLst>
          </p:cNvPr>
          <p:cNvSpPr>
            <a:spLocks noGrp="1" noChangeArrowheads="1"/>
          </p:cNvSpPr>
          <p:nvPr>
            <p:ph type="title"/>
          </p:nvPr>
        </p:nvSpPr>
        <p:spPr>
          <a:xfrm>
            <a:off x="228600" y="304800"/>
            <a:ext cx="8686800" cy="590550"/>
          </a:xfrm>
        </p:spPr>
        <p:txBody>
          <a:bodyPr/>
          <a:lstStyle/>
          <a:p>
            <a:r>
              <a:rPr lang="en-US" altLang="en-US" sz="4000">
                <a:cs typeface="Courier New" panose="02070309020205020404" pitchFamily="49" charset="0"/>
              </a:rPr>
              <a:t>Stepwise Refinement</a:t>
            </a:r>
            <a:endParaRPr lang="en-US" altLang="en-US"/>
          </a:p>
        </p:txBody>
      </p:sp>
      <p:sp>
        <p:nvSpPr>
          <p:cNvPr id="96259" name="Rectangle 3">
            <a:extLst>
              <a:ext uri="{FF2B5EF4-FFF2-40B4-BE49-F238E27FC236}">
                <a16:creationId xmlns:a16="http://schemas.microsoft.com/office/drawing/2014/main" id="{8245ED66-34B0-4994-9328-0438BAB85397}"/>
              </a:ext>
            </a:extLst>
          </p:cNvPr>
          <p:cNvSpPr>
            <a:spLocks noGrp="1" noChangeArrowheads="1"/>
          </p:cNvSpPr>
          <p:nvPr>
            <p:ph type="body" idx="1"/>
          </p:nvPr>
        </p:nvSpPr>
        <p:spPr>
          <a:xfrm>
            <a:off x="381000" y="1219200"/>
            <a:ext cx="8458200" cy="3276600"/>
          </a:xfrm>
        </p:spPr>
        <p:txBody>
          <a:bodyPr/>
          <a:lstStyle/>
          <a:p>
            <a:pPr marL="0" indent="0">
              <a:lnSpc>
                <a:spcPct val="90000"/>
              </a:lnSpc>
              <a:buFont typeface="Monotype Sorts" pitchFamily="2" charset="2"/>
              <a:buNone/>
            </a:pPr>
            <a:r>
              <a:rPr lang="en-US" altLang="en-US">
                <a:cs typeface="Courier New" panose="02070309020205020404" pitchFamily="49" charset="0"/>
              </a:rPr>
              <a:t>The concept of function abstraction can be applied to the process of developing programs. When writing a large program, you can use the “divide and conquer” strategy, also known as </a:t>
            </a:r>
            <a:r>
              <a:rPr lang="en-US" altLang="en-US" i="1">
                <a:cs typeface="Courier New" panose="02070309020205020404" pitchFamily="49" charset="0"/>
              </a:rPr>
              <a:t>stepwise refinement</a:t>
            </a:r>
            <a:r>
              <a:rPr lang="en-US" altLang="en-US">
                <a:cs typeface="Courier New" panose="02070309020205020404" pitchFamily="49" charset="0"/>
              </a:rPr>
              <a:t>, to decompose it into subproblems. The subproblems can be further decomposed into smaller, more manageable problems.</a:t>
            </a:r>
            <a:r>
              <a:rPr lang="en-US" altLang="en-US">
                <a:latin typeface="Courier New" panose="02070309020205020404" pitchFamily="49" charset="0"/>
                <a:cs typeface="Courier New" panose="02070309020205020404" pitchFamily="49" charset="0"/>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Number Placeholder 4">
            <a:extLst>
              <a:ext uri="{FF2B5EF4-FFF2-40B4-BE49-F238E27FC236}">
                <a16:creationId xmlns:a16="http://schemas.microsoft.com/office/drawing/2014/main" id="{17FA369C-4547-401F-9403-3FB353F91EA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F330AC7-30F2-4EEF-88E1-A0FCD372F287}" type="slidenum">
              <a:rPr lang="en-US" altLang="en-US" sz="1400"/>
              <a:pPr>
                <a:spcBef>
                  <a:spcPct val="0"/>
                </a:spcBef>
                <a:buClrTx/>
                <a:buSzTx/>
                <a:buFontTx/>
                <a:buNone/>
              </a:pPr>
              <a:t>35</a:t>
            </a:fld>
            <a:endParaRPr lang="en-US" altLang="en-US" sz="1400"/>
          </a:p>
        </p:txBody>
      </p:sp>
      <p:sp>
        <p:nvSpPr>
          <p:cNvPr id="98306" name="Rectangle 2">
            <a:extLst>
              <a:ext uri="{FF2B5EF4-FFF2-40B4-BE49-F238E27FC236}">
                <a16:creationId xmlns:a16="http://schemas.microsoft.com/office/drawing/2014/main" id="{0BFE05B0-AC3C-429E-B61C-AC77EAC0620E}"/>
              </a:ext>
            </a:extLst>
          </p:cNvPr>
          <p:cNvSpPr>
            <a:spLocks noGrp="1" noChangeArrowheads="1"/>
          </p:cNvSpPr>
          <p:nvPr>
            <p:ph type="title"/>
          </p:nvPr>
        </p:nvSpPr>
        <p:spPr>
          <a:xfrm>
            <a:off x="228600" y="304800"/>
            <a:ext cx="8686800" cy="590550"/>
          </a:xfrm>
        </p:spPr>
        <p:txBody>
          <a:bodyPr/>
          <a:lstStyle/>
          <a:p>
            <a:r>
              <a:rPr lang="en-US" altLang="en-US" sz="4000">
                <a:cs typeface="Courier New" panose="02070309020205020404" pitchFamily="49" charset="0"/>
              </a:rPr>
              <a:t>PrintCalender Case Study</a:t>
            </a:r>
            <a:r>
              <a:rPr lang="en-US" altLang="en-US"/>
              <a:t> </a:t>
            </a:r>
          </a:p>
        </p:txBody>
      </p:sp>
      <p:sp>
        <p:nvSpPr>
          <p:cNvPr id="98307" name="Rectangle 3">
            <a:extLst>
              <a:ext uri="{FF2B5EF4-FFF2-40B4-BE49-F238E27FC236}">
                <a16:creationId xmlns:a16="http://schemas.microsoft.com/office/drawing/2014/main" id="{40363D46-0D53-4DA1-9444-4524028B24D8}"/>
              </a:ext>
            </a:extLst>
          </p:cNvPr>
          <p:cNvSpPr>
            <a:spLocks noGrp="1" noChangeArrowheads="1"/>
          </p:cNvSpPr>
          <p:nvPr>
            <p:ph type="body" idx="1"/>
          </p:nvPr>
        </p:nvSpPr>
        <p:spPr>
          <a:xfrm>
            <a:off x="381000" y="1219200"/>
            <a:ext cx="8458200" cy="914400"/>
          </a:xfrm>
        </p:spPr>
        <p:txBody>
          <a:bodyPr/>
          <a:lstStyle/>
          <a:p>
            <a:pPr marL="0" indent="0">
              <a:lnSpc>
                <a:spcPct val="90000"/>
              </a:lnSpc>
              <a:buFont typeface="Monotype Sorts" pitchFamily="2" charset="2"/>
              <a:buNone/>
            </a:pPr>
            <a:r>
              <a:rPr lang="en-US" altLang="en-US" sz="2800">
                <a:cs typeface="Courier New" panose="02070309020205020404" pitchFamily="49" charset="0"/>
              </a:rPr>
              <a:t>Let us use the PrintCalendar example to demonstrate the stepwise refinement approach. </a:t>
            </a:r>
          </a:p>
        </p:txBody>
      </p:sp>
      <p:sp>
        <p:nvSpPr>
          <p:cNvPr id="98308" name="Rectangle 7">
            <a:extLst>
              <a:ext uri="{FF2B5EF4-FFF2-40B4-BE49-F238E27FC236}">
                <a16:creationId xmlns:a16="http://schemas.microsoft.com/office/drawing/2014/main" id="{92E64FF0-D98D-448F-847B-224E51908CF0}"/>
              </a:ext>
            </a:extLst>
          </p:cNvPr>
          <p:cNvSpPr>
            <a:spLocks noChangeArrowheads="1"/>
          </p:cNvSpPr>
          <p:nvPr/>
        </p:nvSpPr>
        <p:spPr bwMode="auto">
          <a:xfrm>
            <a:off x="3157538"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8309" name="Rectangle 9">
            <a:extLst>
              <a:ext uri="{FF2B5EF4-FFF2-40B4-BE49-F238E27FC236}">
                <a16:creationId xmlns:a16="http://schemas.microsoft.com/office/drawing/2014/main" id="{C572A947-1A57-4D40-8AAD-A8A2D03984CD}"/>
              </a:ext>
            </a:extLst>
          </p:cNvPr>
          <p:cNvSpPr>
            <a:spLocks noChangeArrowheads="1"/>
          </p:cNvSpPr>
          <p:nvPr/>
        </p:nvSpPr>
        <p:spPr bwMode="auto">
          <a:xfrm>
            <a:off x="310515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8310" name="Rectangle 11">
            <a:extLst>
              <a:ext uri="{FF2B5EF4-FFF2-40B4-BE49-F238E27FC236}">
                <a16:creationId xmlns:a16="http://schemas.microsoft.com/office/drawing/2014/main" id="{7851FFBC-B595-4D5E-96C4-22EB9D9F5567}"/>
              </a:ext>
            </a:extLst>
          </p:cNvPr>
          <p:cNvSpPr>
            <a:spLocks noChangeArrowheads="1"/>
          </p:cNvSpPr>
          <p:nvPr/>
        </p:nvSpPr>
        <p:spPr bwMode="auto">
          <a:xfrm>
            <a:off x="325755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8311" name="Rectangle 10">
            <a:hlinkClick r:id="rId3"/>
            <a:extLst>
              <a:ext uri="{FF2B5EF4-FFF2-40B4-BE49-F238E27FC236}">
                <a16:creationId xmlns:a16="http://schemas.microsoft.com/office/drawing/2014/main" id="{AB284585-C3F0-4F86-9C5F-60294B8537A5}"/>
              </a:ext>
            </a:extLst>
          </p:cNvPr>
          <p:cNvSpPr>
            <a:spLocks noChangeArrowheads="1"/>
          </p:cNvSpPr>
          <p:nvPr/>
        </p:nvSpPr>
        <p:spPr bwMode="auto">
          <a:xfrm>
            <a:off x="2536825" y="4926013"/>
            <a:ext cx="25733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PrintCalender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Number Placeholder 4">
            <a:extLst>
              <a:ext uri="{FF2B5EF4-FFF2-40B4-BE49-F238E27FC236}">
                <a16:creationId xmlns:a16="http://schemas.microsoft.com/office/drawing/2014/main" id="{01FF7B90-31AF-4E47-A877-07D2CCDD775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0DB3F37-7A9E-4ED3-9B85-593F9D8E6A00}" type="slidenum">
              <a:rPr lang="en-US" altLang="en-US" sz="1400"/>
              <a:pPr>
                <a:spcBef>
                  <a:spcPct val="0"/>
                </a:spcBef>
                <a:buClrTx/>
                <a:buSzTx/>
                <a:buFontTx/>
                <a:buNone/>
              </a:pPr>
              <a:t>36</a:t>
            </a:fld>
            <a:endParaRPr lang="en-US" altLang="en-US" sz="1400"/>
          </a:p>
        </p:txBody>
      </p:sp>
      <p:sp>
        <p:nvSpPr>
          <p:cNvPr id="110594" name="Rectangle 2">
            <a:extLst>
              <a:ext uri="{FF2B5EF4-FFF2-40B4-BE49-F238E27FC236}">
                <a16:creationId xmlns:a16="http://schemas.microsoft.com/office/drawing/2014/main" id="{4A9D63FE-F648-4379-AB5D-BBE877D752BD}"/>
              </a:ext>
            </a:extLst>
          </p:cNvPr>
          <p:cNvSpPr>
            <a:spLocks noGrp="1" noChangeArrowheads="1"/>
          </p:cNvSpPr>
          <p:nvPr>
            <p:ph type="title"/>
          </p:nvPr>
        </p:nvSpPr>
        <p:spPr>
          <a:xfrm>
            <a:off x="685800" y="228600"/>
            <a:ext cx="7772400" cy="533400"/>
          </a:xfrm>
        </p:spPr>
        <p:txBody>
          <a:bodyPr/>
          <a:lstStyle/>
          <a:p>
            <a:r>
              <a:rPr lang="en-US" altLang="en-US"/>
              <a:t>Design Diagram</a:t>
            </a:r>
            <a:endParaRPr lang="en-US" altLang="en-US">
              <a:solidFill>
                <a:schemeClr val="tx1"/>
              </a:solidFill>
            </a:endParaRPr>
          </a:p>
        </p:txBody>
      </p:sp>
      <p:sp>
        <p:nvSpPr>
          <p:cNvPr id="110595" name="Rectangle 3">
            <a:extLst>
              <a:ext uri="{FF2B5EF4-FFF2-40B4-BE49-F238E27FC236}">
                <a16:creationId xmlns:a16="http://schemas.microsoft.com/office/drawing/2014/main" id="{D8F17FA7-83B4-4D1C-BBA1-50952396D3A5}"/>
              </a:ext>
            </a:extLst>
          </p:cNvPr>
          <p:cNvSpPr>
            <a:spLocks noGrp="1" noChangeArrowheads="1"/>
          </p:cNvSpPr>
          <p:nvPr>
            <p:ph type="body" idx="1"/>
          </p:nvPr>
        </p:nvSpPr>
        <p:spPr/>
        <p:txBody>
          <a:bodyPr/>
          <a:lstStyle/>
          <a:p>
            <a:endParaRPr lang="en-US" altLang="en-US"/>
          </a:p>
          <a:p>
            <a:endParaRPr lang="en-US" altLang="en-US"/>
          </a:p>
        </p:txBody>
      </p:sp>
      <p:sp>
        <p:nvSpPr>
          <p:cNvPr id="110596" name="Rectangle 4">
            <a:extLst>
              <a:ext uri="{FF2B5EF4-FFF2-40B4-BE49-F238E27FC236}">
                <a16:creationId xmlns:a16="http://schemas.microsoft.com/office/drawing/2014/main" id="{14B8A33B-53DC-43B4-885D-9CE72955E6CD}"/>
              </a:ext>
            </a:extLst>
          </p:cNvPr>
          <p:cNvSpPr>
            <a:spLocks noChangeArrowheads="1"/>
          </p:cNvSpPr>
          <p:nvPr/>
        </p:nvSpPr>
        <p:spPr bwMode="auto">
          <a:xfrm>
            <a:off x="2171700"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0597" name="Rectangle 5">
            <a:extLst>
              <a:ext uri="{FF2B5EF4-FFF2-40B4-BE49-F238E27FC236}">
                <a16:creationId xmlns:a16="http://schemas.microsoft.com/office/drawing/2014/main" id="{7ABE1FFC-5F04-41C5-97A5-0068D09E19A1}"/>
              </a:ext>
            </a:extLst>
          </p:cNvPr>
          <p:cNvSpPr>
            <a:spLocks noChangeArrowheads="1"/>
          </p:cNvSpPr>
          <p:nvPr/>
        </p:nvSpPr>
        <p:spPr bwMode="auto">
          <a:xfrm>
            <a:off x="26574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0598" name="Object 6">
            <a:extLst>
              <a:ext uri="{FF2B5EF4-FFF2-40B4-BE49-F238E27FC236}">
                <a16:creationId xmlns:a16="http://schemas.microsoft.com/office/drawing/2014/main" id="{66576041-3B76-49B7-989A-1A80D79C7ED6}"/>
              </a:ext>
            </a:extLst>
          </p:cNvPr>
          <p:cNvGraphicFramePr>
            <a:graphicFrameLocks noChangeAspect="1"/>
          </p:cNvGraphicFramePr>
          <p:nvPr/>
        </p:nvGraphicFramePr>
        <p:xfrm>
          <a:off x="731838" y="893763"/>
          <a:ext cx="7924800" cy="5440362"/>
        </p:xfrm>
        <a:graphic>
          <a:graphicData uri="http://schemas.openxmlformats.org/presentationml/2006/ole">
            <mc:AlternateContent xmlns:mc="http://schemas.openxmlformats.org/markup-compatibility/2006">
              <mc:Choice xmlns:v="urn:schemas-microsoft-com:vml" Requires="v">
                <p:oleObj spid="_x0000_s24579" r:id="rId4" imgW="0" imgH="0" progId="Word.Picture.8">
                  <p:embed/>
                </p:oleObj>
              </mc:Choice>
              <mc:Fallback>
                <p:oleObj r:id="rId4" imgW="0" imgH="0" progId="Word.Picture.8">
                  <p:embed/>
                  <p:pic>
                    <p:nvPicPr>
                      <p:cNvPr id="110598" name="Object 6">
                        <a:extLst>
                          <a:ext uri="{FF2B5EF4-FFF2-40B4-BE49-F238E27FC236}">
                            <a16:creationId xmlns:a16="http://schemas.microsoft.com/office/drawing/2014/main" id="{66576041-3B76-49B7-989A-1A80D79C7E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838" y="893763"/>
                        <a:ext cx="7924800"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Number Placeholder 4">
            <a:extLst>
              <a:ext uri="{FF2B5EF4-FFF2-40B4-BE49-F238E27FC236}">
                <a16:creationId xmlns:a16="http://schemas.microsoft.com/office/drawing/2014/main" id="{6F5CF2F9-8530-4610-B4F6-CC7C764A0A0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E8D212-5BEB-4F8A-907F-385FD344C4DC}" type="slidenum">
              <a:rPr lang="en-US" altLang="en-US" sz="1400"/>
              <a:pPr>
                <a:spcBef>
                  <a:spcPct val="0"/>
                </a:spcBef>
                <a:buClrTx/>
                <a:buSzTx/>
                <a:buFontTx/>
                <a:buNone/>
              </a:pPr>
              <a:t>37</a:t>
            </a:fld>
            <a:endParaRPr lang="en-US" altLang="en-US" sz="1400"/>
          </a:p>
        </p:txBody>
      </p:sp>
      <p:sp>
        <p:nvSpPr>
          <p:cNvPr id="112642" name="Rectangle 2">
            <a:extLst>
              <a:ext uri="{FF2B5EF4-FFF2-40B4-BE49-F238E27FC236}">
                <a16:creationId xmlns:a16="http://schemas.microsoft.com/office/drawing/2014/main" id="{10C4A014-8237-4604-A160-F172940E3424}"/>
              </a:ext>
            </a:extLst>
          </p:cNvPr>
          <p:cNvSpPr>
            <a:spLocks noGrp="1" noChangeArrowheads="1"/>
          </p:cNvSpPr>
          <p:nvPr>
            <p:ph type="title"/>
          </p:nvPr>
        </p:nvSpPr>
        <p:spPr>
          <a:xfrm>
            <a:off x="685800" y="228600"/>
            <a:ext cx="7772400" cy="533400"/>
          </a:xfrm>
        </p:spPr>
        <p:txBody>
          <a:bodyPr/>
          <a:lstStyle/>
          <a:p>
            <a:r>
              <a:rPr lang="en-US" altLang="en-US"/>
              <a:t>Implementation: Top-Down</a:t>
            </a:r>
            <a:endParaRPr lang="en-US" altLang="en-US">
              <a:solidFill>
                <a:schemeClr val="tx1"/>
              </a:solidFill>
            </a:endParaRPr>
          </a:p>
        </p:txBody>
      </p:sp>
      <p:sp>
        <p:nvSpPr>
          <p:cNvPr id="112643" name="Rectangle 3">
            <a:extLst>
              <a:ext uri="{FF2B5EF4-FFF2-40B4-BE49-F238E27FC236}">
                <a16:creationId xmlns:a16="http://schemas.microsoft.com/office/drawing/2014/main" id="{5119B9A9-8AE8-42FA-96E9-805FC8AB9DFC}"/>
              </a:ext>
            </a:extLst>
          </p:cNvPr>
          <p:cNvSpPr>
            <a:spLocks noGrp="1" noChangeArrowheads="1"/>
          </p:cNvSpPr>
          <p:nvPr>
            <p:ph type="body" idx="1"/>
          </p:nvPr>
        </p:nvSpPr>
        <p:spPr/>
        <p:txBody>
          <a:bodyPr/>
          <a:lstStyle/>
          <a:p>
            <a:endParaRPr lang="en-US" altLang="en-US"/>
          </a:p>
          <a:p>
            <a:endParaRPr lang="en-US" altLang="en-US"/>
          </a:p>
        </p:txBody>
      </p:sp>
      <p:sp>
        <p:nvSpPr>
          <p:cNvPr id="112644" name="Rectangle 10">
            <a:extLst>
              <a:ext uri="{FF2B5EF4-FFF2-40B4-BE49-F238E27FC236}">
                <a16:creationId xmlns:a16="http://schemas.microsoft.com/office/drawing/2014/main" id="{1232E84D-A986-4324-92A4-6E27B61D9547}"/>
              </a:ext>
            </a:extLst>
          </p:cNvPr>
          <p:cNvSpPr>
            <a:spLocks noChangeArrowheads="1"/>
          </p:cNvSpPr>
          <p:nvPr/>
        </p:nvSpPr>
        <p:spPr bwMode="auto">
          <a:xfrm>
            <a:off x="2171700"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45" name="Rectangle 12">
            <a:extLst>
              <a:ext uri="{FF2B5EF4-FFF2-40B4-BE49-F238E27FC236}">
                <a16:creationId xmlns:a16="http://schemas.microsoft.com/office/drawing/2014/main" id="{C86B222D-4486-49D2-BD01-F8BEDAE16720}"/>
              </a:ext>
            </a:extLst>
          </p:cNvPr>
          <p:cNvSpPr>
            <a:spLocks noChangeArrowheads="1"/>
          </p:cNvSpPr>
          <p:nvPr/>
        </p:nvSpPr>
        <p:spPr bwMode="auto">
          <a:xfrm>
            <a:off x="26574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46" name="Text Box 14">
            <a:extLst>
              <a:ext uri="{FF2B5EF4-FFF2-40B4-BE49-F238E27FC236}">
                <a16:creationId xmlns:a16="http://schemas.microsoft.com/office/drawing/2014/main" id="{079C9F36-02CC-4508-AF79-9605BADA22D2}"/>
              </a:ext>
            </a:extLst>
          </p:cNvPr>
          <p:cNvSpPr txBox="1">
            <a:spLocks noChangeArrowheads="1"/>
          </p:cNvSpPr>
          <p:nvPr/>
        </p:nvSpPr>
        <p:spPr bwMode="auto">
          <a:xfrm>
            <a:off x="304800" y="1066800"/>
            <a:ext cx="8534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800">
                <a:cs typeface="Courier New" panose="02070309020205020404" pitchFamily="49" charset="0"/>
              </a:rPr>
              <a:t>Top-down approach is to implement one function in the structure chart at a time from the top to the bottom. Stubs can be used for the functions waiting to be implemented. A stub is a simple but incomplete version of a function. The use of stubs enables you to test invoking the function from a caller. Implement the main function first and then use a stub for the printMonth function. For example, let printMonth display the year and the month in the stub. Thus, your program may begin like this:</a:t>
            </a:r>
          </a:p>
        </p:txBody>
      </p:sp>
      <p:sp>
        <p:nvSpPr>
          <p:cNvPr id="112647" name="Rectangle 10">
            <a:hlinkClick r:id="rId3"/>
            <a:extLst>
              <a:ext uri="{FF2B5EF4-FFF2-40B4-BE49-F238E27FC236}">
                <a16:creationId xmlns:a16="http://schemas.microsoft.com/office/drawing/2014/main" id="{771B805E-CE2F-45BB-89CD-E0DE6D6EBD98}"/>
              </a:ext>
            </a:extLst>
          </p:cNvPr>
          <p:cNvSpPr>
            <a:spLocks noChangeArrowheads="1"/>
          </p:cNvSpPr>
          <p:nvPr/>
        </p:nvSpPr>
        <p:spPr bwMode="auto">
          <a:xfrm>
            <a:off x="4446588" y="5607050"/>
            <a:ext cx="40116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A Skeleton for </a:t>
            </a:r>
            <a:r>
              <a:rPr lang="en-US" altLang="en-US" sz="2000" dirty="0" err="1"/>
              <a:t>PrintCalendar</a:t>
            </a:r>
            <a:endParaRPr lang="en-US" alt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imeline&#10;&#10;Description automatically generated">
            <a:extLst>
              <a:ext uri="{FF2B5EF4-FFF2-40B4-BE49-F238E27FC236}">
                <a16:creationId xmlns:a16="http://schemas.microsoft.com/office/drawing/2014/main" id="{30114560-F498-A747-9430-9A8C755D6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9091" y="643467"/>
            <a:ext cx="3885817" cy="5571066"/>
          </a:xfrm>
          <a:prstGeom prst="rect">
            <a:avLst/>
          </a:prstGeom>
        </p:spPr>
      </p:pic>
    </p:spTree>
    <p:extLst>
      <p:ext uri="{BB962C8B-B14F-4D97-AF65-F5344CB8AC3E}">
        <p14:creationId xmlns:p14="http://schemas.microsoft.com/office/powerpoint/2010/main" val="25011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4">
            <a:extLst>
              <a:ext uri="{FF2B5EF4-FFF2-40B4-BE49-F238E27FC236}">
                <a16:creationId xmlns:a16="http://schemas.microsoft.com/office/drawing/2014/main" id="{542B65C7-1774-43BF-8D9C-952558538BC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54BB527-5CBD-4701-AE85-FA537210268A}" type="slidenum">
              <a:rPr lang="en-US" altLang="en-US" sz="1400"/>
              <a:pPr>
                <a:spcBef>
                  <a:spcPct val="0"/>
                </a:spcBef>
                <a:buClrTx/>
                <a:buSzTx/>
                <a:buFontTx/>
                <a:buNone/>
              </a:pPr>
              <a:t>4</a:t>
            </a:fld>
            <a:endParaRPr lang="en-US" altLang="en-US" sz="1400"/>
          </a:p>
        </p:txBody>
      </p:sp>
      <p:sp>
        <p:nvSpPr>
          <p:cNvPr id="21506" name="Rectangle 2">
            <a:extLst>
              <a:ext uri="{FF2B5EF4-FFF2-40B4-BE49-F238E27FC236}">
                <a16:creationId xmlns:a16="http://schemas.microsoft.com/office/drawing/2014/main" id="{B40A1E76-5AEA-4BC6-A703-3D28E5DA46ED}"/>
              </a:ext>
            </a:extLst>
          </p:cNvPr>
          <p:cNvSpPr>
            <a:spLocks noGrp="1" noChangeArrowheads="1"/>
          </p:cNvSpPr>
          <p:nvPr>
            <p:ph type="title"/>
          </p:nvPr>
        </p:nvSpPr>
        <p:spPr>
          <a:xfrm>
            <a:off x="693738" y="125413"/>
            <a:ext cx="7880350" cy="500062"/>
          </a:xfrm>
        </p:spPr>
        <p:txBody>
          <a:bodyPr/>
          <a:lstStyle/>
          <a:p>
            <a:r>
              <a:rPr lang="en-US" altLang="en-US" sz="4000"/>
              <a:t>Opening Problem</a:t>
            </a:r>
          </a:p>
        </p:txBody>
      </p:sp>
      <p:sp>
        <p:nvSpPr>
          <p:cNvPr id="21507" name="Rectangle 3">
            <a:extLst>
              <a:ext uri="{FF2B5EF4-FFF2-40B4-BE49-F238E27FC236}">
                <a16:creationId xmlns:a16="http://schemas.microsoft.com/office/drawing/2014/main" id="{5D4A21C0-93C6-4CAC-A347-FEEA0EFBBA13}"/>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8" name="Rectangle 4">
            <a:extLst>
              <a:ext uri="{FF2B5EF4-FFF2-40B4-BE49-F238E27FC236}">
                <a16:creationId xmlns:a16="http://schemas.microsoft.com/office/drawing/2014/main" id="{F6ED19FD-77FC-4480-BE9E-29C94A97B7E1}"/>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Rectangle 5">
            <a:extLst>
              <a:ext uri="{FF2B5EF4-FFF2-40B4-BE49-F238E27FC236}">
                <a16:creationId xmlns:a16="http://schemas.microsoft.com/office/drawing/2014/main" id="{C9ED3466-21B0-4C8E-B8D0-BBC2A41B55A6}"/>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Text Box 6">
            <a:extLst>
              <a:ext uri="{FF2B5EF4-FFF2-40B4-BE49-F238E27FC236}">
                <a16:creationId xmlns:a16="http://schemas.microsoft.com/office/drawing/2014/main" id="{9A0F504C-F0CD-489E-910A-084EA888EED7}"/>
              </a:ext>
            </a:extLst>
          </p:cNvPr>
          <p:cNvSpPr txBox="1">
            <a:spLocks noChangeArrowheads="1"/>
          </p:cNvSpPr>
          <p:nvPr/>
        </p:nvSpPr>
        <p:spPr bwMode="auto">
          <a:xfrm>
            <a:off x="117475" y="971550"/>
            <a:ext cx="8832850" cy="9461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800"/>
              <a:t>Find the sum of integers from 1 to 10, from 20 to 37, and from 35 to 49, respectively.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4">
            <a:extLst>
              <a:ext uri="{FF2B5EF4-FFF2-40B4-BE49-F238E27FC236}">
                <a16:creationId xmlns:a16="http://schemas.microsoft.com/office/drawing/2014/main" id="{C5E05682-71D9-4457-9872-F65A4886C0B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6EB66FD-53D3-4355-8233-B18D81E893DB}" type="slidenum">
              <a:rPr lang="en-US" altLang="en-US" sz="1400"/>
              <a:pPr>
                <a:spcBef>
                  <a:spcPct val="0"/>
                </a:spcBef>
                <a:buClrTx/>
                <a:buSzTx/>
                <a:buFontTx/>
                <a:buNone/>
              </a:pPr>
              <a:t>5</a:t>
            </a:fld>
            <a:endParaRPr lang="en-US" altLang="en-US" sz="1400"/>
          </a:p>
        </p:txBody>
      </p:sp>
      <p:sp>
        <p:nvSpPr>
          <p:cNvPr id="23554" name="Rectangle 2">
            <a:extLst>
              <a:ext uri="{FF2B5EF4-FFF2-40B4-BE49-F238E27FC236}">
                <a16:creationId xmlns:a16="http://schemas.microsoft.com/office/drawing/2014/main" id="{27CB23F5-3E3E-4D7E-B31F-442C0255DB3D}"/>
              </a:ext>
            </a:extLst>
          </p:cNvPr>
          <p:cNvSpPr>
            <a:spLocks noGrp="1" noChangeArrowheads="1"/>
          </p:cNvSpPr>
          <p:nvPr>
            <p:ph type="title"/>
          </p:nvPr>
        </p:nvSpPr>
        <p:spPr>
          <a:xfrm>
            <a:off x="693738" y="125413"/>
            <a:ext cx="7880350" cy="500062"/>
          </a:xfrm>
        </p:spPr>
        <p:txBody>
          <a:bodyPr/>
          <a:lstStyle/>
          <a:p>
            <a:r>
              <a:rPr lang="en-US" altLang="en-US" sz="4000"/>
              <a:t>Problem</a:t>
            </a:r>
          </a:p>
        </p:txBody>
      </p:sp>
      <p:sp>
        <p:nvSpPr>
          <p:cNvPr id="23555" name="Rectangle 3">
            <a:extLst>
              <a:ext uri="{FF2B5EF4-FFF2-40B4-BE49-F238E27FC236}">
                <a16:creationId xmlns:a16="http://schemas.microsoft.com/office/drawing/2014/main" id="{DCB2D112-98F1-4423-BEE4-2825049FA9EF}"/>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6" name="Rectangle 4">
            <a:extLst>
              <a:ext uri="{FF2B5EF4-FFF2-40B4-BE49-F238E27FC236}">
                <a16:creationId xmlns:a16="http://schemas.microsoft.com/office/drawing/2014/main" id="{3B462EDF-4573-4D60-B5F7-9CE7A866C9DD}"/>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7" name="Rectangle 5">
            <a:extLst>
              <a:ext uri="{FF2B5EF4-FFF2-40B4-BE49-F238E27FC236}">
                <a16:creationId xmlns:a16="http://schemas.microsoft.com/office/drawing/2014/main" id="{570336EB-F00A-4F1B-ABE1-94367139B8F5}"/>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8" name="Text Box 6">
            <a:extLst>
              <a:ext uri="{FF2B5EF4-FFF2-40B4-BE49-F238E27FC236}">
                <a16:creationId xmlns:a16="http://schemas.microsoft.com/office/drawing/2014/main" id="{761CE5FF-9FCA-41AE-A93F-1661F91F91AD}"/>
              </a:ext>
            </a:extLst>
          </p:cNvPr>
          <p:cNvSpPr txBox="1">
            <a:spLocks noChangeArrowheads="1"/>
          </p:cNvSpPr>
          <p:nvPr/>
        </p:nvSpPr>
        <p:spPr bwMode="auto">
          <a:xfrm>
            <a:off x="0" y="971550"/>
            <a:ext cx="887095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solidFill>
                  <a:schemeClr val="tx2"/>
                </a:solidFill>
                <a:latin typeface="Courier New" panose="02070309020205020404" pitchFamily="49" charset="0"/>
              </a:rPr>
              <a:t>sum = 0</a:t>
            </a:r>
          </a:p>
          <a:p>
            <a:pPr>
              <a:spcBef>
                <a:spcPct val="0"/>
              </a:spcBef>
              <a:buClrTx/>
              <a:buSzTx/>
              <a:buFontTx/>
              <a:buNone/>
            </a:pPr>
            <a:r>
              <a:rPr lang="en-US" altLang="en-US" sz="2400" b="1">
                <a:solidFill>
                  <a:schemeClr val="tx2"/>
                </a:solidFill>
                <a:latin typeface="Courier New" panose="02070309020205020404" pitchFamily="49" charset="0"/>
              </a:rPr>
              <a:t>for i in range(1, 11):</a:t>
            </a:r>
          </a:p>
          <a:p>
            <a:pPr>
              <a:spcBef>
                <a:spcPct val="0"/>
              </a:spcBef>
              <a:buClrTx/>
              <a:buSzTx/>
              <a:buFontTx/>
              <a:buNone/>
            </a:pPr>
            <a:r>
              <a:rPr lang="en-US" altLang="en-US" sz="2400" b="1">
                <a:solidFill>
                  <a:schemeClr val="tx2"/>
                </a:solidFill>
                <a:latin typeface="Courier New" panose="02070309020205020404" pitchFamily="49" charset="0"/>
              </a:rPr>
              <a:t>    sum += i</a:t>
            </a:r>
          </a:p>
          <a:p>
            <a:pPr>
              <a:spcBef>
                <a:spcPct val="0"/>
              </a:spcBef>
              <a:buClrTx/>
              <a:buSzTx/>
              <a:buFontTx/>
              <a:buNone/>
            </a:pPr>
            <a:r>
              <a:rPr lang="en-US" altLang="en-US" sz="2400" b="1">
                <a:solidFill>
                  <a:schemeClr val="tx2"/>
                </a:solidFill>
                <a:latin typeface="Courier New" panose="02070309020205020404" pitchFamily="49" charset="0"/>
              </a:rPr>
              <a:t>print("Sum from 1 to 10 is", sum)</a:t>
            </a:r>
          </a:p>
          <a:p>
            <a:pPr>
              <a:spcBef>
                <a:spcPct val="0"/>
              </a:spcBef>
              <a:buClrTx/>
              <a:buSzTx/>
              <a:buFontTx/>
              <a:buNone/>
            </a:pPr>
            <a:endParaRPr lang="en-US" altLang="en-US" sz="2400" b="1">
              <a:solidFill>
                <a:schemeClr val="tx2"/>
              </a:solidFill>
              <a:latin typeface="Courier New" panose="02070309020205020404" pitchFamily="49" charset="0"/>
            </a:endParaRPr>
          </a:p>
          <a:p>
            <a:pPr>
              <a:spcBef>
                <a:spcPct val="0"/>
              </a:spcBef>
              <a:buClrTx/>
              <a:buSzTx/>
              <a:buFontTx/>
              <a:buNone/>
            </a:pPr>
            <a:r>
              <a:rPr lang="en-US" altLang="en-US" sz="2400" b="1">
                <a:solidFill>
                  <a:schemeClr val="tx2"/>
                </a:solidFill>
                <a:latin typeface="Courier New" panose="02070309020205020404" pitchFamily="49" charset="0"/>
              </a:rPr>
              <a:t>sum = 0</a:t>
            </a:r>
          </a:p>
          <a:p>
            <a:pPr>
              <a:spcBef>
                <a:spcPct val="0"/>
              </a:spcBef>
              <a:buClrTx/>
              <a:buSzTx/>
              <a:buFontTx/>
              <a:buNone/>
            </a:pPr>
            <a:r>
              <a:rPr lang="en-US" altLang="en-US" sz="2400" b="1">
                <a:solidFill>
                  <a:schemeClr val="tx2"/>
                </a:solidFill>
                <a:latin typeface="Courier New" panose="02070309020205020404" pitchFamily="49" charset="0"/>
              </a:rPr>
              <a:t>for i in range(20, 38):</a:t>
            </a:r>
          </a:p>
          <a:p>
            <a:pPr>
              <a:spcBef>
                <a:spcPct val="0"/>
              </a:spcBef>
              <a:buClrTx/>
              <a:buSzTx/>
              <a:buFontTx/>
              <a:buNone/>
            </a:pPr>
            <a:r>
              <a:rPr lang="en-US" altLang="en-US" sz="2400" b="1">
                <a:solidFill>
                  <a:schemeClr val="tx2"/>
                </a:solidFill>
                <a:latin typeface="Courier New" panose="02070309020205020404" pitchFamily="49" charset="0"/>
              </a:rPr>
              <a:t>    sum += i</a:t>
            </a:r>
          </a:p>
          <a:p>
            <a:pPr>
              <a:spcBef>
                <a:spcPct val="0"/>
              </a:spcBef>
              <a:buClrTx/>
              <a:buSzTx/>
              <a:buFontTx/>
              <a:buNone/>
            </a:pPr>
            <a:r>
              <a:rPr lang="en-US" altLang="en-US" sz="2400" b="1">
                <a:solidFill>
                  <a:schemeClr val="tx2"/>
                </a:solidFill>
                <a:latin typeface="Courier New" panose="02070309020205020404" pitchFamily="49" charset="0"/>
              </a:rPr>
              <a:t>print("Sum from 20 to 37 is", sum)</a:t>
            </a:r>
            <a:br>
              <a:rPr lang="en-US" altLang="en-US" sz="2400" b="1">
                <a:solidFill>
                  <a:schemeClr val="tx2"/>
                </a:solidFill>
                <a:latin typeface="Courier New" panose="02070309020205020404" pitchFamily="49" charset="0"/>
              </a:rPr>
            </a:br>
            <a:endParaRPr lang="en-US" altLang="en-US" sz="2400" b="1">
              <a:solidFill>
                <a:schemeClr val="tx2"/>
              </a:solidFill>
              <a:latin typeface="Courier New" panose="02070309020205020404" pitchFamily="49" charset="0"/>
            </a:endParaRPr>
          </a:p>
          <a:p>
            <a:pPr>
              <a:spcBef>
                <a:spcPct val="0"/>
              </a:spcBef>
              <a:buClrTx/>
              <a:buSzTx/>
              <a:buFontTx/>
              <a:buNone/>
            </a:pPr>
            <a:r>
              <a:rPr lang="en-US" altLang="en-US" sz="2400" b="1">
                <a:solidFill>
                  <a:schemeClr val="tx2"/>
                </a:solidFill>
                <a:latin typeface="Courier New" panose="02070309020205020404" pitchFamily="49" charset="0"/>
              </a:rPr>
              <a:t>sum = 0</a:t>
            </a:r>
          </a:p>
          <a:p>
            <a:pPr>
              <a:spcBef>
                <a:spcPct val="0"/>
              </a:spcBef>
              <a:buClrTx/>
              <a:buSzTx/>
              <a:buFontTx/>
              <a:buNone/>
            </a:pPr>
            <a:r>
              <a:rPr lang="en-US" altLang="en-US" sz="2400" b="1">
                <a:solidFill>
                  <a:schemeClr val="tx2"/>
                </a:solidFill>
                <a:latin typeface="Courier New" panose="02070309020205020404" pitchFamily="49" charset="0"/>
              </a:rPr>
              <a:t>for i in range(35, 50):</a:t>
            </a:r>
          </a:p>
          <a:p>
            <a:pPr>
              <a:spcBef>
                <a:spcPct val="0"/>
              </a:spcBef>
              <a:buClrTx/>
              <a:buSzTx/>
              <a:buFontTx/>
              <a:buNone/>
            </a:pPr>
            <a:r>
              <a:rPr lang="en-US" altLang="en-US" sz="2400" b="1">
                <a:solidFill>
                  <a:schemeClr val="tx2"/>
                </a:solidFill>
                <a:latin typeface="Courier New" panose="02070309020205020404" pitchFamily="49" charset="0"/>
              </a:rPr>
              <a:t>    sum += i</a:t>
            </a:r>
          </a:p>
          <a:p>
            <a:pPr>
              <a:spcBef>
                <a:spcPct val="0"/>
              </a:spcBef>
              <a:buClrTx/>
              <a:buSzTx/>
              <a:buFontTx/>
              <a:buNone/>
            </a:pPr>
            <a:r>
              <a:rPr lang="en-US" altLang="en-US" sz="2400" b="1">
                <a:solidFill>
                  <a:schemeClr val="tx2"/>
                </a:solidFill>
                <a:latin typeface="Courier New" panose="02070309020205020404" pitchFamily="49" charset="0"/>
              </a:rPr>
              <a:t>print("Sum from 35 to 49 is", sum)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4">
            <a:extLst>
              <a:ext uri="{FF2B5EF4-FFF2-40B4-BE49-F238E27FC236}">
                <a16:creationId xmlns:a16="http://schemas.microsoft.com/office/drawing/2014/main" id="{C92A141A-6FE4-4C94-BDD7-620726EBE0F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C6CA9E8-76E2-42D5-863E-3D514F170E22}" type="slidenum">
              <a:rPr lang="en-US" altLang="en-US" sz="1400"/>
              <a:pPr>
                <a:spcBef>
                  <a:spcPct val="0"/>
                </a:spcBef>
                <a:buClrTx/>
                <a:buSzTx/>
                <a:buFontTx/>
                <a:buNone/>
              </a:pPr>
              <a:t>6</a:t>
            </a:fld>
            <a:endParaRPr lang="en-US" altLang="en-US" sz="1400"/>
          </a:p>
        </p:txBody>
      </p:sp>
      <p:sp>
        <p:nvSpPr>
          <p:cNvPr id="25602" name="Rectangle 2">
            <a:extLst>
              <a:ext uri="{FF2B5EF4-FFF2-40B4-BE49-F238E27FC236}">
                <a16:creationId xmlns:a16="http://schemas.microsoft.com/office/drawing/2014/main" id="{C6D6B7C0-FE2C-4362-9C35-237337446AB0}"/>
              </a:ext>
            </a:extLst>
          </p:cNvPr>
          <p:cNvSpPr>
            <a:spLocks noGrp="1" noChangeArrowheads="1"/>
          </p:cNvSpPr>
          <p:nvPr>
            <p:ph type="title"/>
          </p:nvPr>
        </p:nvSpPr>
        <p:spPr>
          <a:xfrm>
            <a:off x="693738" y="125413"/>
            <a:ext cx="7880350" cy="500062"/>
          </a:xfrm>
        </p:spPr>
        <p:txBody>
          <a:bodyPr/>
          <a:lstStyle/>
          <a:p>
            <a:r>
              <a:rPr lang="en-US" altLang="en-US" sz="4000"/>
              <a:t>Problem</a:t>
            </a:r>
          </a:p>
        </p:txBody>
      </p:sp>
      <p:sp>
        <p:nvSpPr>
          <p:cNvPr id="25603" name="Rectangle 3">
            <a:extLst>
              <a:ext uri="{FF2B5EF4-FFF2-40B4-BE49-F238E27FC236}">
                <a16:creationId xmlns:a16="http://schemas.microsoft.com/office/drawing/2014/main" id="{6E2ED27B-8461-4F38-AF68-F313867351E0}"/>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4" name="Rectangle 4">
            <a:extLst>
              <a:ext uri="{FF2B5EF4-FFF2-40B4-BE49-F238E27FC236}">
                <a16:creationId xmlns:a16="http://schemas.microsoft.com/office/drawing/2014/main" id="{8F24CB6D-CF20-4349-ABE0-808F4E028618}"/>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5">
            <a:extLst>
              <a:ext uri="{FF2B5EF4-FFF2-40B4-BE49-F238E27FC236}">
                <a16:creationId xmlns:a16="http://schemas.microsoft.com/office/drawing/2014/main" id="{033AD715-BE64-4ACF-A62D-DBBD65CF58CD}"/>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Text Box 6">
            <a:extLst>
              <a:ext uri="{FF2B5EF4-FFF2-40B4-BE49-F238E27FC236}">
                <a16:creationId xmlns:a16="http://schemas.microsoft.com/office/drawing/2014/main" id="{3E9316A3-4158-49B4-8A9A-DB772D82012C}"/>
              </a:ext>
            </a:extLst>
          </p:cNvPr>
          <p:cNvSpPr txBox="1">
            <a:spLocks noChangeArrowheads="1"/>
          </p:cNvSpPr>
          <p:nvPr/>
        </p:nvSpPr>
        <p:spPr bwMode="auto">
          <a:xfrm>
            <a:off x="0" y="971550"/>
            <a:ext cx="887095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solidFill>
                  <a:schemeClr val="tx2"/>
                </a:solidFill>
                <a:latin typeface="Courier New" panose="02070309020205020404" pitchFamily="49" charset="0"/>
              </a:rPr>
              <a:t>sum = 0</a:t>
            </a:r>
          </a:p>
          <a:p>
            <a:pPr>
              <a:spcBef>
                <a:spcPct val="0"/>
              </a:spcBef>
              <a:buClrTx/>
              <a:buSzTx/>
              <a:buFontTx/>
              <a:buNone/>
            </a:pPr>
            <a:r>
              <a:rPr lang="en-US" altLang="en-US" sz="2400" b="1">
                <a:solidFill>
                  <a:schemeClr val="tx2"/>
                </a:solidFill>
                <a:latin typeface="Courier New" panose="02070309020205020404" pitchFamily="49" charset="0"/>
              </a:rPr>
              <a:t>for i in range(1, 11):</a:t>
            </a:r>
          </a:p>
          <a:p>
            <a:pPr>
              <a:spcBef>
                <a:spcPct val="0"/>
              </a:spcBef>
              <a:buClrTx/>
              <a:buSzTx/>
              <a:buFontTx/>
              <a:buNone/>
            </a:pPr>
            <a:r>
              <a:rPr lang="en-US" altLang="en-US" sz="2400" b="1">
                <a:solidFill>
                  <a:schemeClr val="tx2"/>
                </a:solidFill>
                <a:latin typeface="Courier New" panose="02070309020205020404" pitchFamily="49" charset="0"/>
              </a:rPr>
              <a:t>    sum += i</a:t>
            </a:r>
          </a:p>
          <a:p>
            <a:pPr>
              <a:spcBef>
                <a:spcPct val="0"/>
              </a:spcBef>
              <a:buClrTx/>
              <a:buSzTx/>
              <a:buFontTx/>
              <a:buNone/>
            </a:pPr>
            <a:r>
              <a:rPr lang="en-US" altLang="en-US" sz="2400" b="1">
                <a:solidFill>
                  <a:schemeClr val="tx2"/>
                </a:solidFill>
                <a:latin typeface="Courier New" panose="02070309020205020404" pitchFamily="49" charset="0"/>
              </a:rPr>
              <a:t>print("Sum from 1 to 10 is", sum)</a:t>
            </a:r>
          </a:p>
          <a:p>
            <a:pPr>
              <a:spcBef>
                <a:spcPct val="0"/>
              </a:spcBef>
              <a:buClrTx/>
              <a:buSzTx/>
              <a:buFontTx/>
              <a:buNone/>
            </a:pPr>
            <a:endParaRPr lang="en-US" altLang="en-US" sz="2400" b="1">
              <a:solidFill>
                <a:schemeClr val="tx2"/>
              </a:solidFill>
              <a:latin typeface="Courier New" panose="02070309020205020404" pitchFamily="49" charset="0"/>
            </a:endParaRPr>
          </a:p>
          <a:p>
            <a:pPr>
              <a:spcBef>
                <a:spcPct val="0"/>
              </a:spcBef>
              <a:buClrTx/>
              <a:buSzTx/>
              <a:buFontTx/>
              <a:buNone/>
            </a:pPr>
            <a:r>
              <a:rPr lang="en-US" altLang="en-US" sz="2400" b="1">
                <a:solidFill>
                  <a:schemeClr val="tx2"/>
                </a:solidFill>
                <a:latin typeface="Courier New" panose="02070309020205020404" pitchFamily="49" charset="0"/>
              </a:rPr>
              <a:t>sum = 0</a:t>
            </a:r>
          </a:p>
          <a:p>
            <a:pPr>
              <a:spcBef>
                <a:spcPct val="0"/>
              </a:spcBef>
              <a:buClrTx/>
              <a:buSzTx/>
              <a:buFontTx/>
              <a:buNone/>
            </a:pPr>
            <a:r>
              <a:rPr lang="en-US" altLang="en-US" sz="2400" b="1">
                <a:solidFill>
                  <a:schemeClr val="tx2"/>
                </a:solidFill>
                <a:latin typeface="Courier New" panose="02070309020205020404" pitchFamily="49" charset="0"/>
              </a:rPr>
              <a:t>for i in range(20, 38):</a:t>
            </a:r>
          </a:p>
          <a:p>
            <a:pPr>
              <a:spcBef>
                <a:spcPct val="0"/>
              </a:spcBef>
              <a:buClrTx/>
              <a:buSzTx/>
              <a:buFontTx/>
              <a:buNone/>
            </a:pPr>
            <a:r>
              <a:rPr lang="en-US" altLang="en-US" sz="2400" b="1">
                <a:solidFill>
                  <a:schemeClr val="tx2"/>
                </a:solidFill>
                <a:latin typeface="Courier New" panose="02070309020205020404" pitchFamily="49" charset="0"/>
              </a:rPr>
              <a:t>    sum += i</a:t>
            </a:r>
          </a:p>
          <a:p>
            <a:pPr>
              <a:spcBef>
                <a:spcPct val="0"/>
              </a:spcBef>
              <a:buClrTx/>
              <a:buSzTx/>
              <a:buFontTx/>
              <a:buNone/>
            </a:pPr>
            <a:r>
              <a:rPr lang="en-US" altLang="en-US" sz="2400" b="1">
                <a:solidFill>
                  <a:schemeClr val="tx2"/>
                </a:solidFill>
                <a:latin typeface="Courier New" panose="02070309020205020404" pitchFamily="49" charset="0"/>
              </a:rPr>
              <a:t>print("Sum from 20 to 37 is", sum)</a:t>
            </a:r>
            <a:br>
              <a:rPr lang="en-US" altLang="en-US" sz="2400" b="1">
                <a:solidFill>
                  <a:schemeClr val="tx2"/>
                </a:solidFill>
                <a:latin typeface="Courier New" panose="02070309020205020404" pitchFamily="49" charset="0"/>
              </a:rPr>
            </a:br>
            <a:endParaRPr lang="en-US" altLang="en-US" sz="2400" b="1">
              <a:solidFill>
                <a:schemeClr val="tx2"/>
              </a:solidFill>
              <a:latin typeface="Courier New" panose="02070309020205020404" pitchFamily="49" charset="0"/>
            </a:endParaRPr>
          </a:p>
          <a:p>
            <a:pPr>
              <a:spcBef>
                <a:spcPct val="0"/>
              </a:spcBef>
              <a:buClrTx/>
              <a:buSzTx/>
              <a:buFontTx/>
              <a:buNone/>
            </a:pPr>
            <a:r>
              <a:rPr lang="en-US" altLang="en-US" sz="2400" b="1">
                <a:solidFill>
                  <a:schemeClr val="tx2"/>
                </a:solidFill>
                <a:latin typeface="Courier New" panose="02070309020205020404" pitchFamily="49" charset="0"/>
              </a:rPr>
              <a:t>sum = 0</a:t>
            </a:r>
          </a:p>
          <a:p>
            <a:pPr>
              <a:spcBef>
                <a:spcPct val="0"/>
              </a:spcBef>
              <a:buClrTx/>
              <a:buSzTx/>
              <a:buFontTx/>
              <a:buNone/>
            </a:pPr>
            <a:r>
              <a:rPr lang="en-US" altLang="en-US" sz="2400" b="1">
                <a:solidFill>
                  <a:schemeClr val="tx2"/>
                </a:solidFill>
                <a:latin typeface="Courier New" panose="02070309020205020404" pitchFamily="49" charset="0"/>
              </a:rPr>
              <a:t>for i in range(35, 50):</a:t>
            </a:r>
          </a:p>
          <a:p>
            <a:pPr>
              <a:spcBef>
                <a:spcPct val="0"/>
              </a:spcBef>
              <a:buClrTx/>
              <a:buSzTx/>
              <a:buFontTx/>
              <a:buNone/>
            </a:pPr>
            <a:r>
              <a:rPr lang="en-US" altLang="en-US" sz="2400" b="1">
                <a:solidFill>
                  <a:schemeClr val="tx2"/>
                </a:solidFill>
                <a:latin typeface="Courier New" panose="02070309020205020404" pitchFamily="49" charset="0"/>
              </a:rPr>
              <a:t>    sum += i</a:t>
            </a:r>
          </a:p>
          <a:p>
            <a:pPr>
              <a:spcBef>
                <a:spcPct val="0"/>
              </a:spcBef>
              <a:buClrTx/>
              <a:buSzTx/>
              <a:buFontTx/>
              <a:buNone/>
            </a:pPr>
            <a:r>
              <a:rPr lang="en-US" altLang="en-US" sz="2400" b="1">
                <a:solidFill>
                  <a:schemeClr val="tx2"/>
                </a:solidFill>
                <a:latin typeface="Courier New" panose="02070309020205020404" pitchFamily="49" charset="0"/>
              </a:rPr>
              <a:t>print("Sum from 35 to 49 is", sum)</a:t>
            </a:r>
          </a:p>
        </p:txBody>
      </p:sp>
      <p:sp>
        <p:nvSpPr>
          <p:cNvPr id="25607" name="Rectangle 7">
            <a:extLst>
              <a:ext uri="{FF2B5EF4-FFF2-40B4-BE49-F238E27FC236}">
                <a16:creationId xmlns:a16="http://schemas.microsoft.com/office/drawing/2014/main" id="{D3438370-F56F-416A-9FE6-E3269F4D838D}"/>
              </a:ext>
            </a:extLst>
          </p:cNvPr>
          <p:cNvSpPr>
            <a:spLocks noChangeArrowheads="1"/>
          </p:cNvSpPr>
          <p:nvPr/>
        </p:nvSpPr>
        <p:spPr bwMode="auto">
          <a:xfrm>
            <a:off x="0" y="1047750"/>
            <a:ext cx="5684838" cy="1036638"/>
          </a:xfrm>
          <a:prstGeom prst="rect">
            <a:avLst/>
          </a:prstGeom>
          <a:solidFill>
            <a:srgbClr val="FF6600">
              <a:alpha val="36078"/>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8" name="Rectangle 8">
            <a:extLst>
              <a:ext uri="{FF2B5EF4-FFF2-40B4-BE49-F238E27FC236}">
                <a16:creationId xmlns:a16="http://schemas.microsoft.com/office/drawing/2014/main" id="{F1C32D81-763C-44ED-9DDD-81B4694EDC5B}"/>
              </a:ext>
            </a:extLst>
          </p:cNvPr>
          <p:cNvSpPr>
            <a:spLocks noChangeArrowheads="1"/>
          </p:cNvSpPr>
          <p:nvPr/>
        </p:nvSpPr>
        <p:spPr bwMode="auto">
          <a:xfrm>
            <a:off x="39688" y="2928938"/>
            <a:ext cx="5646737" cy="1036637"/>
          </a:xfrm>
          <a:prstGeom prst="rect">
            <a:avLst/>
          </a:prstGeom>
          <a:solidFill>
            <a:srgbClr val="FF6600">
              <a:alpha val="36078"/>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9" name="Rectangle 9">
            <a:extLst>
              <a:ext uri="{FF2B5EF4-FFF2-40B4-BE49-F238E27FC236}">
                <a16:creationId xmlns:a16="http://schemas.microsoft.com/office/drawing/2014/main" id="{9CC450C6-F0F8-4069-BF62-4283B168B549}"/>
              </a:ext>
            </a:extLst>
          </p:cNvPr>
          <p:cNvSpPr>
            <a:spLocks noChangeArrowheads="1"/>
          </p:cNvSpPr>
          <p:nvPr/>
        </p:nvSpPr>
        <p:spPr bwMode="auto">
          <a:xfrm>
            <a:off x="79375" y="4695825"/>
            <a:ext cx="5607050" cy="1036638"/>
          </a:xfrm>
          <a:prstGeom prst="rect">
            <a:avLst/>
          </a:prstGeom>
          <a:solidFill>
            <a:srgbClr val="FF6600">
              <a:alpha val="36078"/>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4">
            <a:extLst>
              <a:ext uri="{FF2B5EF4-FFF2-40B4-BE49-F238E27FC236}">
                <a16:creationId xmlns:a16="http://schemas.microsoft.com/office/drawing/2014/main" id="{6F005E09-8388-4340-8636-202BA854124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F01BBC5-F468-4724-83E2-D8A357A35629}" type="slidenum">
              <a:rPr lang="en-US" altLang="en-US" sz="1400"/>
              <a:pPr>
                <a:spcBef>
                  <a:spcPct val="0"/>
                </a:spcBef>
                <a:buClrTx/>
                <a:buSzTx/>
                <a:buFontTx/>
                <a:buNone/>
              </a:pPr>
              <a:t>7</a:t>
            </a:fld>
            <a:endParaRPr lang="en-US" altLang="en-US" sz="1400"/>
          </a:p>
        </p:txBody>
      </p:sp>
      <p:sp>
        <p:nvSpPr>
          <p:cNvPr id="27650" name="Rectangle 2">
            <a:extLst>
              <a:ext uri="{FF2B5EF4-FFF2-40B4-BE49-F238E27FC236}">
                <a16:creationId xmlns:a16="http://schemas.microsoft.com/office/drawing/2014/main" id="{A647AC33-0434-4BD2-BF58-4D38D1121B4F}"/>
              </a:ext>
            </a:extLst>
          </p:cNvPr>
          <p:cNvSpPr>
            <a:spLocks noGrp="1" noChangeArrowheads="1"/>
          </p:cNvSpPr>
          <p:nvPr>
            <p:ph type="title"/>
          </p:nvPr>
        </p:nvSpPr>
        <p:spPr>
          <a:xfrm>
            <a:off x="693738" y="0"/>
            <a:ext cx="7872412" cy="701675"/>
          </a:xfrm>
        </p:spPr>
        <p:txBody>
          <a:bodyPr/>
          <a:lstStyle/>
          <a:p>
            <a:r>
              <a:rPr lang="en-US" altLang="en-US" sz="4000"/>
              <a:t>Solution</a:t>
            </a:r>
          </a:p>
        </p:txBody>
      </p:sp>
      <p:sp>
        <p:nvSpPr>
          <p:cNvPr id="27651" name="Rectangle 3">
            <a:extLst>
              <a:ext uri="{FF2B5EF4-FFF2-40B4-BE49-F238E27FC236}">
                <a16:creationId xmlns:a16="http://schemas.microsoft.com/office/drawing/2014/main" id="{693200E7-0943-4321-AB82-481290210503}"/>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2" name="Rectangle 4">
            <a:extLst>
              <a:ext uri="{FF2B5EF4-FFF2-40B4-BE49-F238E27FC236}">
                <a16:creationId xmlns:a16="http://schemas.microsoft.com/office/drawing/2014/main" id="{90D02C6E-3533-45B6-81AA-B54322A5B5E4}"/>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3" name="Rectangle 5">
            <a:extLst>
              <a:ext uri="{FF2B5EF4-FFF2-40B4-BE49-F238E27FC236}">
                <a16:creationId xmlns:a16="http://schemas.microsoft.com/office/drawing/2014/main" id="{574D81A7-4FE1-4D21-8D74-CF1D9D2743B7}"/>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Text Box 6">
            <a:extLst>
              <a:ext uri="{FF2B5EF4-FFF2-40B4-BE49-F238E27FC236}">
                <a16:creationId xmlns:a16="http://schemas.microsoft.com/office/drawing/2014/main" id="{CB41E2EF-7BDE-4922-A10D-1D6B1F282C0B}"/>
              </a:ext>
            </a:extLst>
          </p:cNvPr>
          <p:cNvSpPr txBox="1">
            <a:spLocks noChangeArrowheads="1"/>
          </p:cNvSpPr>
          <p:nvPr/>
        </p:nvSpPr>
        <p:spPr bwMode="auto">
          <a:xfrm>
            <a:off x="155575" y="855663"/>
            <a:ext cx="87566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solidFill>
                  <a:schemeClr val="tx2"/>
                </a:solidFill>
                <a:latin typeface="Courier New" panose="02070309020205020404" pitchFamily="49" charset="0"/>
              </a:rPr>
              <a:t>def sum(i1, i2):</a:t>
            </a:r>
          </a:p>
          <a:p>
            <a:pPr>
              <a:spcBef>
                <a:spcPct val="0"/>
              </a:spcBef>
              <a:buClrTx/>
              <a:buSzTx/>
              <a:buFontTx/>
              <a:buNone/>
            </a:pPr>
            <a:r>
              <a:rPr lang="en-US" altLang="en-US" sz="2400" b="1">
                <a:solidFill>
                  <a:schemeClr val="tx2"/>
                </a:solidFill>
                <a:latin typeface="Courier New" panose="02070309020205020404" pitchFamily="49" charset="0"/>
              </a:rPr>
              <a:t>    result = 0</a:t>
            </a:r>
          </a:p>
          <a:p>
            <a:pPr>
              <a:spcBef>
                <a:spcPct val="0"/>
              </a:spcBef>
              <a:buClrTx/>
              <a:buSzTx/>
              <a:buFontTx/>
              <a:buNone/>
            </a:pPr>
            <a:r>
              <a:rPr lang="en-US" altLang="en-US" sz="2400" b="1">
                <a:solidFill>
                  <a:schemeClr val="tx2"/>
                </a:solidFill>
                <a:latin typeface="Courier New" panose="02070309020205020404" pitchFamily="49" charset="0"/>
              </a:rPr>
              <a:t>    for i in range(i1, i2 + 1):</a:t>
            </a:r>
          </a:p>
          <a:p>
            <a:pPr>
              <a:spcBef>
                <a:spcPct val="0"/>
              </a:spcBef>
              <a:buClrTx/>
              <a:buSzTx/>
              <a:buFontTx/>
              <a:buNone/>
            </a:pPr>
            <a:r>
              <a:rPr lang="en-US" altLang="en-US" sz="2400" b="1">
                <a:solidFill>
                  <a:schemeClr val="tx2"/>
                </a:solidFill>
                <a:latin typeface="Courier New" panose="02070309020205020404" pitchFamily="49" charset="0"/>
              </a:rPr>
              <a:t>        result += i</a:t>
            </a:r>
          </a:p>
          <a:p>
            <a:pPr>
              <a:spcBef>
                <a:spcPct val="0"/>
              </a:spcBef>
              <a:buClrTx/>
              <a:buSzTx/>
              <a:buFontTx/>
              <a:buNone/>
            </a:pPr>
            <a:r>
              <a:rPr lang="en-US" altLang="en-US" sz="2400" b="1">
                <a:solidFill>
                  <a:schemeClr val="tx2"/>
                </a:solidFill>
                <a:latin typeface="Courier New" panose="02070309020205020404" pitchFamily="49" charset="0"/>
              </a:rPr>
              <a:t>    return result</a:t>
            </a:r>
          </a:p>
          <a:p>
            <a:pPr>
              <a:spcBef>
                <a:spcPct val="0"/>
              </a:spcBef>
              <a:buClrTx/>
              <a:buSzTx/>
              <a:buFontTx/>
              <a:buNone/>
            </a:pPr>
            <a:endParaRPr lang="en-US" altLang="en-US" sz="2400" b="1">
              <a:solidFill>
                <a:schemeClr val="tx2"/>
              </a:solidFill>
              <a:latin typeface="Courier New" panose="02070309020205020404" pitchFamily="49" charset="0"/>
            </a:endParaRPr>
          </a:p>
          <a:p>
            <a:pPr>
              <a:spcBef>
                <a:spcPct val="0"/>
              </a:spcBef>
              <a:buClrTx/>
              <a:buSzTx/>
              <a:buFontTx/>
              <a:buNone/>
            </a:pPr>
            <a:r>
              <a:rPr lang="en-US" altLang="en-US" sz="2400" b="1">
                <a:solidFill>
                  <a:schemeClr val="tx2"/>
                </a:solidFill>
                <a:latin typeface="Courier New" panose="02070309020205020404" pitchFamily="49" charset="0"/>
              </a:rPr>
              <a:t>def main():</a:t>
            </a:r>
          </a:p>
          <a:p>
            <a:pPr>
              <a:spcBef>
                <a:spcPct val="0"/>
              </a:spcBef>
              <a:buClrTx/>
              <a:buSzTx/>
              <a:buFontTx/>
              <a:buNone/>
            </a:pPr>
            <a:r>
              <a:rPr lang="en-US" altLang="en-US" sz="2400" b="1">
                <a:solidFill>
                  <a:schemeClr val="tx2"/>
                </a:solidFill>
                <a:latin typeface="Courier New" panose="02070309020205020404" pitchFamily="49" charset="0"/>
              </a:rPr>
              <a:t>    print("Sum from 1 to 10 is", sum(1, 10)) </a:t>
            </a:r>
          </a:p>
          <a:p>
            <a:pPr>
              <a:spcBef>
                <a:spcPct val="0"/>
              </a:spcBef>
              <a:buClrTx/>
              <a:buSzTx/>
              <a:buFontTx/>
              <a:buNone/>
            </a:pPr>
            <a:r>
              <a:rPr lang="en-US" altLang="en-US" sz="2400" b="1">
                <a:solidFill>
                  <a:schemeClr val="tx2"/>
                </a:solidFill>
                <a:latin typeface="Courier New" panose="02070309020205020404" pitchFamily="49" charset="0"/>
              </a:rPr>
              <a:t>    print("Sum from 20 to 37 is", sum(20, 37))</a:t>
            </a:r>
          </a:p>
          <a:p>
            <a:pPr>
              <a:spcBef>
                <a:spcPct val="0"/>
              </a:spcBef>
              <a:buClrTx/>
              <a:buSzTx/>
              <a:buFontTx/>
              <a:buNone/>
            </a:pPr>
            <a:r>
              <a:rPr lang="en-US" altLang="en-US" sz="2400" b="1">
                <a:solidFill>
                  <a:schemeClr val="tx2"/>
                </a:solidFill>
                <a:latin typeface="Courier New" panose="02070309020205020404" pitchFamily="49" charset="0"/>
              </a:rPr>
              <a:t>    print("Sum from 35 to 49 is", sum(35, 49))</a:t>
            </a:r>
          </a:p>
          <a:p>
            <a:pPr>
              <a:spcBef>
                <a:spcPct val="0"/>
              </a:spcBef>
              <a:buClrTx/>
              <a:buSzTx/>
              <a:buFontTx/>
              <a:buNone/>
            </a:pPr>
            <a:endParaRPr lang="en-US" altLang="en-US" sz="2400" b="1">
              <a:solidFill>
                <a:schemeClr val="tx2"/>
              </a:solidFill>
              <a:latin typeface="Courier New" panose="02070309020205020404" pitchFamily="49" charset="0"/>
            </a:endParaRPr>
          </a:p>
          <a:p>
            <a:pPr>
              <a:spcBef>
                <a:spcPct val="0"/>
              </a:spcBef>
              <a:buClrTx/>
              <a:buSzTx/>
              <a:buFontTx/>
              <a:buNone/>
            </a:pPr>
            <a:r>
              <a:rPr lang="en-US" altLang="en-US" sz="2400" b="1">
                <a:solidFill>
                  <a:schemeClr val="tx2"/>
                </a:solidFill>
                <a:latin typeface="Courier New" panose="02070309020205020404" pitchFamily="49" charset="0"/>
              </a:rPr>
              <a:t>main() # Call the main function</a:t>
            </a:r>
          </a:p>
        </p:txBody>
      </p:sp>
      <p:sp>
        <p:nvSpPr>
          <p:cNvPr id="27655" name="Rectangle 7">
            <a:extLst>
              <a:ext uri="{FF2B5EF4-FFF2-40B4-BE49-F238E27FC236}">
                <a16:creationId xmlns:a16="http://schemas.microsoft.com/office/drawing/2014/main" id="{D31573DB-2DA5-4B5C-AC17-F11FC9EE56CF}"/>
              </a:ext>
            </a:extLst>
          </p:cNvPr>
          <p:cNvSpPr>
            <a:spLocks noChangeArrowheads="1"/>
          </p:cNvSpPr>
          <p:nvPr/>
        </p:nvSpPr>
        <p:spPr bwMode="auto">
          <a:xfrm>
            <a:off x="231775" y="893763"/>
            <a:ext cx="5492750" cy="2151062"/>
          </a:xfrm>
          <a:prstGeom prst="rect">
            <a:avLst/>
          </a:prstGeom>
          <a:solidFill>
            <a:srgbClr val="FF6600">
              <a:alpha val="36078"/>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6" name="Rectangle 8">
            <a:extLst>
              <a:ext uri="{FF2B5EF4-FFF2-40B4-BE49-F238E27FC236}">
                <a16:creationId xmlns:a16="http://schemas.microsoft.com/office/drawing/2014/main" id="{C88D6CA6-A0E8-40C8-AC22-65B1C8C87B3E}"/>
              </a:ext>
            </a:extLst>
          </p:cNvPr>
          <p:cNvSpPr>
            <a:spLocks noChangeArrowheads="1"/>
          </p:cNvSpPr>
          <p:nvPr/>
        </p:nvSpPr>
        <p:spPr bwMode="auto">
          <a:xfrm>
            <a:off x="6223000" y="3467100"/>
            <a:ext cx="1844675" cy="346075"/>
          </a:xfrm>
          <a:prstGeom prst="rect">
            <a:avLst/>
          </a:prstGeom>
          <a:solidFill>
            <a:srgbClr val="FF6600">
              <a:alpha val="36078"/>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7" name="Rectangle 11">
            <a:extLst>
              <a:ext uri="{FF2B5EF4-FFF2-40B4-BE49-F238E27FC236}">
                <a16:creationId xmlns:a16="http://schemas.microsoft.com/office/drawing/2014/main" id="{83CBE222-8D7A-4A68-A94D-D72237FF2CAD}"/>
              </a:ext>
            </a:extLst>
          </p:cNvPr>
          <p:cNvSpPr>
            <a:spLocks noChangeArrowheads="1"/>
          </p:cNvSpPr>
          <p:nvPr/>
        </p:nvSpPr>
        <p:spPr bwMode="auto">
          <a:xfrm>
            <a:off x="6376988" y="3851275"/>
            <a:ext cx="1997075" cy="384175"/>
          </a:xfrm>
          <a:prstGeom prst="rect">
            <a:avLst/>
          </a:prstGeom>
          <a:solidFill>
            <a:srgbClr val="FF6600">
              <a:alpha val="36078"/>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8" name="Rectangle 12">
            <a:extLst>
              <a:ext uri="{FF2B5EF4-FFF2-40B4-BE49-F238E27FC236}">
                <a16:creationId xmlns:a16="http://schemas.microsoft.com/office/drawing/2014/main" id="{CAD31832-15CD-42DD-A47E-245A91C6D4AE}"/>
              </a:ext>
            </a:extLst>
          </p:cNvPr>
          <p:cNvSpPr>
            <a:spLocks noChangeArrowheads="1"/>
          </p:cNvSpPr>
          <p:nvPr/>
        </p:nvSpPr>
        <p:spPr bwMode="auto">
          <a:xfrm>
            <a:off x="6376988" y="4273550"/>
            <a:ext cx="1997075" cy="384175"/>
          </a:xfrm>
          <a:prstGeom prst="rect">
            <a:avLst/>
          </a:prstGeom>
          <a:solidFill>
            <a:srgbClr val="FF6600">
              <a:alpha val="36078"/>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4">
            <a:extLst>
              <a:ext uri="{FF2B5EF4-FFF2-40B4-BE49-F238E27FC236}">
                <a16:creationId xmlns:a16="http://schemas.microsoft.com/office/drawing/2014/main" id="{E3F8D0E6-5749-43B7-89B4-CFEF663ED4B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0A88D48-EA02-446C-AE50-22FB042F687B}" type="slidenum">
              <a:rPr lang="en-US" altLang="en-US" sz="1400"/>
              <a:pPr>
                <a:spcBef>
                  <a:spcPct val="0"/>
                </a:spcBef>
                <a:buClrTx/>
                <a:buSzTx/>
                <a:buFontTx/>
                <a:buNone/>
              </a:pPr>
              <a:t>8</a:t>
            </a:fld>
            <a:endParaRPr lang="en-US" altLang="en-US" sz="1400"/>
          </a:p>
        </p:txBody>
      </p:sp>
      <p:sp>
        <p:nvSpPr>
          <p:cNvPr id="15363" name="Rectangle 2">
            <a:extLst>
              <a:ext uri="{FF2B5EF4-FFF2-40B4-BE49-F238E27FC236}">
                <a16:creationId xmlns:a16="http://schemas.microsoft.com/office/drawing/2014/main" id="{E42DBAFF-041F-4CFB-AEE0-F28671A45D18}"/>
              </a:ext>
            </a:extLst>
          </p:cNvPr>
          <p:cNvSpPr>
            <a:spLocks noGrp="1" noChangeArrowheads="1"/>
          </p:cNvSpPr>
          <p:nvPr>
            <p:ph type="title"/>
          </p:nvPr>
        </p:nvSpPr>
        <p:spPr>
          <a:xfrm>
            <a:off x="685800" y="228600"/>
            <a:ext cx="7772400" cy="533400"/>
          </a:xfrm>
        </p:spPr>
        <p:txBody>
          <a:bodyPr/>
          <a:lstStyle/>
          <a:p>
            <a:pPr>
              <a:defRPr/>
            </a:pPr>
            <a:r>
              <a:rPr lang="en-US" altLang="en-US" dirty="0">
                <a:highlight>
                  <a:srgbClr val="C0C0C0"/>
                </a:highlight>
              </a:rPr>
              <a:t>Defining Functions</a:t>
            </a:r>
          </a:p>
        </p:txBody>
      </p:sp>
      <p:sp>
        <p:nvSpPr>
          <p:cNvPr id="31747" name="Text Box 3">
            <a:extLst>
              <a:ext uri="{FF2B5EF4-FFF2-40B4-BE49-F238E27FC236}">
                <a16:creationId xmlns:a16="http://schemas.microsoft.com/office/drawing/2014/main" id="{4ABF576A-0E78-4F03-8D62-DB0E123F0818}"/>
              </a:ext>
            </a:extLst>
          </p:cNvPr>
          <p:cNvSpPr txBox="1">
            <a:spLocks noChangeArrowheads="1"/>
          </p:cNvSpPr>
          <p:nvPr/>
        </p:nvSpPr>
        <p:spPr bwMode="auto">
          <a:xfrm>
            <a:off x="304800" y="1143000"/>
            <a:ext cx="8458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A function is a collection of statements that are grouped together to perform an operation.</a:t>
            </a:r>
          </a:p>
        </p:txBody>
      </p:sp>
      <p:sp>
        <p:nvSpPr>
          <p:cNvPr id="31748" name="Rectangle 4">
            <a:extLst>
              <a:ext uri="{FF2B5EF4-FFF2-40B4-BE49-F238E27FC236}">
                <a16:creationId xmlns:a16="http://schemas.microsoft.com/office/drawing/2014/main" id="{50B366D4-6679-4AAB-9C4D-F1E8924D6B2B}"/>
              </a:ext>
            </a:extLst>
          </p:cNvPr>
          <p:cNvSpPr>
            <a:spLocks noChangeArrowheads="1"/>
          </p:cNvSpPr>
          <p:nvPr/>
        </p:nvSpPr>
        <p:spPr bwMode="auto">
          <a:xfrm>
            <a:off x="3086100" y="2314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9" name="Rectangle 5">
            <a:extLst>
              <a:ext uri="{FF2B5EF4-FFF2-40B4-BE49-F238E27FC236}">
                <a16:creationId xmlns:a16="http://schemas.microsoft.com/office/drawing/2014/main" id="{F7F26A64-7979-4FD7-A2A5-B9C5807D3207}"/>
              </a:ext>
            </a:extLst>
          </p:cNvPr>
          <p:cNvSpPr>
            <a:spLocks noChangeArrowheads="1"/>
          </p:cNvSpPr>
          <p:nvPr/>
        </p:nvSpPr>
        <p:spPr bwMode="auto">
          <a:xfrm>
            <a:off x="2771775"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6">
            <a:extLst>
              <a:ext uri="{FF2B5EF4-FFF2-40B4-BE49-F238E27FC236}">
                <a16:creationId xmlns:a16="http://schemas.microsoft.com/office/drawing/2014/main" id="{17BB809A-0E24-4846-8A88-84052A2E6962}"/>
              </a:ext>
            </a:extLst>
          </p:cNvPr>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7">
            <a:extLst>
              <a:ext uri="{FF2B5EF4-FFF2-40B4-BE49-F238E27FC236}">
                <a16:creationId xmlns:a16="http://schemas.microsoft.com/office/drawing/2014/main" id="{544AA92F-FE60-49F5-8C0A-DBA07F41AFD9}"/>
              </a:ext>
            </a:extLst>
          </p:cNvPr>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2" name="Rectangle 10">
            <a:extLst>
              <a:ext uri="{FF2B5EF4-FFF2-40B4-BE49-F238E27FC236}">
                <a16:creationId xmlns:a16="http://schemas.microsoft.com/office/drawing/2014/main" id="{D1FBC2C3-85F4-4EDF-B330-30F6761F3181}"/>
              </a:ext>
            </a:extLst>
          </p:cNvPr>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3" name="Rectangle 12">
            <a:extLst>
              <a:ext uri="{FF2B5EF4-FFF2-40B4-BE49-F238E27FC236}">
                <a16:creationId xmlns:a16="http://schemas.microsoft.com/office/drawing/2014/main" id="{F8F9093B-19A0-4B24-87A4-5338F3BA8DC7}"/>
              </a:ext>
            </a:extLst>
          </p:cNvPr>
          <p:cNvSpPr>
            <a:spLocks noChangeArrowheads="1"/>
          </p:cNvSpPr>
          <p:nvPr/>
        </p:nvSpPr>
        <p:spPr bwMode="auto">
          <a:xfrm>
            <a:off x="2085975"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4" name="Rectangle 14">
            <a:extLst>
              <a:ext uri="{FF2B5EF4-FFF2-40B4-BE49-F238E27FC236}">
                <a16:creationId xmlns:a16="http://schemas.microsoft.com/office/drawing/2014/main" id="{D129BACE-10B8-4C03-9966-F889BC78227F}"/>
              </a:ext>
            </a:extLst>
          </p:cNvPr>
          <p:cNvSpPr>
            <a:spLocks noChangeArrowheads="1"/>
          </p:cNvSpPr>
          <p:nvPr/>
        </p:nvSpPr>
        <p:spPr bwMode="auto">
          <a:xfrm>
            <a:off x="2085975"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5" name="Rectangle 16">
            <a:extLst>
              <a:ext uri="{FF2B5EF4-FFF2-40B4-BE49-F238E27FC236}">
                <a16:creationId xmlns:a16="http://schemas.microsoft.com/office/drawing/2014/main" id="{5D006BCF-2DBE-4BAB-B42B-B05AE2379311}"/>
              </a:ext>
            </a:extLst>
          </p:cNvPr>
          <p:cNvSpPr>
            <a:spLocks noChangeArrowheads="1"/>
          </p:cNvSpPr>
          <p:nvPr/>
        </p:nvSpPr>
        <p:spPr bwMode="auto">
          <a:xfrm>
            <a:off x="0" y="2438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6" name="Rectangle 18">
            <a:extLst>
              <a:ext uri="{FF2B5EF4-FFF2-40B4-BE49-F238E27FC236}">
                <a16:creationId xmlns:a16="http://schemas.microsoft.com/office/drawing/2014/main" id="{9257DBB1-4FB4-4F37-9F7E-AD4B134CC337}"/>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7" name="Rectangle 20">
            <a:extLst>
              <a:ext uri="{FF2B5EF4-FFF2-40B4-BE49-F238E27FC236}">
                <a16:creationId xmlns:a16="http://schemas.microsoft.com/office/drawing/2014/main" id="{0A28FC0A-B6F2-4BB9-A9C0-2D10956AAEDB}"/>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8" name="Rectangle 22">
            <a:extLst>
              <a:ext uri="{FF2B5EF4-FFF2-40B4-BE49-F238E27FC236}">
                <a16:creationId xmlns:a16="http://schemas.microsoft.com/office/drawing/2014/main" id="{F8564633-239D-47F3-87D9-31D4AAA7479B}"/>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9" name="Rectangle 24">
            <a:extLst>
              <a:ext uri="{FF2B5EF4-FFF2-40B4-BE49-F238E27FC236}">
                <a16:creationId xmlns:a16="http://schemas.microsoft.com/office/drawing/2014/main" id="{AABB769E-39AD-4757-AF35-E430411FA141}"/>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1760" name="Object 23">
            <a:extLst>
              <a:ext uri="{FF2B5EF4-FFF2-40B4-BE49-F238E27FC236}">
                <a16:creationId xmlns:a16="http://schemas.microsoft.com/office/drawing/2014/main" id="{DEA8113A-463C-4152-BB2D-5B9B1F8C37B8}"/>
              </a:ext>
            </a:extLst>
          </p:cNvPr>
          <p:cNvGraphicFramePr>
            <a:graphicFrameLocks noChangeAspect="1"/>
          </p:cNvGraphicFramePr>
          <p:nvPr/>
        </p:nvGraphicFramePr>
        <p:xfrm>
          <a:off x="231775" y="2546350"/>
          <a:ext cx="8642350" cy="3411538"/>
        </p:xfrm>
        <a:graphic>
          <a:graphicData uri="http://schemas.openxmlformats.org/presentationml/2006/ole">
            <mc:AlternateContent xmlns:mc="http://schemas.openxmlformats.org/markup-compatibility/2006">
              <mc:Choice xmlns:v="urn:schemas-microsoft-com:vml" Requires="v">
                <p:oleObj spid="_x0000_s2051" name="Picture" r:id="rId4" imgW="0" imgH="0" progId="Word.Picture.8">
                  <p:embed/>
                </p:oleObj>
              </mc:Choice>
              <mc:Fallback>
                <p:oleObj name="Picture" r:id="rId4" imgW="0" imgH="0" progId="Word.Picture.8">
                  <p:embed/>
                  <p:pic>
                    <p:nvPicPr>
                      <p:cNvPr id="31760" name="Object 23">
                        <a:extLst>
                          <a:ext uri="{FF2B5EF4-FFF2-40B4-BE49-F238E27FC236}">
                            <a16:creationId xmlns:a16="http://schemas.microsoft.com/office/drawing/2014/main" id="{DEA8113A-463C-4152-BB2D-5B9B1F8C37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2546350"/>
                        <a:ext cx="8642350" cy="341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a:extLst>
              <a:ext uri="{FF2B5EF4-FFF2-40B4-BE49-F238E27FC236}">
                <a16:creationId xmlns:a16="http://schemas.microsoft.com/office/drawing/2014/main" id="{C82DA143-8B1E-4294-A198-9D7FE54A94A3}"/>
              </a:ext>
            </a:extLst>
          </p:cNvPr>
          <p:cNvSpPr>
            <a:spLocks noGrp="1" noChangeArrowheads="1"/>
          </p:cNvSpPr>
          <p:nvPr>
            <p:ph type="title"/>
          </p:nvPr>
        </p:nvSpPr>
        <p:spPr/>
        <p:txBody>
          <a:bodyPr/>
          <a:lstStyle/>
          <a:p>
            <a:r>
              <a:rPr lang="en-US" altLang="en-US"/>
              <a:t>Practice</a:t>
            </a:r>
          </a:p>
        </p:txBody>
      </p:sp>
      <p:sp>
        <p:nvSpPr>
          <p:cNvPr id="120834" name="Content Placeholder 2">
            <a:extLst>
              <a:ext uri="{FF2B5EF4-FFF2-40B4-BE49-F238E27FC236}">
                <a16:creationId xmlns:a16="http://schemas.microsoft.com/office/drawing/2014/main" id="{4419FC8A-04DE-4A3C-B199-8227FBE56DEC}"/>
              </a:ext>
            </a:extLst>
          </p:cNvPr>
          <p:cNvSpPr>
            <a:spLocks noGrp="1" noChangeArrowheads="1"/>
          </p:cNvSpPr>
          <p:nvPr>
            <p:ph idx="1"/>
          </p:nvPr>
        </p:nvSpPr>
        <p:spPr/>
        <p:txBody>
          <a:bodyPr/>
          <a:lstStyle/>
          <a:p>
            <a:r>
              <a:rPr lang="en-US" altLang="en-US"/>
              <a:t>Write the definition of a function </a:t>
            </a:r>
            <a:r>
              <a:rPr lang="en-US" altLang="en-US" b="1"/>
              <a:t>twice</a:t>
            </a:r>
            <a:r>
              <a:rPr lang="en-US" altLang="en-US"/>
              <a:t>, that receives an integer parameter and returns an integer that is twice the value of the parameter.</a:t>
            </a:r>
          </a:p>
        </p:txBody>
      </p:sp>
      <p:sp>
        <p:nvSpPr>
          <p:cNvPr id="120835" name="Slide Number Placeholder 3">
            <a:extLst>
              <a:ext uri="{FF2B5EF4-FFF2-40B4-BE49-F238E27FC236}">
                <a16:creationId xmlns:a16="http://schemas.microsoft.com/office/drawing/2014/main" id="{C5701124-63EB-4BB3-BFDB-15E4DC0C121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BB67FA1-8C2E-4F22-9878-AB93D7796E7B}" type="slidenum">
              <a:rPr lang="en-US" altLang="en-US" sz="1400"/>
              <a:pPr/>
              <a:t>9</a:t>
            </a:fld>
            <a:endParaRPr lang="en-US" altLang="en-US" sz="1400"/>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25685</TotalTime>
  <Words>2887</Words>
  <Application>Microsoft Macintosh PowerPoint</Application>
  <PresentationFormat>On-screen Show (4:3)</PresentationFormat>
  <Paragraphs>290</Paragraphs>
  <Slides>38</Slides>
  <Notes>36</Notes>
  <HiddenSlides>0</HiddenSlides>
  <MMClips>0</MMClips>
  <ScaleCrop>false</ScaleCrop>
  <HeadingPairs>
    <vt:vector size="10"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38</vt:i4>
      </vt:variant>
      <vt:variant>
        <vt:lpstr>Custom Shows</vt:lpstr>
      </vt:variant>
      <vt:variant>
        <vt:i4>1</vt:i4>
      </vt:variant>
    </vt:vector>
  </HeadingPairs>
  <TitlesOfParts>
    <vt:vector size="48" baseType="lpstr">
      <vt:lpstr>Arial</vt:lpstr>
      <vt:lpstr>Book Antiqua</vt:lpstr>
      <vt:lpstr>Courier New</vt:lpstr>
      <vt:lpstr>Forte</vt:lpstr>
      <vt:lpstr>Monotype Sorts</vt:lpstr>
      <vt:lpstr>Times New Roman</vt:lpstr>
      <vt:lpstr>International</vt:lpstr>
      <vt:lpstr>Picture</vt:lpstr>
      <vt:lpstr>Word.Picture.8</vt:lpstr>
      <vt:lpstr>Chapter 6 Functions</vt:lpstr>
      <vt:lpstr>Function Abstraction</vt:lpstr>
      <vt:lpstr>Benefits of Functions</vt:lpstr>
      <vt:lpstr>Opening Problem</vt:lpstr>
      <vt:lpstr>Problem</vt:lpstr>
      <vt:lpstr>Problem</vt:lpstr>
      <vt:lpstr>Solution</vt:lpstr>
      <vt:lpstr>Defining Functions</vt:lpstr>
      <vt:lpstr>Practice</vt:lpstr>
      <vt:lpstr>Calling Functions</vt:lpstr>
      <vt:lpstr>Calling Functions, cont.</vt:lpstr>
      <vt:lpstr>Trace Function Invocation</vt:lpstr>
      <vt:lpstr>Trace Function Invocation</vt:lpstr>
      <vt:lpstr>Trace Function Invocation</vt:lpstr>
      <vt:lpstr>Trace Function Invocation</vt:lpstr>
      <vt:lpstr>Trace Function Invocation</vt:lpstr>
      <vt:lpstr>Trace Function Invocation</vt:lpstr>
      <vt:lpstr>Trace Function Invocation</vt:lpstr>
      <vt:lpstr>Trace Function Invocation</vt:lpstr>
      <vt:lpstr>Trace Function Invocation</vt:lpstr>
      <vt:lpstr>Trace Function Invocation</vt:lpstr>
      <vt:lpstr>Trace Function Invocation</vt:lpstr>
      <vt:lpstr>PowerPoint Presentation</vt:lpstr>
      <vt:lpstr>The None Value</vt:lpstr>
      <vt:lpstr>Passing Arguments by Positions</vt:lpstr>
      <vt:lpstr>Keyword Arguments</vt:lpstr>
      <vt:lpstr>Scope of Variables</vt:lpstr>
      <vt:lpstr>Example 1</vt:lpstr>
      <vt:lpstr>Example 2</vt:lpstr>
      <vt:lpstr>Example 3</vt:lpstr>
      <vt:lpstr>Example 4</vt:lpstr>
      <vt:lpstr>Example 5</vt:lpstr>
      <vt:lpstr>Returning Multiple Values</vt:lpstr>
      <vt:lpstr>Stepwise Refinement</vt:lpstr>
      <vt:lpstr>PrintCalender Case Study </vt:lpstr>
      <vt:lpstr>Design Diagram</vt:lpstr>
      <vt:lpstr>Implementation: Top-Down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Methods</dc:title>
  <dc:creator>Y. Daniel Liang</dc:creator>
  <cp:lastModifiedBy>Microsoft Office User</cp:lastModifiedBy>
  <cp:revision>224</cp:revision>
  <dcterms:created xsi:type="dcterms:W3CDTF">1995-06-10T17:31:50Z</dcterms:created>
  <dcterms:modified xsi:type="dcterms:W3CDTF">2021-08-18T05:40:04Z</dcterms:modified>
</cp:coreProperties>
</file>