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4"/>
  </p:notesMasterIdLst>
  <p:sldIdLst>
    <p:sldId id="404" r:id="rId2"/>
    <p:sldId id="334" r:id="rId3"/>
    <p:sldId id="335" r:id="rId4"/>
    <p:sldId id="336" r:id="rId5"/>
    <p:sldId id="337" r:id="rId6"/>
    <p:sldId id="338" r:id="rId7"/>
    <p:sldId id="339" r:id="rId8"/>
    <p:sldId id="340" r:id="rId9"/>
    <p:sldId id="341" r:id="rId10"/>
    <p:sldId id="342" r:id="rId11"/>
    <p:sldId id="343" r:id="rId12"/>
    <p:sldId id="344" r:id="rId13"/>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29"/>
    <p:restoredTop sz="74694"/>
  </p:normalViewPr>
  <p:slideViewPr>
    <p:cSldViewPr snapToGrid="0" snapToObjects="1">
      <p:cViewPr varScale="1">
        <p:scale>
          <a:sx n="94" d="100"/>
          <a:sy n="94" d="100"/>
        </p:scale>
        <p:origin x="28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E92A20-21E1-EE4B-8A85-E8162CB45444}" type="datetimeFigureOut">
              <a:rPr lang="en-US" smtClean="0"/>
              <a:t>9/13/21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229B66-D40F-614F-A6B3-6A4695B53C4A}" type="slidenum">
              <a:rPr lang="en-US" smtClean="0"/>
              <a:t>‹#›</a:t>
            </a:fld>
            <a:endParaRPr lang="en-US"/>
          </a:p>
        </p:txBody>
      </p:sp>
    </p:spTree>
    <p:extLst>
      <p:ext uri="{BB962C8B-B14F-4D97-AF65-F5344CB8AC3E}">
        <p14:creationId xmlns:p14="http://schemas.microsoft.com/office/powerpoint/2010/main" val="2978644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Now, bin refers to the range of values that are divided into series of intervals. Bins are usually created of the same size.</a:t>
            </a:r>
            <a:endParaRPr lang="en-US" dirty="0"/>
          </a:p>
        </p:txBody>
      </p:sp>
      <p:sp>
        <p:nvSpPr>
          <p:cNvPr id="4" name="Slide Number Placeholder 3"/>
          <p:cNvSpPr>
            <a:spLocks noGrp="1"/>
          </p:cNvSpPr>
          <p:nvPr>
            <p:ph type="sldNum" sz="quarter" idx="5"/>
          </p:nvPr>
        </p:nvSpPr>
        <p:spPr/>
        <p:txBody>
          <a:bodyPr/>
          <a:lstStyle/>
          <a:p>
            <a:fld id="{32229B66-D40F-614F-A6B3-6A4695B53C4A}" type="slidenum">
              <a:rPr lang="en-US" smtClean="0"/>
              <a:t>8</a:t>
            </a:fld>
            <a:endParaRPr lang="en-US"/>
          </a:p>
        </p:txBody>
      </p:sp>
    </p:spTree>
    <p:extLst>
      <p:ext uri="{BB962C8B-B14F-4D97-AF65-F5344CB8AC3E}">
        <p14:creationId xmlns:p14="http://schemas.microsoft.com/office/powerpoint/2010/main" val="2755215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data is displayed as a collection of points, each having the value of one variable which determines the position on the horizontal axis and the value of other variable determines the position on the vertical axis.</a:t>
            </a:r>
          </a:p>
          <a:p>
            <a:br>
              <a:rPr lang="en-US" dirty="0"/>
            </a:br>
            <a:endParaRPr lang="en-US" dirty="0"/>
          </a:p>
        </p:txBody>
      </p:sp>
      <p:sp>
        <p:nvSpPr>
          <p:cNvPr id="4" name="Slide Number Placeholder 3"/>
          <p:cNvSpPr>
            <a:spLocks noGrp="1"/>
          </p:cNvSpPr>
          <p:nvPr>
            <p:ph type="sldNum" sz="quarter" idx="5"/>
          </p:nvPr>
        </p:nvSpPr>
        <p:spPr/>
        <p:txBody>
          <a:bodyPr/>
          <a:lstStyle/>
          <a:p>
            <a:fld id="{32229B66-D40F-614F-A6B3-6A4695B53C4A}" type="slidenum">
              <a:rPr lang="en-US" smtClean="0"/>
              <a:t>9</a:t>
            </a:fld>
            <a:endParaRPr lang="en-US"/>
          </a:p>
        </p:txBody>
      </p:sp>
    </p:spTree>
    <p:extLst>
      <p:ext uri="{BB962C8B-B14F-4D97-AF65-F5344CB8AC3E}">
        <p14:creationId xmlns:p14="http://schemas.microsoft.com/office/powerpoint/2010/main" val="3085918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Int</a:t>
            </a:r>
          </a:p>
        </p:txBody>
      </p:sp>
      <p:sp>
        <p:nvSpPr>
          <p:cNvPr id="4" name="Slide Number Placeholder 3"/>
          <p:cNvSpPr>
            <a:spLocks noGrp="1"/>
          </p:cNvSpPr>
          <p:nvPr>
            <p:ph type="sldNum" sz="quarter" idx="5"/>
          </p:nvPr>
        </p:nvSpPr>
        <p:spPr/>
        <p:txBody>
          <a:bodyPr/>
          <a:lstStyle/>
          <a:p>
            <a:fld id="{32229B66-D40F-614F-A6B3-6A4695B53C4A}" type="slidenum">
              <a:rPr lang="en-US" smtClean="0"/>
              <a:t>12</a:t>
            </a:fld>
            <a:endParaRPr lang="en-US"/>
          </a:p>
        </p:txBody>
      </p:sp>
    </p:spTree>
    <p:extLst>
      <p:ext uri="{BB962C8B-B14F-4D97-AF65-F5344CB8AC3E}">
        <p14:creationId xmlns:p14="http://schemas.microsoft.com/office/powerpoint/2010/main" val="14125144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pic>
        <p:nvPicPr>
          <p:cNvPr id="3074" name="Picture 2" descr="technical-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076" name="Rectangle 4"/>
          <p:cNvSpPr>
            <a:spLocks noGrp="1" noChangeArrowheads="1"/>
          </p:cNvSpPr>
          <p:nvPr>
            <p:ph type="ctrTitle"/>
          </p:nvPr>
        </p:nvSpPr>
        <p:spPr>
          <a:xfrm>
            <a:off x="323850" y="1916113"/>
            <a:ext cx="7772400" cy="663575"/>
          </a:xfrm>
        </p:spPr>
        <p:txBody>
          <a:bodyPr/>
          <a:lstStyle>
            <a:lvl1pPr>
              <a:defRPr sz="3600" noProof="1"/>
            </a:lvl1pPr>
          </a:lstStyle>
          <a:p>
            <a:pPr lvl="0"/>
            <a:r>
              <a:rPr lang="en-US" altLang="en-US" noProof="1"/>
              <a:t>Click to edit Master title style</a:t>
            </a:r>
          </a:p>
        </p:txBody>
      </p:sp>
      <p:sp>
        <p:nvSpPr>
          <p:cNvPr id="3077" name="Rectangle 5"/>
          <p:cNvSpPr>
            <a:spLocks noGrp="1" noChangeArrowheads="1"/>
          </p:cNvSpPr>
          <p:nvPr>
            <p:ph type="subTitle" idx="1"/>
          </p:nvPr>
        </p:nvSpPr>
        <p:spPr>
          <a:xfrm>
            <a:off x="323850" y="2816225"/>
            <a:ext cx="6400800" cy="1620838"/>
          </a:xfrm>
        </p:spPr>
        <p:txBody>
          <a:bodyPr/>
          <a:lstStyle>
            <a:lvl1pPr marL="0" indent="0">
              <a:buFontTx/>
              <a:buNone/>
              <a:defRPr noProof="1"/>
            </a:lvl1pPr>
          </a:lstStyle>
          <a:p>
            <a:pPr lvl="0"/>
            <a:r>
              <a:rPr lang="en-US" altLang="en-US" noProof="1"/>
              <a:t>Click to edit Master subtitle style</a:t>
            </a:r>
          </a:p>
        </p:txBody>
      </p:sp>
      <p:pic>
        <p:nvPicPr>
          <p:cNvPr id="8" name="图片 19"/>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082337" y="18011"/>
            <a:ext cx="1066800" cy="1118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414708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iterate type="lt">
                                    <p:tmPct val="4000"/>
                                  </p:iterate>
                                  <p:childTnLst>
                                    <p:set>
                                      <p:cBhvr>
                                        <p:cTn id="6" dur="1" fill="hold">
                                          <p:stCondLst>
                                            <p:cond delay="0"/>
                                          </p:stCondLst>
                                        </p:cTn>
                                        <p:tgtEl>
                                          <p:spTgt spid="3076"/>
                                        </p:tgtEl>
                                        <p:attrNameLst>
                                          <p:attrName>style.visibility</p:attrName>
                                        </p:attrNameLst>
                                      </p:cBhvr>
                                      <p:to>
                                        <p:strVal val="visible"/>
                                      </p:to>
                                    </p:set>
                                    <p:anim calcmode="lin" valueType="num">
                                      <p:cBhvr>
                                        <p:cTn id="7" dur="500" fill="hold"/>
                                        <p:tgtEl>
                                          <p:spTgt spid="3076"/>
                                        </p:tgtEl>
                                        <p:attrNameLst>
                                          <p:attrName>ppt_w</p:attrName>
                                        </p:attrNameLst>
                                      </p:cBhvr>
                                      <p:tavLst>
                                        <p:tav tm="0">
                                          <p:val>
                                            <p:fltVal val="0"/>
                                          </p:val>
                                        </p:tav>
                                        <p:tav tm="100000">
                                          <p:val>
                                            <p:strVal val="#ppt_w"/>
                                          </p:val>
                                        </p:tav>
                                      </p:tavLst>
                                    </p:anim>
                                    <p:anim calcmode="lin" valueType="num">
                                      <p:cBhvr>
                                        <p:cTn id="8" dur="500" fill="hold"/>
                                        <p:tgtEl>
                                          <p:spTgt spid="3076"/>
                                        </p:tgtEl>
                                        <p:attrNameLst>
                                          <p:attrName>ppt_h</p:attrName>
                                        </p:attrNameLst>
                                      </p:cBhvr>
                                      <p:tavLst>
                                        <p:tav tm="0">
                                          <p:val>
                                            <p:fltVal val="0"/>
                                          </p:val>
                                        </p:tav>
                                        <p:tav tm="100000">
                                          <p:val>
                                            <p:strVal val="#ppt_h"/>
                                          </p:val>
                                        </p:tav>
                                      </p:tavLst>
                                    </p:anim>
                                    <p:animEffect transition="in" filter="fade">
                                      <p:cBhvr>
                                        <p:cTn id="9" dur="500"/>
                                        <p:tgtEl>
                                          <p:spTgt spid="3076"/>
                                        </p:tgtEl>
                                      </p:cBhvr>
                                    </p:animEffect>
                                  </p:childTnLst>
                                </p:cTn>
                              </p:par>
                            </p:childTnLst>
                          </p:cTn>
                        </p:par>
                        <p:par>
                          <p:cTn id="10" fill="hold" nodeType="afterGroup">
                            <p:stCondLst>
                              <p:cond delay="1020"/>
                            </p:stCondLst>
                            <p:childTnLst>
                              <p:par>
                                <p:cTn id="11" presetID="42" presetClass="entr" presetSubtype="0" fill="hold" grpId="0" nodeType="afterEffect">
                                  <p:stCondLst>
                                    <p:cond delay="0"/>
                                  </p:stCondLst>
                                  <p:childTnLst>
                                    <p:set>
                                      <p:cBhvr>
                                        <p:cTn id="12" dur="1" fill="hold">
                                          <p:stCondLst>
                                            <p:cond delay="0"/>
                                          </p:stCondLst>
                                        </p:cTn>
                                        <p:tgtEl>
                                          <p:spTgt spid="3077">
                                            <p:txEl>
                                              <p:pRg st="0" end="0"/>
                                            </p:txEl>
                                          </p:spTgt>
                                        </p:tgtEl>
                                        <p:attrNameLst>
                                          <p:attrName>style.visibility</p:attrName>
                                        </p:attrNameLst>
                                      </p:cBhvr>
                                      <p:to>
                                        <p:strVal val="visible"/>
                                      </p:to>
                                    </p:set>
                                    <p:animEffect transition="in" filter="fade">
                                      <p:cBhvr>
                                        <p:cTn id="13" dur="500"/>
                                        <p:tgtEl>
                                          <p:spTgt spid="3077">
                                            <p:txEl>
                                              <p:pRg st="0" end="0"/>
                                            </p:txEl>
                                          </p:spTgt>
                                        </p:tgtEl>
                                      </p:cBhvr>
                                    </p:animEffect>
                                    <p:anim calcmode="lin" valueType="num">
                                      <p:cBhvr>
                                        <p:cTn id="14" dur="500" fill="hold"/>
                                        <p:tgtEl>
                                          <p:spTgt spid="3077">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307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3077" grpId="0" build="p">
        <p:tmplLst>
          <p:tmpl lvl="1">
            <p:tnLst>
              <p:par>
                <p:cTn presetID="42" presetClass="entr" presetSubtype="0" fill="hold" nodeType="afterEffect">
                  <p:stCondLst>
                    <p:cond delay="0"/>
                  </p:stCondLst>
                  <p:childTnLst>
                    <p:set>
                      <p:cBhvr>
                        <p:cTn dur="1" fill="hold">
                          <p:stCondLst>
                            <p:cond delay="0"/>
                          </p:stCondLst>
                        </p:cTn>
                        <p:tgtEl>
                          <p:spTgt spid="3077"/>
                        </p:tgtEl>
                        <p:attrNameLst>
                          <p:attrName>style.visibility</p:attrName>
                        </p:attrNameLst>
                      </p:cBhvr>
                      <p:to>
                        <p:strVal val="visible"/>
                      </p:to>
                    </p:set>
                    <p:animEffect transition="in" filter="fade">
                      <p:cBhvr>
                        <p:cTn dur="500"/>
                        <p:tgtEl>
                          <p:spTgt spid="3077"/>
                        </p:tgtEl>
                      </p:cBhvr>
                    </p:animEffect>
                    <p:anim calcmode="lin" valueType="num">
                      <p:cBhvr>
                        <p:cTn dur="500" fill="hold"/>
                        <p:tgtEl>
                          <p:spTgt spid="3077"/>
                        </p:tgtEl>
                        <p:attrNameLst>
                          <p:attrName>ppt_x</p:attrName>
                        </p:attrNameLst>
                      </p:cBhvr>
                      <p:tavLst>
                        <p:tav tm="0">
                          <p:val>
                            <p:strVal val="#ppt_x"/>
                          </p:val>
                        </p:tav>
                        <p:tav tm="100000">
                          <p:val>
                            <p:strVal val="#ppt_x"/>
                          </p:val>
                        </p:tav>
                      </p:tavLst>
                    </p:anim>
                    <p:anim calcmode="lin" valueType="num">
                      <p:cBhvr>
                        <p:cTn dur="500" fill="hold"/>
                        <p:tgtEl>
                          <p:spTgt spid="3077"/>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408738"/>
            <a:ext cx="2133600" cy="349250"/>
          </a:xfrm>
          <a:prstGeom prst="rect">
            <a:avLst/>
          </a:prstGeom>
        </p:spPr>
        <p:txBody>
          <a:bodyPr/>
          <a:lstStyle>
            <a:lvl1pPr>
              <a:defRPr/>
            </a:lvl1pPr>
          </a:lstStyle>
          <a:p>
            <a:fld id="{F040C4CC-A317-644A-A963-5B3A83B705FC}" type="datetimeFigureOut">
              <a:rPr lang="en-US" smtClean="0"/>
              <a:t>9/13/21</a:t>
            </a:fld>
            <a:endParaRPr lang="en-US"/>
          </a:p>
        </p:txBody>
      </p:sp>
      <p:sp>
        <p:nvSpPr>
          <p:cNvPr id="5" name="Footer Placeholder 4"/>
          <p:cNvSpPr>
            <a:spLocks noGrp="1"/>
          </p:cNvSpPr>
          <p:nvPr>
            <p:ph type="ftr" sz="quarter" idx="11"/>
          </p:nvPr>
        </p:nvSpPr>
        <p:spPr>
          <a:xfrm>
            <a:off x="2663825" y="6408738"/>
            <a:ext cx="3816350" cy="349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408738"/>
            <a:ext cx="2133600" cy="349250"/>
          </a:xfrm>
          <a:prstGeom prst="rect">
            <a:avLst/>
          </a:prstGeom>
        </p:spPr>
        <p:txBody>
          <a:bodyPr/>
          <a:lstStyle>
            <a:lvl1pPr>
              <a:defRPr/>
            </a:lvl1pPr>
          </a:lstStyle>
          <a:p>
            <a:fld id="{0659A859-53A4-5D48-BFDD-71BC307D36A9}" type="slidenum">
              <a:rPr lang="en-US" smtClean="0"/>
              <a:t>‹#›</a:t>
            </a:fld>
            <a:endParaRPr lang="en-US"/>
          </a:p>
        </p:txBody>
      </p:sp>
      <p:pic>
        <p:nvPicPr>
          <p:cNvPr id="7" name="Picture 6"/>
          <p:cNvPicPr>
            <a:picLocks noChangeAspect="1"/>
          </p:cNvPicPr>
          <p:nvPr/>
        </p:nvPicPr>
        <p:blipFill>
          <a:blip r:embed="rId2">
            <a:clrChange>
              <a:clrFrom>
                <a:srgbClr val="FFFFFF"/>
              </a:clrFrom>
              <a:clrTo>
                <a:srgbClr val="FFFFFF">
                  <a:alpha val="0"/>
                </a:srgbClr>
              </a:clrTo>
            </a:clrChange>
          </a:blip>
          <a:stretch>
            <a:fillRect/>
          </a:stretch>
        </p:blipFill>
        <p:spPr>
          <a:xfrm>
            <a:off x="7587445" y="5124522"/>
            <a:ext cx="1556555" cy="1295400"/>
          </a:xfrm>
          <a:prstGeom prst="rect">
            <a:avLst/>
          </a:prstGeom>
        </p:spPr>
      </p:pic>
    </p:spTree>
    <p:extLst>
      <p:ext uri="{BB962C8B-B14F-4D97-AF65-F5344CB8AC3E}">
        <p14:creationId xmlns:p14="http://schemas.microsoft.com/office/powerpoint/2010/main" val="5326246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4150" y="211138"/>
            <a:ext cx="2152650" cy="5915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1438" y="211138"/>
            <a:ext cx="6310312" cy="5915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408738"/>
            <a:ext cx="2133600" cy="349250"/>
          </a:xfrm>
          <a:prstGeom prst="rect">
            <a:avLst/>
          </a:prstGeom>
        </p:spPr>
        <p:txBody>
          <a:bodyPr/>
          <a:lstStyle>
            <a:lvl1pPr>
              <a:defRPr/>
            </a:lvl1pPr>
          </a:lstStyle>
          <a:p>
            <a:fld id="{F040C4CC-A317-644A-A963-5B3A83B705FC}" type="datetimeFigureOut">
              <a:rPr lang="en-US" smtClean="0"/>
              <a:t>9/13/21</a:t>
            </a:fld>
            <a:endParaRPr lang="en-US"/>
          </a:p>
        </p:txBody>
      </p:sp>
      <p:sp>
        <p:nvSpPr>
          <p:cNvPr id="5" name="Footer Placeholder 4"/>
          <p:cNvSpPr>
            <a:spLocks noGrp="1"/>
          </p:cNvSpPr>
          <p:nvPr>
            <p:ph type="ftr" sz="quarter" idx="11"/>
          </p:nvPr>
        </p:nvSpPr>
        <p:spPr>
          <a:xfrm>
            <a:off x="2663825" y="6408738"/>
            <a:ext cx="3816350" cy="349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408738"/>
            <a:ext cx="2133600" cy="349250"/>
          </a:xfrm>
          <a:prstGeom prst="rect">
            <a:avLst/>
          </a:prstGeom>
        </p:spPr>
        <p:txBody>
          <a:bodyPr/>
          <a:lstStyle>
            <a:lvl1pPr>
              <a:defRPr/>
            </a:lvl1pPr>
          </a:lstStyle>
          <a:p>
            <a:fld id="{0659A859-53A4-5D48-BFDD-71BC307D36A9}" type="slidenum">
              <a:rPr lang="en-US" smtClean="0"/>
              <a:t>‹#›</a:t>
            </a:fld>
            <a:endParaRPr lang="en-US"/>
          </a:p>
        </p:txBody>
      </p:sp>
      <p:pic>
        <p:nvPicPr>
          <p:cNvPr id="7" name="Picture 6"/>
          <p:cNvPicPr>
            <a:picLocks noChangeAspect="1"/>
          </p:cNvPicPr>
          <p:nvPr/>
        </p:nvPicPr>
        <p:blipFill>
          <a:blip r:embed="rId2">
            <a:clrChange>
              <a:clrFrom>
                <a:srgbClr val="FFFFFF"/>
              </a:clrFrom>
              <a:clrTo>
                <a:srgbClr val="FFFFFF">
                  <a:alpha val="0"/>
                </a:srgbClr>
              </a:clrTo>
            </a:clrChange>
          </a:blip>
          <a:stretch>
            <a:fillRect/>
          </a:stretch>
        </p:blipFill>
        <p:spPr>
          <a:xfrm>
            <a:off x="7587445" y="5124522"/>
            <a:ext cx="1556555" cy="1295400"/>
          </a:xfrm>
          <a:prstGeom prst="rect">
            <a:avLst/>
          </a:prstGeom>
        </p:spPr>
      </p:pic>
    </p:spTree>
    <p:extLst>
      <p:ext uri="{BB962C8B-B14F-4D97-AF65-F5344CB8AC3E}">
        <p14:creationId xmlns:p14="http://schemas.microsoft.com/office/powerpoint/2010/main" val="257475059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1pPr>
              <a:defRPr/>
            </a:lvl1pPr>
            <a:lvl2pPr>
              <a:defRPr/>
            </a:lvl2pPr>
            <a:lvl3pPr>
              <a:defRPr/>
            </a:lvl3pPr>
            <a:lvl4pPr>
              <a:defRPr/>
            </a:lvl4pPr>
          </a:lstStyle>
          <a:p>
            <a:pPr lvl="0"/>
            <a:r>
              <a:rPr lang="en-US" dirty="0"/>
              <a:t>Click to </a:t>
            </a:r>
            <a:r>
              <a:rPr lang="en-US" dirty="0" err="1"/>
              <a:t>ehhhgdit</a:t>
            </a:r>
            <a:r>
              <a:rPr lang="en-US" dirty="0"/>
              <a:t> Master text styles</a:t>
            </a:r>
          </a:p>
          <a:p>
            <a:pPr lvl="1"/>
            <a:r>
              <a:rPr lang="en-US" dirty="0"/>
              <a:t>Second </a:t>
            </a:r>
            <a:r>
              <a:rPr lang="en-US" dirty="0" err="1"/>
              <a:t>lghgevel</a:t>
            </a:r>
            <a:endParaRPr lang="en-US" dirty="0"/>
          </a:p>
          <a:p>
            <a:pPr lvl="2"/>
            <a:r>
              <a:rPr lang="en-US" dirty="0"/>
              <a:t>Third </a:t>
            </a:r>
            <a:r>
              <a:rPr lang="en-US" dirty="0" err="1"/>
              <a:t>lghgevel</a:t>
            </a:r>
            <a:endParaRPr lang="en-US" dirty="0"/>
          </a:p>
          <a:p>
            <a:pPr lvl="3"/>
            <a:r>
              <a:rPr lang="en-US" dirty="0" err="1"/>
              <a:t>Fourthghh</a:t>
            </a:r>
            <a:r>
              <a:rPr lang="en-US" dirty="0"/>
              <a:t> level</a:t>
            </a:r>
          </a:p>
          <a:p>
            <a:pPr lvl="4"/>
            <a:r>
              <a:rPr lang="en-US" dirty="0"/>
              <a:t>Fifth level</a:t>
            </a:r>
          </a:p>
        </p:txBody>
      </p:sp>
      <p:pic>
        <p:nvPicPr>
          <p:cNvPr id="8" name="Picture 7"/>
          <p:cNvPicPr>
            <a:picLocks noChangeAspect="1"/>
          </p:cNvPicPr>
          <p:nvPr/>
        </p:nvPicPr>
        <p:blipFill>
          <a:blip r:embed="rId2">
            <a:clrChange>
              <a:clrFrom>
                <a:srgbClr val="FFFFFF"/>
              </a:clrFrom>
              <a:clrTo>
                <a:srgbClr val="FFFFFF">
                  <a:alpha val="0"/>
                </a:srgbClr>
              </a:clrTo>
            </a:clrChange>
          </a:blip>
          <a:stretch>
            <a:fillRect/>
          </a:stretch>
        </p:blipFill>
        <p:spPr>
          <a:xfrm>
            <a:off x="7587445" y="5124522"/>
            <a:ext cx="1556555" cy="1295400"/>
          </a:xfrm>
          <a:prstGeom prst="rect">
            <a:avLst/>
          </a:prstGeom>
        </p:spPr>
      </p:pic>
      <p:pic>
        <p:nvPicPr>
          <p:cNvPr id="9" name="图片 19"/>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082337" y="18011"/>
            <a:ext cx="1066800" cy="1118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20669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pic>
        <p:nvPicPr>
          <p:cNvPr id="7" name="图片 19"/>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082337" y="18011"/>
            <a:ext cx="1066800" cy="1118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4">
            <a:clrChange>
              <a:clrFrom>
                <a:srgbClr val="FFFFFF"/>
              </a:clrFrom>
              <a:clrTo>
                <a:srgbClr val="FFFFFF">
                  <a:alpha val="0"/>
                </a:srgbClr>
              </a:clrTo>
            </a:clrChange>
          </a:blip>
          <a:stretch>
            <a:fillRect/>
          </a:stretch>
        </p:blipFill>
        <p:spPr>
          <a:xfrm>
            <a:off x="228600" y="138906"/>
            <a:ext cx="1855085" cy="1543843"/>
          </a:xfrm>
          <a:prstGeom prst="rect">
            <a:avLst/>
          </a:prstGeom>
        </p:spPr>
      </p:pic>
      <p:sp>
        <p:nvSpPr>
          <p:cNvPr id="5" name="Footer Placeholder 4"/>
          <p:cNvSpPr>
            <a:spLocks noGrp="1"/>
          </p:cNvSpPr>
          <p:nvPr>
            <p:ph type="ftr" sz="quarter" idx="11"/>
          </p:nvPr>
        </p:nvSpPr>
        <p:spPr>
          <a:xfrm>
            <a:off x="2663825" y="6408738"/>
            <a:ext cx="3816350" cy="349250"/>
          </a:xfrm>
          <a:prstGeom prst="rect">
            <a:avLst/>
          </a:prstGeom>
        </p:spPr>
        <p:txBody>
          <a:bodyPr/>
          <a:lstStyle>
            <a:lvl1pPr>
              <a:defRPr/>
            </a:lvl1pPr>
          </a:lstStyle>
          <a:p>
            <a:endParaRPr lang="en-US"/>
          </a:p>
        </p:txBody>
      </p:sp>
      <p:sp>
        <p:nvSpPr>
          <p:cNvPr id="4" name="Date Placeholder 3"/>
          <p:cNvSpPr>
            <a:spLocks noGrp="1"/>
          </p:cNvSpPr>
          <p:nvPr>
            <p:ph type="dt" sz="half" idx="10"/>
          </p:nvPr>
        </p:nvSpPr>
        <p:spPr>
          <a:xfrm>
            <a:off x="457200" y="6408738"/>
            <a:ext cx="2133600" cy="349250"/>
          </a:xfrm>
          <a:prstGeom prst="rect">
            <a:avLst/>
          </a:prstGeom>
        </p:spPr>
        <p:txBody>
          <a:bodyPr/>
          <a:lstStyle>
            <a:lvl1pPr>
              <a:defRPr/>
            </a:lvl1pPr>
          </a:lstStyle>
          <a:p>
            <a:fld id="{F040C4CC-A317-644A-A963-5B3A83B705FC}" type="datetimeFigureOut">
              <a:rPr lang="en-US" smtClean="0"/>
              <a:t>9/13/21</a:t>
            </a:fld>
            <a:endParaRPr lang="en-US"/>
          </a:p>
        </p:txBody>
      </p:sp>
      <p:sp>
        <p:nvSpPr>
          <p:cNvPr id="6" name="Slide Number Placeholder 5"/>
          <p:cNvSpPr>
            <a:spLocks noGrp="1"/>
          </p:cNvSpPr>
          <p:nvPr>
            <p:ph type="sldNum" sz="quarter" idx="12"/>
          </p:nvPr>
        </p:nvSpPr>
        <p:spPr>
          <a:xfrm>
            <a:off x="6553200" y="6408738"/>
            <a:ext cx="2133600" cy="349250"/>
          </a:xfrm>
          <a:prstGeom prst="rect">
            <a:avLst/>
          </a:prstGeom>
        </p:spPr>
        <p:txBody>
          <a:bodyPr/>
          <a:lstStyle>
            <a:lvl1pPr>
              <a:defRPr/>
            </a:lvl1pPr>
          </a:lstStyle>
          <a:p>
            <a:fld id="{0659A859-53A4-5D48-BFDD-71BC307D36A9}" type="slidenum">
              <a:rPr lang="en-US" smtClean="0"/>
              <a:t>‹#›</a:t>
            </a:fld>
            <a:endParaRPr lang="en-US"/>
          </a:p>
        </p:txBody>
      </p:sp>
    </p:spTree>
    <p:extLst>
      <p:ext uri="{BB962C8B-B14F-4D97-AF65-F5344CB8AC3E}">
        <p14:creationId xmlns:p14="http://schemas.microsoft.com/office/powerpoint/2010/main" val="6176050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25538"/>
            <a:ext cx="4038600" cy="5000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5538"/>
            <a:ext cx="4038600" cy="5000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408738"/>
            <a:ext cx="2133600" cy="349250"/>
          </a:xfrm>
          <a:prstGeom prst="rect">
            <a:avLst/>
          </a:prstGeom>
        </p:spPr>
        <p:txBody>
          <a:bodyPr/>
          <a:lstStyle>
            <a:lvl1pPr>
              <a:defRPr/>
            </a:lvl1pPr>
          </a:lstStyle>
          <a:p>
            <a:fld id="{F040C4CC-A317-644A-A963-5B3A83B705FC}" type="datetimeFigureOut">
              <a:rPr lang="en-US" smtClean="0"/>
              <a:t>9/13/21</a:t>
            </a:fld>
            <a:endParaRPr lang="en-US"/>
          </a:p>
        </p:txBody>
      </p:sp>
      <p:sp>
        <p:nvSpPr>
          <p:cNvPr id="6" name="Footer Placeholder 5"/>
          <p:cNvSpPr>
            <a:spLocks noGrp="1"/>
          </p:cNvSpPr>
          <p:nvPr>
            <p:ph type="ftr" sz="quarter" idx="11"/>
          </p:nvPr>
        </p:nvSpPr>
        <p:spPr>
          <a:xfrm>
            <a:off x="2663825" y="6408738"/>
            <a:ext cx="3816350" cy="34925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6408738"/>
            <a:ext cx="2133600" cy="349250"/>
          </a:xfrm>
          <a:prstGeom prst="rect">
            <a:avLst/>
          </a:prstGeom>
        </p:spPr>
        <p:txBody>
          <a:bodyPr/>
          <a:lstStyle>
            <a:lvl1pPr>
              <a:defRPr/>
            </a:lvl1pPr>
          </a:lstStyle>
          <a:p>
            <a:fld id="{0659A859-53A4-5D48-BFDD-71BC307D36A9}" type="slidenum">
              <a:rPr lang="en-US" smtClean="0"/>
              <a:t>‹#›</a:t>
            </a:fld>
            <a:endParaRPr lang="en-US"/>
          </a:p>
        </p:txBody>
      </p:sp>
      <p:pic>
        <p:nvPicPr>
          <p:cNvPr id="8" name="Picture 7"/>
          <p:cNvPicPr>
            <a:picLocks noChangeAspect="1"/>
          </p:cNvPicPr>
          <p:nvPr/>
        </p:nvPicPr>
        <p:blipFill>
          <a:blip r:embed="rId2">
            <a:clrChange>
              <a:clrFrom>
                <a:srgbClr val="FFFFFF"/>
              </a:clrFrom>
              <a:clrTo>
                <a:srgbClr val="FFFFFF">
                  <a:alpha val="0"/>
                </a:srgbClr>
              </a:clrTo>
            </a:clrChange>
          </a:blip>
          <a:stretch>
            <a:fillRect/>
          </a:stretch>
        </p:blipFill>
        <p:spPr>
          <a:xfrm>
            <a:off x="7587445" y="5124522"/>
            <a:ext cx="1556555" cy="1295400"/>
          </a:xfrm>
          <a:prstGeom prst="rect">
            <a:avLst/>
          </a:prstGeom>
        </p:spPr>
      </p:pic>
    </p:spTree>
    <p:extLst>
      <p:ext uri="{BB962C8B-B14F-4D97-AF65-F5344CB8AC3E}">
        <p14:creationId xmlns:p14="http://schemas.microsoft.com/office/powerpoint/2010/main" val="127780867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408738"/>
            <a:ext cx="2133600" cy="349250"/>
          </a:xfrm>
          <a:prstGeom prst="rect">
            <a:avLst/>
          </a:prstGeom>
        </p:spPr>
        <p:txBody>
          <a:bodyPr/>
          <a:lstStyle>
            <a:lvl1pPr>
              <a:defRPr/>
            </a:lvl1pPr>
          </a:lstStyle>
          <a:p>
            <a:fld id="{F040C4CC-A317-644A-A963-5B3A83B705FC}" type="datetimeFigureOut">
              <a:rPr lang="en-US" smtClean="0"/>
              <a:t>9/13/21</a:t>
            </a:fld>
            <a:endParaRPr lang="en-US"/>
          </a:p>
        </p:txBody>
      </p:sp>
      <p:sp>
        <p:nvSpPr>
          <p:cNvPr id="8" name="Footer Placeholder 7"/>
          <p:cNvSpPr>
            <a:spLocks noGrp="1"/>
          </p:cNvSpPr>
          <p:nvPr>
            <p:ph type="ftr" sz="quarter" idx="11"/>
          </p:nvPr>
        </p:nvSpPr>
        <p:spPr>
          <a:xfrm>
            <a:off x="2663825" y="6408738"/>
            <a:ext cx="3816350" cy="349250"/>
          </a:xfrm>
          <a:prstGeom prst="rect">
            <a:avLst/>
          </a:prstGeom>
        </p:spPr>
        <p:txBody>
          <a:bodyPr/>
          <a:lstStyle>
            <a:lvl1pPr>
              <a:defRPr/>
            </a:lvl1pPr>
          </a:lstStyle>
          <a:p>
            <a:endParaRPr lang="en-US"/>
          </a:p>
        </p:txBody>
      </p:sp>
      <p:sp>
        <p:nvSpPr>
          <p:cNvPr id="9" name="Slide Number Placeholder 8"/>
          <p:cNvSpPr>
            <a:spLocks noGrp="1"/>
          </p:cNvSpPr>
          <p:nvPr>
            <p:ph type="sldNum" sz="quarter" idx="12"/>
          </p:nvPr>
        </p:nvSpPr>
        <p:spPr>
          <a:xfrm>
            <a:off x="6553200" y="6408738"/>
            <a:ext cx="2133600" cy="349250"/>
          </a:xfrm>
          <a:prstGeom prst="rect">
            <a:avLst/>
          </a:prstGeom>
        </p:spPr>
        <p:txBody>
          <a:bodyPr/>
          <a:lstStyle>
            <a:lvl1pPr>
              <a:defRPr/>
            </a:lvl1pPr>
          </a:lstStyle>
          <a:p>
            <a:fld id="{0659A859-53A4-5D48-BFDD-71BC307D36A9}" type="slidenum">
              <a:rPr lang="en-US" smtClean="0"/>
              <a:t>‹#›</a:t>
            </a:fld>
            <a:endParaRPr lang="en-US"/>
          </a:p>
        </p:txBody>
      </p:sp>
      <p:pic>
        <p:nvPicPr>
          <p:cNvPr id="10" name="Picture 9"/>
          <p:cNvPicPr>
            <a:picLocks noChangeAspect="1"/>
          </p:cNvPicPr>
          <p:nvPr/>
        </p:nvPicPr>
        <p:blipFill>
          <a:blip r:embed="rId2">
            <a:clrChange>
              <a:clrFrom>
                <a:srgbClr val="FFFFFF"/>
              </a:clrFrom>
              <a:clrTo>
                <a:srgbClr val="FFFFFF">
                  <a:alpha val="0"/>
                </a:srgbClr>
              </a:clrTo>
            </a:clrChange>
          </a:blip>
          <a:stretch>
            <a:fillRect/>
          </a:stretch>
        </p:blipFill>
        <p:spPr>
          <a:xfrm>
            <a:off x="7587445" y="5124522"/>
            <a:ext cx="1556555" cy="1295400"/>
          </a:xfrm>
          <a:prstGeom prst="rect">
            <a:avLst/>
          </a:prstGeom>
        </p:spPr>
      </p:pic>
    </p:spTree>
    <p:extLst>
      <p:ext uri="{BB962C8B-B14F-4D97-AF65-F5344CB8AC3E}">
        <p14:creationId xmlns:p14="http://schemas.microsoft.com/office/powerpoint/2010/main" val="363834180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408738"/>
            <a:ext cx="2133600" cy="349250"/>
          </a:xfrm>
          <a:prstGeom prst="rect">
            <a:avLst/>
          </a:prstGeom>
        </p:spPr>
        <p:txBody>
          <a:bodyPr/>
          <a:lstStyle>
            <a:lvl1pPr>
              <a:defRPr/>
            </a:lvl1pPr>
          </a:lstStyle>
          <a:p>
            <a:fld id="{F040C4CC-A317-644A-A963-5B3A83B705FC}" type="datetimeFigureOut">
              <a:rPr lang="en-US" smtClean="0"/>
              <a:t>9/13/21</a:t>
            </a:fld>
            <a:endParaRPr lang="en-US"/>
          </a:p>
        </p:txBody>
      </p:sp>
      <p:sp>
        <p:nvSpPr>
          <p:cNvPr id="4" name="Footer Placeholder 3"/>
          <p:cNvSpPr>
            <a:spLocks noGrp="1"/>
          </p:cNvSpPr>
          <p:nvPr>
            <p:ph type="ftr" sz="quarter" idx="11"/>
          </p:nvPr>
        </p:nvSpPr>
        <p:spPr>
          <a:xfrm>
            <a:off x="2663825" y="6408738"/>
            <a:ext cx="3816350" cy="349250"/>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a:xfrm>
            <a:off x="6553200" y="6408738"/>
            <a:ext cx="2133600" cy="349250"/>
          </a:xfrm>
          <a:prstGeom prst="rect">
            <a:avLst/>
          </a:prstGeom>
        </p:spPr>
        <p:txBody>
          <a:bodyPr/>
          <a:lstStyle>
            <a:lvl1pPr>
              <a:defRPr/>
            </a:lvl1pPr>
          </a:lstStyle>
          <a:p>
            <a:fld id="{0659A859-53A4-5D48-BFDD-71BC307D36A9}" type="slidenum">
              <a:rPr lang="en-US" smtClean="0"/>
              <a:t>‹#›</a:t>
            </a:fld>
            <a:endParaRPr lang="en-US"/>
          </a:p>
        </p:txBody>
      </p:sp>
      <p:pic>
        <p:nvPicPr>
          <p:cNvPr id="6" name="Picture 5"/>
          <p:cNvPicPr>
            <a:picLocks noChangeAspect="1"/>
          </p:cNvPicPr>
          <p:nvPr/>
        </p:nvPicPr>
        <p:blipFill>
          <a:blip r:embed="rId2">
            <a:clrChange>
              <a:clrFrom>
                <a:srgbClr val="FFFFFF"/>
              </a:clrFrom>
              <a:clrTo>
                <a:srgbClr val="FFFFFF">
                  <a:alpha val="0"/>
                </a:srgbClr>
              </a:clrTo>
            </a:clrChange>
          </a:blip>
          <a:stretch>
            <a:fillRect/>
          </a:stretch>
        </p:blipFill>
        <p:spPr>
          <a:xfrm>
            <a:off x="7587445" y="5124522"/>
            <a:ext cx="1556555" cy="1295400"/>
          </a:xfrm>
          <a:prstGeom prst="rect">
            <a:avLst/>
          </a:prstGeom>
        </p:spPr>
      </p:pic>
    </p:spTree>
    <p:extLst>
      <p:ext uri="{BB962C8B-B14F-4D97-AF65-F5344CB8AC3E}">
        <p14:creationId xmlns:p14="http://schemas.microsoft.com/office/powerpoint/2010/main" val="327104720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408738"/>
            <a:ext cx="2133600" cy="349250"/>
          </a:xfrm>
          <a:prstGeom prst="rect">
            <a:avLst/>
          </a:prstGeom>
        </p:spPr>
        <p:txBody>
          <a:bodyPr/>
          <a:lstStyle>
            <a:lvl1pPr>
              <a:defRPr/>
            </a:lvl1pPr>
          </a:lstStyle>
          <a:p>
            <a:fld id="{F040C4CC-A317-644A-A963-5B3A83B705FC}" type="datetimeFigureOut">
              <a:rPr lang="en-US" smtClean="0"/>
              <a:t>9/13/21</a:t>
            </a:fld>
            <a:endParaRPr lang="en-US"/>
          </a:p>
        </p:txBody>
      </p:sp>
      <p:sp>
        <p:nvSpPr>
          <p:cNvPr id="3" name="Footer Placeholder 2"/>
          <p:cNvSpPr>
            <a:spLocks noGrp="1"/>
          </p:cNvSpPr>
          <p:nvPr>
            <p:ph type="ftr" sz="quarter" idx="11"/>
          </p:nvPr>
        </p:nvSpPr>
        <p:spPr>
          <a:xfrm>
            <a:off x="2663825" y="6408738"/>
            <a:ext cx="3816350" cy="349250"/>
          </a:xfrm>
          <a:prstGeom prst="rect">
            <a:avLst/>
          </a:prstGeom>
        </p:spPr>
        <p:txBody>
          <a:bodyPr/>
          <a:lstStyle>
            <a:lvl1pPr>
              <a:defRPr/>
            </a:lvl1pPr>
          </a:lstStyle>
          <a:p>
            <a:endParaRPr lang="en-US"/>
          </a:p>
        </p:txBody>
      </p:sp>
      <p:sp>
        <p:nvSpPr>
          <p:cNvPr id="4" name="Slide Number Placeholder 3"/>
          <p:cNvSpPr>
            <a:spLocks noGrp="1"/>
          </p:cNvSpPr>
          <p:nvPr>
            <p:ph type="sldNum" sz="quarter" idx="12"/>
          </p:nvPr>
        </p:nvSpPr>
        <p:spPr>
          <a:xfrm>
            <a:off x="6553200" y="6408738"/>
            <a:ext cx="2133600" cy="349250"/>
          </a:xfrm>
          <a:prstGeom prst="rect">
            <a:avLst/>
          </a:prstGeom>
        </p:spPr>
        <p:txBody>
          <a:bodyPr/>
          <a:lstStyle>
            <a:lvl1pPr>
              <a:defRPr/>
            </a:lvl1pPr>
          </a:lstStyle>
          <a:p>
            <a:fld id="{0659A859-53A4-5D48-BFDD-71BC307D36A9}" type="slidenum">
              <a:rPr lang="en-US" smtClean="0"/>
              <a:t>‹#›</a:t>
            </a:fld>
            <a:endParaRPr lang="en-US"/>
          </a:p>
        </p:txBody>
      </p:sp>
      <p:pic>
        <p:nvPicPr>
          <p:cNvPr id="5" name="Picture 4"/>
          <p:cNvPicPr>
            <a:picLocks noChangeAspect="1"/>
          </p:cNvPicPr>
          <p:nvPr/>
        </p:nvPicPr>
        <p:blipFill>
          <a:blip r:embed="rId2">
            <a:clrChange>
              <a:clrFrom>
                <a:srgbClr val="FFFFFF"/>
              </a:clrFrom>
              <a:clrTo>
                <a:srgbClr val="FFFFFF">
                  <a:alpha val="0"/>
                </a:srgbClr>
              </a:clrTo>
            </a:clrChange>
          </a:blip>
          <a:stretch>
            <a:fillRect/>
          </a:stretch>
        </p:blipFill>
        <p:spPr>
          <a:xfrm>
            <a:off x="7587445" y="5124522"/>
            <a:ext cx="1556555" cy="1295400"/>
          </a:xfrm>
          <a:prstGeom prst="rect">
            <a:avLst/>
          </a:prstGeom>
        </p:spPr>
      </p:pic>
    </p:spTree>
    <p:extLst>
      <p:ext uri="{BB962C8B-B14F-4D97-AF65-F5344CB8AC3E}">
        <p14:creationId xmlns:p14="http://schemas.microsoft.com/office/powerpoint/2010/main" val="393687662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457200" y="6408738"/>
            <a:ext cx="2133600" cy="349250"/>
          </a:xfrm>
          <a:prstGeom prst="rect">
            <a:avLst/>
          </a:prstGeom>
        </p:spPr>
        <p:txBody>
          <a:bodyPr/>
          <a:lstStyle>
            <a:lvl1pPr>
              <a:defRPr/>
            </a:lvl1pPr>
          </a:lstStyle>
          <a:p>
            <a:fld id="{F040C4CC-A317-644A-A963-5B3A83B705FC}" type="datetimeFigureOut">
              <a:rPr lang="en-US" smtClean="0"/>
              <a:t>9/13/21</a:t>
            </a:fld>
            <a:endParaRPr lang="en-US"/>
          </a:p>
        </p:txBody>
      </p:sp>
      <p:sp>
        <p:nvSpPr>
          <p:cNvPr id="6" name="Footer Placeholder 5"/>
          <p:cNvSpPr>
            <a:spLocks noGrp="1"/>
          </p:cNvSpPr>
          <p:nvPr>
            <p:ph type="ftr" sz="quarter" idx="11"/>
          </p:nvPr>
        </p:nvSpPr>
        <p:spPr>
          <a:xfrm>
            <a:off x="2663825" y="6408738"/>
            <a:ext cx="3816350" cy="34925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6408738"/>
            <a:ext cx="2133600" cy="349250"/>
          </a:xfrm>
          <a:prstGeom prst="rect">
            <a:avLst/>
          </a:prstGeom>
        </p:spPr>
        <p:txBody>
          <a:bodyPr/>
          <a:lstStyle>
            <a:lvl1pPr>
              <a:defRPr/>
            </a:lvl1pPr>
          </a:lstStyle>
          <a:p>
            <a:fld id="{0659A859-53A4-5D48-BFDD-71BC307D36A9}" type="slidenum">
              <a:rPr lang="en-US" smtClean="0"/>
              <a:t>‹#›</a:t>
            </a:fld>
            <a:endParaRPr lang="en-US"/>
          </a:p>
        </p:txBody>
      </p:sp>
      <p:pic>
        <p:nvPicPr>
          <p:cNvPr id="8" name="Picture 7"/>
          <p:cNvPicPr>
            <a:picLocks noChangeAspect="1"/>
          </p:cNvPicPr>
          <p:nvPr/>
        </p:nvPicPr>
        <p:blipFill>
          <a:blip r:embed="rId2">
            <a:clrChange>
              <a:clrFrom>
                <a:srgbClr val="FFFFFF"/>
              </a:clrFrom>
              <a:clrTo>
                <a:srgbClr val="FFFFFF">
                  <a:alpha val="0"/>
                </a:srgbClr>
              </a:clrTo>
            </a:clrChange>
          </a:blip>
          <a:stretch>
            <a:fillRect/>
          </a:stretch>
        </p:blipFill>
        <p:spPr>
          <a:xfrm>
            <a:off x="7587445" y="5124522"/>
            <a:ext cx="1556555" cy="1295400"/>
          </a:xfrm>
          <a:prstGeom prst="rect">
            <a:avLst/>
          </a:prstGeom>
        </p:spPr>
      </p:pic>
    </p:spTree>
    <p:extLst>
      <p:ext uri="{BB962C8B-B14F-4D97-AF65-F5344CB8AC3E}">
        <p14:creationId xmlns:p14="http://schemas.microsoft.com/office/powerpoint/2010/main" val="61260455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457200" y="6408738"/>
            <a:ext cx="2133600" cy="349250"/>
          </a:xfrm>
          <a:prstGeom prst="rect">
            <a:avLst/>
          </a:prstGeom>
        </p:spPr>
        <p:txBody>
          <a:bodyPr/>
          <a:lstStyle>
            <a:lvl1pPr>
              <a:defRPr/>
            </a:lvl1pPr>
          </a:lstStyle>
          <a:p>
            <a:fld id="{F040C4CC-A317-644A-A963-5B3A83B705FC}" type="datetimeFigureOut">
              <a:rPr lang="en-US" smtClean="0"/>
              <a:t>9/13/21</a:t>
            </a:fld>
            <a:endParaRPr lang="en-US"/>
          </a:p>
        </p:txBody>
      </p:sp>
      <p:sp>
        <p:nvSpPr>
          <p:cNvPr id="6" name="Footer Placeholder 5"/>
          <p:cNvSpPr>
            <a:spLocks noGrp="1"/>
          </p:cNvSpPr>
          <p:nvPr>
            <p:ph type="ftr" sz="quarter" idx="11"/>
          </p:nvPr>
        </p:nvSpPr>
        <p:spPr>
          <a:xfrm>
            <a:off x="2663825" y="6408738"/>
            <a:ext cx="3816350" cy="34925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6408738"/>
            <a:ext cx="2133600" cy="349250"/>
          </a:xfrm>
          <a:prstGeom prst="rect">
            <a:avLst/>
          </a:prstGeom>
        </p:spPr>
        <p:txBody>
          <a:bodyPr/>
          <a:lstStyle>
            <a:lvl1pPr>
              <a:defRPr/>
            </a:lvl1pPr>
          </a:lstStyle>
          <a:p>
            <a:fld id="{0659A859-53A4-5D48-BFDD-71BC307D36A9}" type="slidenum">
              <a:rPr lang="en-US" smtClean="0"/>
              <a:t>‹#›</a:t>
            </a:fld>
            <a:endParaRPr lang="en-US"/>
          </a:p>
        </p:txBody>
      </p:sp>
      <p:pic>
        <p:nvPicPr>
          <p:cNvPr id="8" name="Picture 7"/>
          <p:cNvPicPr>
            <a:picLocks noChangeAspect="1"/>
          </p:cNvPicPr>
          <p:nvPr/>
        </p:nvPicPr>
        <p:blipFill>
          <a:blip r:embed="rId2">
            <a:clrChange>
              <a:clrFrom>
                <a:srgbClr val="FFFFFF"/>
              </a:clrFrom>
              <a:clrTo>
                <a:srgbClr val="FFFFFF">
                  <a:alpha val="0"/>
                </a:srgbClr>
              </a:clrTo>
            </a:clrChange>
          </a:blip>
          <a:stretch>
            <a:fillRect/>
          </a:stretch>
        </p:blipFill>
        <p:spPr>
          <a:xfrm>
            <a:off x="7587445" y="5124522"/>
            <a:ext cx="1556555" cy="1295400"/>
          </a:xfrm>
          <a:prstGeom prst="rect">
            <a:avLst/>
          </a:prstGeom>
        </p:spPr>
      </p:pic>
    </p:spTree>
    <p:extLst>
      <p:ext uri="{BB962C8B-B14F-4D97-AF65-F5344CB8AC3E}">
        <p14:creationId xmlns:p14="http://schemas.microsoft.com/office/powerpoint/2010/main" val="38619699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8" descr="technical-drawi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71438" y="211138"/>
            <a:ext cx="7170737"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en-US" noProof="1"/>
              <a:t>Click to edit Master title style</a:t>
            </a:r>
          </a:p>
        </p:txBody>
      </p:sp>
      <p:sp>
        <p:nvSpPr>
          <p:cNvPr id="1027" name="Rectangle 3"/>
          <p:cNvSpPr>
            <a:spLocks noGrp="1" noChangeArrowheads="1"/>
          </p:cNvSpPr>
          <p:nvPr>
            <p:ph type="body" idx="1"/>
          </p:nvPr>
        </p:nvSpPr>
        <p:spPr bwMode="auto">
          <a:xfrm>
            <a:off x="457200" y="1125538"/>
            <a:ext cx="8229600"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1"/>
              <a:t>Click to edit Master text styles</a:t>
            </a:r>
          </a:p>
          <a:p>
            <a:pPr lvl="1"/>
            <a:r>
              <a:rPr lang="en-US" altLang="en-US" noProof="1"/>
              <a:t>Second level</a:t>
            </a:r>
          </a:p>
          <a:p>
            <a:pPr lvl="2"/>
            <a:r>
              <a:rPr lang="en-US" altLang="en-US" noProof="1"/>
              <a:t>Third level</a:t>
            </a:r>
          </a:p>
          <a:p>
            <a:pPr lvl="3"/>
            <a:r>
              <a:rPr lang="en-US" altLang="en-US" noProof="1"/>
              <a:t>Fourth level</a:t>
            </a:r>
          </a:p>
          <a:p>
            <a:pPr lvl="4"/>
            <a:r>
              <a:rPr lang="en-US" altLang="en-US" noProof="1"/>
              <a:t>Fifth level</a:t>
            </a:r>
          </a:p>
        </p:txBody>
      </p:sp>
      <p:pic>
        <p:nvPicPr>
          <p:cNvPr id="8" name="图片 19"/>
          <p:cNvPicPr>
            <a:picLocks noChangeAspect="1"/>
          </p:cNvPicPr>
          <p:nvPr/>
        </p:nvPicPr>
        <p:blipFill>
          <a:blip r:embed="rId14" cstate="print">
            <a:extLst>
              <a:ext uri="{BEBA8EAE-BF5A-486C-A8C5-ECC9F3942E4B}">
                <a14:imgProps xmlns:a14="http://schemas.microsoft.com/office/drawing/2010/main">
                  <a14:imgLayer r:embed="rId1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082337" y="18011"/>
            <a:ext cx="1066800" cy="1118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8"/>
          <p:cNvSpPr txBox="1">
            <a:spLocks noChangeArrowheads="1"/>
          </p:cNvSpPr>
          <p:nvPr/>
        </p:nvSpPr>
        <p:spPr bwMode="auto">
          <a:xfrm>
            <a:off x="2438400" y="6548438"/>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aseline="-25000">
                <a:solidFill>
                  <a:schemeClr val="bg1"/>
                </a:solidFill>
                <a:latin typeface="Geneva" pitchFamily="32" charset="0"/>
              </a:defRPr>
            </a:lvl1pPr>
            <a:lvl2pPr marL="742950" indent="-285750" algn="ctr">
              <a:defRPr sz="1000" baseline="-25000">
                <a:solidFill>
                  <a:schemeClr val="bg1"/>
                </a:solidFill>
                <a:latin typeface="Geneva" pitchFamily="32" charset="0"/>
              </a:defRPr>
            </a:lvl2pPr>
            <a:lvl3pPr marL="1143000" indent="-228600" algn="ctr">
              <a:defRPr sz="1000" baseline="-25000">
                <a:solidFill>
                  <a:schemeClr val="bg1"/>
                </a:solidFill>
                <a:latin typeface="Geneva" pitchFamily="32" charset="0"/>
              </a:defRPr>
            </a:lvl3pPr>
            <a:lvl4pPr marL="1600200" indent="-228600" algn="ctr">
              <a:defRPr sz="1000" baseline="-25000">
                <a:solidFill>
                  <a:schemeClr val="bg1"/>
                </a:solidFill>
                <a:latin typeface="Geneva" pitchFamily="32" charset="0"/>
              </a:defRPr>
            </a:lvl4pPr>
            <a:lvl5pPr marL="2057400" indent="-228600" algn="ctr">
              <a:defRPr sz="1000" baseline="-25000">
                <a:solidFill>
                  <a:schemeClr val="bg1"/>
                </a:solidFill>
                <a:latin typeface="Geneva" pitchFamily="32" charset="0"/>
              </a:defRPr>
            </a:lvl5pPr>
            <a:lvl6pPr marL="2514600" indent="-228600" algn="ctr" eaLnBrk="0" fontAlgn="base" hangingPunct="0">
              <a:spcBef>
                <a:spcPct val="0"/>
              </a:spcBef>
              <a:spcAft>
                <a:spcPct val="0"/>
              </a:spcAft>
              <a:defRPr sz="1000" baseline="-25000">
                <a:solidFill>
                  <a:schemeClr val="bg1"/>
                </a:solidFill>
                <a:latin typeface="Geneva" pitchFamily="32" charset="0"/>
              </a:defRPr>
            </a:lvl6pPr>
            <a:lvl7pPr marL="2971800" indent="-228600" algn="ctr" eaLnBrk="0" fontAlgn="base" hangingPunct="0">
              <a:spcBef>
                <a:spcPct val="0"/>
              </a:spcBef>
              <a:spcAft>
                <a:spcPct val="0"/>
              </a:spcAft>
              <a:defRPr sz="1000" baseline="-25000">
                <a:solidFill>
                  <a:schemeClr val="bg1"/>
                </a:solidFill>
                <a:latin typeface="Geneva" pitchFamily="32" charset="0"/>
              </a:defRPr>
            </a:lvl7pPr>
            <a:lvl8pPr marL="3429000" indent="-228600" algn="ctr" eaLnBrk="0" fontAlgn="base" hangingPunct="0">
              <a:spcBef>
                <a:spcPct val="0"/>
              </a:spcBef>
              <a:spcAft>
                <a:spcPct val="0"/>
              </a:spcAft>
              <a:defRPr sz="1000" baseline="-25000">
                <a:solidFill>
                  <a:schemeClr val="bg1"/>
                </a:solidFill>
                <a:latin typeface="Geneva" pitchFamily="32" charset="0"/>
              </a:defRPr>
            </a:lvl8pPr>
            <a:lvl9pPr marL="3886200" indent="-228600" algn="ctr" eaLnBrk="0" fontAlgn="base" hangingPunct="0">
              <a:spcBef>
                <a:spcPct val="0"/>
              </a:spcBef>
              <a:spcAft>
                <a:spcPct val="0"/>
              </a:spcAft>
              <a:defRPr sz="1000" baseline="-25000">
                <a:solidFill>
                  <a:schemeClr val="bg1"/>
                </a:solidFill>
                <a:latin typeface="Geneva" pitchFamily="32" charset="0"/>
              </a:defRPr>
            </a:lvl9pPr>
          </a:lstStyle>
          <a:p>
            <a:pPr algn="r">
              <a:defRPr/>
            </a:pPr>
            <a:r>
              <a:rPr lang="en-US" altLang="zh-CN" b="0" cap="none" spc="0" baseline="0" dirty="0">
                <a:ln w="0"/>
                <a:solidFill>
                  <a:schemeClr val="tx1"/>
                </a:solidFill>
                <a:effectLst>
                  <a:outerShdw blurRad="38100" dist="19050" dir="2700000" algn="tl" rotWithShape="0">
                    <a:schemeClr val="dk1">
                      <a:alpha val="40000"/>
                    </a:schemeClr>
                  </a:outerShdw>
                </a:effectLst>
                <a:latin typeface="Helvetica" panose="020B0604020202020204" pitchFamily="34" charset="0"/>
                <a:ea typeface="宋体" panose="02010600030101010101" pitchFamily="2" charset="-122"/>
              </a:rPr>
              <a:t>-</a:t>
            </a:r>
            <a:fld id="{B5A286EF-3FB9-43D8-A22C-4C23DAD1781A}" type="slidenum">
              <a:rPr lang="en-US" altLang="zh-CN" b="0" cap="none" spc="0" baseline="0" smtClean="0">
                <a:ln w="0"/>
                <a:solidFill>
                  <a:schemeClr val="tx1"/>
                </a:solidFill>
                <a:effectLst>
                  <a:outerShdw blurRad="38100" dist="19050" dir="2700000" algn="tl" rotWithShape="0">
                    <a:schemeClr val="dk1">
                      <a:alpha val="40000"/>
                    </a:schemeClr>
                  </a:outerShdw>
                </a:effectLst>
                <a:latin typeface="Helvetica" panose="020B0604020202020204" pitchFamily="34" charset="0"/>
                <a:ea typeface="宋体" panose="02010600030101010101" pitchFamily="2" charset="-122"/>
              </a:rPr>
              <a:t>‹#›</a:t>
            </a:fld>
            <a:r>
              <a:rPr lang="en-US" altLang="zh-CN" b="0" cap="none" spc="0" baseline="0" dirty="0">
                <a:ln w="0"/>
                <a:solidFill>
                  <a:schemeClr val="tx1"/>
                </a:solidFill>
                <a:effectLst>
                  <a:outerShdw blurRad="38100" dist="19050" dir="2700000" algn="tl" rotWithShape="0">
                    <a:schemeClr val="dk1">
                      <a:alpha val="40000"/>
                    </a:schemeClr>
                  </a:outerShdw>
                </a:effectLst>
                <a:latin typeface="Helvetica" panose="020B0604020202020204" pitchFamily="34" charset="0"/>
                <a:ea typeface="宋体" panose="02010600030101010101" pitchFamily="2" charset="-122"/>
              </a:rPr>
              <a:t>-</a:t>
            </a:r>
            <a:endParaRPr lang="en-US" altLang="zh-CN" b="0" cap="none" spc="0" baseline="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endParaRPr>
          </a:p>
        </p:txBody>
      </p:sp>
      <p:sp>
        <p:nvSpPr>
          <p:cNvPr id="13" name="Text Box 8"/>
          <p:cNvSpPr txBox="1">
            <a:spLocks noChangeArrowheads="1"/>
          </p:cNvSpPr>
          <p:nvPr/>
        </p:nvSpPr>
        <p:spPr bwMode="auto">
          <a:xfrm>
            <a:off x="-533400" y="6548437"/>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aseline="-25000">
                <a:solidFill>
                  <a:schemeClr val="bg1"/>
                </a:solidFill>
                <a:latin typeface="Geneva" pitchFamily="32" charset="0"/>
              </a:defRPr>
            </a:lvl1pPr>
            <a:lvl2pPr marL="742950" indent="-285750" algn="ctr">
              <a:defRPr sz="1000" baseline="-25000">
                <a:solidFill>
                  <a:schemeClr val="bg1"/>
                </a:solidFill>
                <a:latin typeface="Geneva" pitchFamily="32" charset="0"/>
              </a:defRPr>
            </a:lvl2pPr>
            <a:lvl3pPr marL="1143000" indent="-228600" algn="ctr">
              <a:defRPr sz="1000" baseline="-25000">
                <a:solidFill>
                  <a:schemeClr val="bg1"/>
                </a:solidFill>
                <a:latin typeface="Geneva" pitchFamily="32" charset="0"/>
              </a:defRPr>
            </a:lvl3pPr>
            <a:lvl4pPr marL="1600200" indent="-228600" algn="ctr">
              <a:defRPr sz="1000" baseline="-25000">
                <a:solidFill>
                  <a:schemeClr val="bg1"/>
                </a:solidFill>
                <a:latin typeface="Geneva" pitchFamily="32" charset="0"/>
              </a:defRPr>
            </a:lvl4pPr>
            <a:lvl5pPr marL="2057400" indent="-228600" algn="ctr">
              <a:defRPr sz="1000" baseline="-25000">
                <a:solidFill>
                  <a:schemeClr val="bg1"/>
                </a:solidFill>
                <a:latin typeface="Geneva" pitchFamily="32" charset="0"/>
              </a:defRPr>
            </a:lvl5pPr>
            <a:lvl6pPr marL="2514600" indent="-228600" algn="ctr" eaLnBrk="0" fontAlgn="base" hangingPunct="0">
              <a:spcBef>
                <a:spcPct val="0"/>
              </a:spcBef>
              <a:spcAft>
                <a:spcPct val="0"/>
              </a:spcAft>
              <a:defRPr sz="1000" baseline="-25000">
                <a:solidFill>
                  <a:schemeClr val="bg1"/>
                </a:solidFill>
                <a:latin typeface="Geneva" pitchFamily="32" charset="0"/>
              </a:defRPr>
            </a:lvl6pPr>
            <a:lvl7pPr marL="2971800" indent="-228600" algn="ctr" eaLnBrk="0" fontAlgn="base" hangingPunct="0">
              <a:spcBef>
                <a:spcPct val="0"/>
              </a:spcBef>
              <a:spcAft>
                <a:spcPct val="0"/>
              </a:spcAft>
              <a:defRPr sz="1000" baseline="-25000">
                <a:solidFill>
                  <a:schemeClr val="bg1"/>
                </a:solidFill>
                <a:latin typeface="Geneva" pitchFamily="32" charset="0"/>
              </a:defRPr>
            </a:lvl7pPr>
            <a:lvl8pPr marL="3429000" indent="-228600" algn="ctr" eaLnBrk="0" fontAlgn="base" hangingPunct="0">
              <a:spcBef>
                <a:spcPct val="0"/>
              </a:spcBef>
              <a:spcAft>
                <a:spcPct val="0"/>
              </a:spcAft>
              <a:defRPr sz="1000" baseline="-25000">
                <a:solidFill>
                  <a:schemeClr val="bg1"/>
                </a:solidFill>
                <a:latin typeface="Geneva" pitchFamily="32" charset="0"/>
              </a:defRPr>
            </a:lvl8pPr>
            <a:lvl9pPr marL="3886200" indent="-228600" algn="ctr" eaLnBrk="0" fontAlgn="base" hangingPunct="0">
              <a:spcBef>
                <a:spcPct val="0"/>
              </a:spcBef>
              <a:spcAft>
                <a:spcPct val="0"/>
              </a:spcAft>
              <a:defRPr sz="1000" baseline="-25000">
                <a:solidFill>
                  <a:schemeClr val="bg1"/>
                </a:solidFill>
                <a:latin typeface="Geneva" pitchFamily="32" charset="0"/>
              </a:defRPr>
            </a:lvl9pPr>
          </a:lstStyle>
          <a:p>
            <a:pPr algn="r">
              <a:defRPr/>
            </a:pPr>
            <a:fld id="{07CCCA2A-B945-4268-B85B-1E4DBFAA399D}" type="datetime1">
              <a:rPr lang="en-US" altLang="zh-CN" b="0" cap="none" spc="0" baseline="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rPr>
              <a:t>9/13/21</a:t>
            </a:fld>
            <a:endParaRPr lang="en-US" altLang="zh-CN" b="0" cap="none" spc="0" baseline="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728554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iterate type="lt">
                                    <p:tmPct val="4000"/>
                                  </p:iterate>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par>
                          <p:cTn id="10" fill="hold" nodeType="afterGroup">
                            <p:stCondLst>
                              <p:cond delay="1020"/>
                            </p:stCondLst>
                            <p:childTnLst>
                              <p:par>
                                <p:cTn id="11" presetID="10" presetClass="entr" presetSubtype="0" fill="hold" grpId="0" nodeType="afterEffect">
                                  <p:stCondLst>
                                    <p:cond delay="0"/>
                                  </p:stCondLst>
                                  <p:childTnLst>
                                    <p:set>
                                      <p:cBhvr>
                                        <p:cTn id="12" dur="1" fill="hold">
                                          <p:stCondLst>
                                            <p:cond delay="0"/>
                                          </p:stCondLst>
                                        </p:cTn>
                                        <p:tgtEl>
                                          <p:spTgt spid="1027">
                                            <p:txEl>
                                              <p:pRg st="0" end="0"/>
                                            </p:txEl>
                                          </p:spTgt>
                                        </p:tgtEl>
                                        <p:attrNameLst>
                                          <p:attrName>style.visibility</p:attrName>
                                        </p:attrNameLst>
                                      </p:cBhvr>
                                      <p:to>
                                        <p:strVal val="visible"/>
                                      </p:to>
                                    </p:set>
                                    <p:animEffect transition="in" filter="fade">
                                      <p:cBhvr>
                                        <p:cTn id="13" dur="500"/>
                                        <p:tgtEl>
                                          <p:spTgt spid="1027">
                                            <p:txEl>
                                              <p:pRg st="0" end="0"/>
                                            </p:txEl>
                                          </p:spTgt>
                                        </p:tgtEl>
                                      </p:cBhvr>
                                    </p:animEffect>
                                  </p:childTnLst>
                                </p:cTn>
                              </p:par>
                            </p:childTnLst>
                          </p:cTn>
                        </p:par>
                        <p:par>
                          <p:cTn id="14" fill="hold" nodeType="afterGroup">
                            <p:stCondLst>
                              <p:cond delay="1520"/>
                            </p:stCondLst>
                            <p:childTnLst>
                              <p:par>
                                <p:cTn id="15" presetID="10" presetClass="entr" presetSubtype="0" fill="hold" grpId="0" nodeType="afterEffect">
                                  <p:stCondLst>
                                    <p:cond delay="0"/>
                                  </p:stCondLst>
                                  <p:childTnLst>
                                    <p:set>
                                      <p:cBhvr>
                                        <p:cTn id="16" dur="1" fill="hold">
                                          <p:stCondLst>
                                            <p:cond delay="0"/>
                                          </p:stCondLst>
                                        </p:cTn>
                                        <p:tgtEl>
                                          <p:spTgt spid="1027">
                                            <p:txEl>
                                              <p:pRg st="1" end="1"/>
                                            </p:txEl>
                                          </p:spTgt>
                                        </p:tgtEl>
                                        <p:attrNameLst>
                                          <p:attrName>style.visibility</p:attrName>
                                        </p:attrNameLst>
                                      </p:cBhvr>
                                      <p:to>
                                        <p:strVal val="visible"/>
                                      </p:to>
                                    </p:set>
                                    <p:animEffect transition="in" filter="fade">
                                      <p:cBhvr>
                                        <p:cTn id="17" dur="500"/>
                                        <p:tgtEl>
                                          <p:spTgt spid="1027">
                                            <p:txEl>
                                              <p:pRg st="1" end="1"/>
                                            </p:txEl>
                                          </p:spTgt>
                                        </p:tgtEl>
                                      </p:cBhvr>
                                    </p:animEffect>
                                  </p:childTnLst>
                                </p:cTn>
                              </p:par>
                            </p:childTnLst>
                          </p:cTn>
                        </p:par>
                        <p:par>
                          <p:cTn id="18" fill="hold" nodeType="afterGroup">
                            <p:stCondLst>
                              <p:cond delay="2020"/>
                            </p:stCondLst>
                            <p:childTnLst>
                              <p:par>
                                <p:cTn id="19" presetID="10" presetClass="entr" presetSubtype="0" fill="hold" grpId="0" nodeType="afterEffect">
                                  <p:stCondLst>
                                    <p:cond delay="0"/>
                                  </p:stCondLst>
                                  <p:childTnLst>
                                    <p:set>
                                      <p:cBhvr>
                                        <p:cTn id="20" dur="1" fill="hold">
                                          <p:stCondLst>
                                            <p:cond delay="0"/>
                                          </p:stCondLst>
                                        </p:cTn>
                                        <p:tgtEl>
                                          <p:spTgt spid="1027">
                                            <p:txEl>
                                              <p:pRg st="2" end="2"/>
                                            </p:txEl>
                                          </p:spTgt>
                                        </p:tgtEl>
                                        <p:attrNameLst>
                                          <p:attrName>style.visibility</p:attrName>
                                        </p:attrNameLst>
                                      </p:cBhvr>
                                      <p:to>
                                        <p:strVal val="visible"/>
                                      </p:to>
                                    </p:set>
                                    <p:animEffect transition="in" filter="fade">
                                      <p:cBhvr>
                                        <p:cTn id="21" dur="500"/>
                                        <p:tgtEl>
                                          <p:spTgt spid="1027">
                                            <p:txEl>
                                              <p:pRg st="2" end="2"/>
                                            </p:txEl>
                                          </p:spTgt>
                                        </p:tgtEl>
                                      </p:cBhvr>
                                    </p:animEffect>
                                  </p:childTnLst>
                                </p:cTn>
                              </p:par>
                            </p:childTnLst>
                          </p:cTn>
                        </p:par>
                        <p:par>
                          <p:cTn id="22" fill="hold" nodeType="afterGroup">
                            <p:stCondLst>
                              <p:cond delay="2520"/>
                            </p:stCondLst>
                            <p:childTnLst>
                              <p:par>
                                <p:cTn id="23" presetID="10" presetClass="entr" presetSubtype="0" fill="hold" grpId="0" nodeType="afterEffect">
                                  <p:stCondLst>
                                    <p:cond delay="0"/>
                                  </p:stCondLst>
                                  <p:childTnLst>
                                    <p:set>
                                      <p:cBhvr>
                                        <p:cTn id="24" dur="1" fill="hold">
                                          <p:stCondLst>
                                            <p:cond delay="0"/>
                                          </p:stCondLst>
                                        </p:cTn>
                                        <p:tgtEl>
                                          <p:spTgt spid="1027">
                                            <p:txEl>
                                              <p:pRg st="3" end="3"/>
                                            </p:txEl>
                                          </p:spTgt>
                                        </p:tgtEl>
                                        <p:attrNameLst>
                                          <p:attrName>style.visibility</p:attrName>
                                        </p:attrNameLst>
                                      </p:cBhvr>
                                      <p:to>
                                        <p:strVal val="visible"/>
                                      </p:to>
                                    </p:set>
                                    <p:animEffect transition="in" filter="fade">
                                      <p:cBhvr>
                                        <p:cTn id="25" dur="500"/>
                                        <p:tgtEl>
                                          <p:spTgt spid="1027">
                                            <p:txEl>
                                              <p:pRg st="3" end="3"/>
                                            </p:txEl>
                                          </p:spTgt>
                                        </p:tgtEl>
                                      </p:cBhvr>
                                    </p:animEffect>
                                  </p:childTnLst>
                                </p:cTn>
                              </p:par>
                            </p:childTnLst>
                          </p:cTn>
                        </p:par>
                        <p:par>
                          <p:cTn id="26" fill="hold" nodeType="afterGroup">
                            <p:stCondLst>
                              <p:cond delay="3020"/>
                            </p:stCondLst>
                            <p:childTnLst>
                              <p:par>
                                <p:cTn id="27" presetID="10" presetClass="entr" presetSubtype="0" fill="hold" grpId="0" nodeType="afterEffect">
                                  <p:stCondLst>
                                    <p:cond delay="0"/>
                                  </p:stCondLst>
                                  <p:childTnLst>
                                    <p:set>
                                      <p:cBhvr>
                                        <p:cTn id="28" dur="1" fill="hold">
                                          <p:stCondLst>
                                            <p:cond delay="0"/>
                                          </p:stCondLst>
                                        </p:cTn>
                                        <p:tgtEl>
                                          <p:spTgt spid="1027">
                                            <p:txEl>
                                              <p:pRg st="4" end="4"/>
                                            </p:txEl>
                                          </p:spTgt>
                                        </p:tgtEl>
                                        <p:attrNameLst>
                                          <p:attrName>style.visibility</p:attrName>
                                        </p:attrNameLst>
                                      </p:cBhvr>
                                      <p:to>
                                        <p:strVal val="visible"/>
                                      </p:to>
                                    </p:set>
                                    <p:animEffect transition="in" filter="fade">
                                      <p:cBhvr>
                                        <p:cTn id="29" dur="500"/>
                                        <p:tgtEl>
                                          <p:spTgt spid="1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0" build="p">
        <p:tmplLst>
          <p:tmpl lvl="1">
            <p:tnLst>
              <p:par>
                <p:cTn presetID="10" presetClass="entr" presetSubtype="0" fill="hold" nodeType="after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500"/>
                        <p:tgtEl>
                          <p:spTgt spid="1027"/>
                        </p:tgtEl>
                      </p:cBhvr>
                    </p:animEffect>
                  </p:childTnLst>
                </p:cTn>
              </p:par>
            </p:tnLst>
          </p:tmpl>
          <p:tmpl lvl="2">
            <p:tnLst>
              <p:par>
                <p:cTn presetID="10" presetClass="entr" presetSubtype="0" fill="hold" nodeType="after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500"/>
                        <p:tgtEl>
                          <p:spTgt spid="1027"/>
                        </p:tgtEl>
                      </p:cBhvr>
                    </p:animEffect>
                  </p:childTnLst>
                </p:cTn>
              </p:par>
            </p:tnLst>
          </p:tmpl>
          <p:tmpl lvl="3">
            <p:tnLst>
              <p:par>
                <p:cTn presetID="10" presetClass="entr" presetSubtype="0" fill="hold" nodeType="after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500"/>
                        <p:tgtEl>
                          <p:spTgt spid="1027"/>
                        </p:tgtEl>
                      </p:cBhvr>
                    </p:animEffect>
                  </p:childTnLst>
                </p:cTn>
              </p:par>
            </p:tnLst>
          </p:tmpl>
          <p:tmpl lvl="4">
            <p:tnLst>
              <p:par>
                <p:cTn presetID="10" presetClass="entr" presetSubtype="0" fill="hold" nodeType="after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500"/>
                        <p:tgtEl>
                          <p:spTgt spid="1027"/>
                        </p:tgtEl>
                      </p:cBhvr>
                    </p:animEffect>
                  </p:childTnLst>
                </p:cTn>
              </p:par>
            </p:tnLst>
          </p:tmpl>
          <p:tmpl lvl="5">
            <p:tnLst>
              <p:par>
                <p:cTn presetID="10" presetClass="entr" presetSubtype="0" fill="hold" nodeType="after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500"/>
                        <p:tgtEl>
                          <p:spTgt spid="1027"/>
                        </p:tgtEl>
                      </p:cBhvr>
                    </p:animEffect>
                  </p:childTnLst>
                </p:cTn>
              </p:par>
            </p:tnLst>
          </p:tmpl>
        </p:tmplLst>
      </p:bldP>
    </p:bldLst>
  </p:timing>
  <p:txStyles>
    <p:titleStyle>
      <a:lvl1pPr algn="l" rtl="0" eaLnBrk="1" fontAlgn="base" hangingPunct="1">
        <a:spcBef>
          <a:spcPct val="0"/>
        </a:spcBef>
        <a:spcAft>
          <a:spcPct val="0"/>
        </a:spcAft>
        <a:defRPr sz="2800" kern="12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defRPr>
      </a:lvl2pPr>
      <a:lvl3pPr algn="l" rtl="0" eaLnBrk="1" fontAlgn="base" hangingPunct="1">
        <a:spcBef>
          <a:spcPct val="0"/>
        </a:spcBef>
        <a:spcAft>
          <a:spcPct val="0"/>
        </a:spcAft>
        <a:defRPr sz="2800">
          <a:solidFill>
            <a:schemeClr val="tx2"/>
          </a:solidFill>
          <a:latin typeface="Arial" panose="020B0604020202020204" pitchFamily="34" charset="0"/>
        </a:defRPr>
      </a:lvl3pPr>
      <a:lvl4pPr algn="l" rtl="0" eaLnBrk="1" fontAlgn="base" hangingPunct="1">
        <a:spcBef>
          <a:spcPct val="0"/>
        </a:spcBef>
        <a:spcAft>
          <a:spcPct val="0"/>
        </a:spcAft>
        <a:defRPr sz="2800">
          <a:solidFill>
            <a:schemeClr val="tx2"/>
          </a:solidFill>
          <a:latin typeface="Arial" panose="020B0604020202020204" pitchFamily="34" charset="0"/>
        </a:defRPr>
      </a:lvl4pPr>
      <a:lvl5pPr algn="l" rtl="0" eaLnBrk="1" fontAlgn="base" hangingPunct="1">
        <a:spcBef>
          <a:spcPct val="0"/>
        </a:spcBef>
        <a:spcAft>
          <a:spcPct val="0"/>
        </a:spcAft>
        <a:defRPr sz="2800">
          <a:solidFill>
            <a:schemeClr val="tx2"/>
          </a:solidFill>
          <a:latin typeface="Arial" panose="020B0604020202020204" pitchFamily="34" charset="0"/>
        </a:defRPr>
      </a:lvl5pPr>
      <a:lvl6pPr marL="457200" algn="l" rtl="0" eaLnBrk="1" fontAlgn="base" hangingPunct="1">
        <a:spcBef>
          <a:spcPct val="0"/>
        </a:spcBef>
        <a:spcAft>
          <a:spcPct val="0"/>
        </a:spcAft>
        <a:defRPr sz="2800">
          <a:solidFill>
            <a:schemeClr val="tx2"/>
          </a:solidFill>
          <a:latin typeface="Arial" panose="020B0604020202020204" pitchFamily="34" charset="0"/>
        </a:defRPr>
      </a:lvl6pPr>
      <a:lvl7pPr marL="914400" algn="l" rtl="0" eaLnBrk="1" fontAlgn="base" hangingPunct="1">
        <a:spcBef>
          <a:spcPct val="0"/>
        </a:spcBef>
        <a:spcAft>
          <a:spcPct val="0"/>
        </a:spcAft>
        <a:defRPr sz="2800">
          <a:solidFill>
            <a:schemeClr val="tx2"/>
          </a:solidFill>
          <a:latin typeface="Arial" panose="020B0604020202020204" pitchFamily="34" charset="0"/>
        </a:defRPr>
      </a:lvl7pPr>
      <a:lvl8pPr marL="1371600" algn="l" rtl="0" eaLnBrk="1" fontAlgn="base" hangingPunct="1">
        <a:spcBef>
          <a:spcPct val="0"/>
        </a:spcBef>
        <a:spcAft>
          <a:spcPct val="0"/>
        </a:spcAft>
        <a:defRPr sz="2800">
          <a:solidFill>
            <a:schemeClr val="tx2"/>
          </a:solidFill>
          <a:latin typeface="Arial" panose="020B0604020202020204" pitchFamily="34" charset="0"/>
        </a:defRPr>
      </a:lvl8pPr>
      <a:lvl9pPr marL="1828800" algn="l" rtl="0" eaLnBrk="1" fontAlgn="base" hangingPunct="1">
        <a:spcBef>
          <a:spcPct val="0"/>
        </a:spcBef>
        <a:spcAft>
          <a:spcPct val="0"/>
        </a:spcAft>
        <a:defRPr sz="2800">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 y="1916113"/>
            <a:ext cx="9067800" cy="663575"/>
          </a:xfrm>
        </p:spPr>
        <p:txBody>
          <a:bodyPr/>
          <a:lstStyle/>
          <a:p>
            <a:pPr algn="ctr"/>
            <a:r>
              <a:rPr lang="en-US" sz="4000" dirty="0"/>
              <a:t>Data Visualization with Matplotlib</a:t>
            </a:r>
            <a:endParaRPr lang="en-US" altLang="en-US" sz="4000" dirty="0"/>
          </a:p>
        </p:txBody>
      </p:sp>
      <p:sp>
        <p:nvSpPr>
          <p:cNvPr id="2051" name="Rectangle 3"/>
          <p:cNvSpPr>
            <a:spLocks noGrp="1" noChangeArrowheads="1"/>
          </p:cNvSpPr>
          <p:nvPr>
            <p:ph type="subTitle" idx="1"/>
          </p:nvPr>
        </p:nvSpPr>
        <p:spPr>
          <a:xfrm>
            <a:off x="1295400" y="2816225"/>
            <a:ext cx="6400800" cy="1620838"/>
          </a:xfrm>
        </p:spPr>
        <p:txBody>
          <a:bodyPr/>
          <a:lstStyle/>
          <a:p>
            <a:pPr algn="ctr"/>
            <a:r>
              <a:rPr lang="en-US" dirty="0"/>
              <a:t> </a:t>
            </a:r>
            <a:endParaRPr lang="en-US" altLang="en-US" dirty="0"/>
          </a:p>
        </p:txBody>
      </p:sp>
      <p:pic>
        <p:nvPicPr>
          <p:cNvPr id="2" name="Picture 1"/>
          <p:cNvPicPr>
            <a:picLocks noChangeAspect="1"/>
          </p:cNvPicPr>
          <p:nvPr/>
        </p:nvPicPr>
        <p:blipFill>
          <a:blip r:embed="rId2"/>
          <a:stretch>
            <a:fillRect/>
          </a:stretch>
        </p:blipFill>
        <p:spPr>
          <a:xfrm>
            <a:off x="76200" y="159984"/>
            <a:ext cx="1865625" cy="1552615"/>
          </a:xfrm>
          <a:prstGeom prst="rect">
            <a:avLst/>
          </a:prstGeom>
        </p:spPr>
      </p:pic>
      <p:sp>
        <p:nvSpPr>
          <p:cNvPr id="5" name="Rectangle 3"/>
          <p:cNvSpPr txBox="1">
            <a:spLocks noChangeArrowheads="1"/>
          </p:cNvSpPr>
          <p:nvPr/>
        </p:nvSpPr>
        <p:spPr bwMode="auto">
          <a:xfrm>
            <a:off x="1295400" y="3626644"/>
            <a:ext cx="6400800" cy="162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Tx/>
              <a:buNone/>
              <a:defRPr sz="2400" kern="1200" noProof="1">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440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Yuan Long</a:t>
            </a:r>
            <a:endParaRPr lang="en-US" altLang="en-US" sz="3600" b="0" dirty="0"/>
          </a:p>
        </p:txBody>
      </p:sp>
      <p:sp>
        <p:nvSpPr>
          <p:cNvPr id="6" name="Rectangle 3"/>
          <p:cNvSpPr txBox="1">
            <a:spLocks noChangeArrowheads="1"/>
          </p:cNvSpPr>
          <p:nvPr/>
        </p:nvSpPr>
        <p:spPr bwMode="auto">
          <a:xfrm>
            <a:off x="1295400" y="5105400"/>
            <a:ext cx="7391400" cy="162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Tx/>
              <a:buNone/>
              <a:defRPr sz="2400" kern="1200" noProof="1">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altLang="en-US" sz="3200" b="0" dirty="0"/>
          </a:p>
        </p:txBody>
      </p:sp>
    </p:spTree>
    <p:extLst>
      <p:ext uri="{BB962C8B-B14F-4D97-AF65-F5344CB8AC3E}">
        <p14:creationId xmlns:p14="http://schemas.microsoft.com/office/powerpoint/2010/main" val="15131115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9047-DD9F-CE44-9359-6CB253F70032}"/>
              </a:ext>
            </a:extLst>
          </p:cNvPr>
          <p:cNvSpPr>
            <a:spLocks noGrp="1"/>
          </p:cNvSpPr>
          <p:nvPr>
            <p:ph type="title"/>
          </p:nvPr>
        </p:nvSpPr>
        <p:spPr/>
        <p:txBody>
          <a:bodyPr>
            <a:normAutofit/>
          </a:bodyPr>
          <a:lstStyle/>
          <a:p>
            <a:r>
              <a:rPr lang="en-US" b="1" dirty="0"/>
              <a:t>Python Matplotlib : Area Plot</a:t>
            </a:r>
            <a:endParaRPr lang="en-US" dirty="0"/>
          </a:p>
        </p:txBody>
      </p:sp>
      <p:sp>
        <p:nvSpPr>
          <p:cNvPr id="3" name="Content Placeholder 2">
            <a:extLst>
              <a:ext uri="{FF2B5EF4-FFF2-40B4-BE49-F238E27FC236}">
                <a16:creationId xmlns:a16="http://schemas.microsoft.com/office/drawing/2014/main" id="{EEC23C3A-C24F-E944-8405-A45C38178076}"/>
              </a:ext>
            </a:extLst>
          </p:cNvPr>
          <p:cNvSpPr>
            <a:spLocks noGrp="1"/>
          </p:cNvSpPr>
          <p:nvPr>
            <p:ph idx="1"/>
          </p:nvPr>
        </p:nvSpPr>
        <p:spPr/>
        <p:txBody>
          <a:bodyPr/>
          <a:lstStyle/>
          <a:p>
            <a:r>
              <a:rPr lang="en-US" dirty="0"/>
              <a:t>Purpose: track changes over time for two or more related groups</a:t>
            </a:r>
          </a:p>
          <a:p>
            <a:r>
              <a:rPr lang="en-US" dirty="0"/>
              <a:t>Similar to line plot</a:t>
            </a:r>
          </a:p>
          <a:p>
            <a:r>
              <a:rPr lang="en-US" dirty="0"/>
              <a:t>E.g. compile the work done during a day into categories, say sleeping, eating, working and playing</a:t>
            </a:r>
          </a:p>
        </p:txBody>
      </p:sp>
    </p:spTree>
    <p:extLst>
      <p:ext uri="{BB962C8B-B14F-4D97-AF65-F5344CB8AC3E}">
        <p14:creationId xmlns:p14="http://schemas.microsoft.com/office/powerpoint/2010/main" val="369708229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2B9C-6231-E44F-9EA4-C487EF7420A2}"/>
              </a:ext>
            </a:extLst>
          </p:cNvPr>
          <p:cNvSpPr>
            <a:spLocks noGrp="1"/>
          </p:cNvSpPr>
          <p:nvPr>
            <p:ph type="title"/>
          </p:nvPr>
        </p:nvSpPr>
        <p:spPr/>
        <p:txBody>
          <a:bodyPr/>
          <a:lstStyle/>
          <a:p>
            <a:r>
              <a:rPr lang="en-US" b="1" dirty="0"/>
              <a:t>Python Matplotlib : Pie Chart</a:t>
            </a:r>
            <a:endParaRPr lang="en-US" dirty="0"/>
          </a:p>
        </p:txBody>
      </p:sp>
      <p:sp>
        <p:nvSpPr>
          <p:cNvPr id="3" name="Content Placeholder 2">
            <a:extLst>
              <a:ext uri="{FF2B5EF4-FFF2-40B4-BE49-F238E27FC236}">
                <a16:creationId xmlns:a16="http://schemas.microsoft.com/office/drawing/2014/main" id="{3A75C367-B995-C645-8940-8F921E9B436B}"/>
              </a:ext>
            </a:extLst>
          </p:cNvPr>
          <p:cNvSpPr>
            <a:spLocks noGrp="1"/>
          </p:cNvSpPr>
          <p:nvPr>
            <p:ph idx="1"/>
          </p:nvPr>
        </p:nvSpPr>
        <p:spPr/>
        <p:txBody>
          <a:bodyPr/>
          <a:lstStyle/>
          <a:p>
            <a:r>
              <a:rPr lang="en-US" dirty="0"/>
              <a:t>Purpose: show the percentage or proportional data where each slice of pie represents a category.</a:t>
            </a:r>
          </a:p>
          <a:p>
            <a:r>
              <a:rPr lang="en-US" dirty="0"/>
              <a:t>A circular graph which is broken down into segments</a:t>
            </a:r>
          </a:p>
          <a:p>
            <a:r>
              <a:rPr lang="en-US" dirty="0"/>
              <a:t>E.g. compile the work done during a day into categories, say sleeping, eating, working and playing</a:t>
            </a:r>
          </a:p>
          <a:p>
            <a:endParaRPr lang="en-US" dirty="0"/>
          </a:p>
        </p:txBody>
      </p:sp>
    </p:spTree>
    <p:extLst>
      <p:ext uri="{BB962C8B-B14F-4D97-AF65-F5344CB8AC3E}">
        <p14:creationId xmlns:p14="http://schemas.microsoft.com/office/powerpoint/2010/main" val="166521039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3FA84-E1F6-314B-B906-7BAF852F2553}"/>
              </a:ext>
            </a:extLst>
          </p:cNvPr>
          <p:cNvSpPr>
            <a:spLocks noGrp="1"/>
          </p:cNvSpPr>
          <p:nvPr>
            <p:ph type="title"/>
          </p:nvPr>
        </p:nvSpPr>
        <p:spPr/>
        <p:txBody>
          <a:bodyPr>
            <a:normAutofit fontScale="90000"/>
          </a:bodyPr>
          <a:lstStyle/>
          <a:p>
            <a:r>
              <a:rPr lang="en-US" b="1" dirty="0"/>
              <a:t>Python Matplotlib : Working With Multiple Plots</a:t>
            </a:r>
            <a:endParaRPr lang="en-US" dirty="0"/>
          </a:p>
        </p:txBody>
      </p:sp>
      <p:sp>
        <p:nvSpPr>
          <p:cNvPr id="3" name="Content Placeholder 2">
            <a:extLst>
              <a:ext uri="{FF2B5EF4-FFF2-40B4-BE49-F238E27FC236}">
                <a16:creationId xmlns:a16="http://schemas.microsoft.com/office/drawing/2014/main" id="{475CB24A-2B18-D844-9CA2-1D5905145C54}"/>
              </a:ext>
            </a:extLst>
          </p:cNvPr>
          <p:cNvSpPr>
            <a:spLocks noGrp="1"/>
          </p:cNvSpPr>
          <p:nvPr>
            <p:ph idx="1"/>
          </p:nvPr>
        </p:nvSpPr>
        <p:spPr/>
        <p:txBody>
          <a:bodyPr/>
          <a:lstStyle/>
          <a:p>
            <a:r>
              <a:rPr lang="en-US" dirty="0"/>
              <a:t>Put multiple plots into a single figure</a:t>
            </a:r>
          </a:p>
          <a:p>
            <a:pPr lvl="1"/>
            <a:r>
              <a:rPr lang="en-US" dirty="0"/>
              <a:t>The subplot() command specifies </a:t>
            </a:r>
            <a:r>
              <a:rPr lang="en-US" dirty="0" err="1"/>
              <a:t>numrow</a:t>
            </a:r>
            <a:r>
              <a:rPr lang="en-US" dirty="0"/>
              <a:t>, </a:t>
            </a:r>
            <a:r>
              <a:rPr lang="en-US" dirty="0" err="1"/>
              <a:t>numcol</a:t>
            </a:r>
            <a:r>
              <a:rPr lang="en-US" dirty="0"/>
              <a:t>, </a:t>
            </a:r>
            <a:r>
              <a:rPr lang="en-US" dirty="0" err="1"/>
              <a:t>fignum</a:t>
            </a:r>
            <a:r>
              <a:rPr lang="en-US" dirty="0"/>
              <a:t> </a:t>
            </a:r>
          </a:p>
          <a:p>
            <a:pPr lvl="1"/>
            <a:r>
              <a:rPr lang="en-US" dirty="0"/>
              <a:t>Then plot the graph.</a:t>
            </a:r>
          </a:p>
        </p:txBody>
      </p:sp>
    </p:spTree>
    <p:extLst>
      <p:ext uri="{BB962C8B-B14F-4D97-AF65-F5344CB8AC3E}">
        <p14:creationId xmlns:p14="http://schemas.microsoft.com/office/powerpoint/2010/main" val="306982277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B23B-F883-1F44-8605-2FD0CCC285C3}"/>
              </a:ext>
            </a:extLst>
          </p:cNvPr>
          <p:cNvSpPr>
            <a:spLocks noGrp="1"/>
          </p:cNvSpPr>
          <p:nvPr>
            <p:ph type="title"/>
          </p:nvPr>
        </p:nvSpPr>
        <p:spPr/>
        <p:txBody>
          <a:bodyPr/>
          <a:lstStyle/>
          <a:p>
            <a:r>
              <a:rPr lang="en-US" dirty="0"/>
              <a:t>Topics to be covered</a:t>
            </a:r>
          </a:p>
        </p:txBody>
      </p:sp>
      <p:sp>
        <p:nvSpPr>
          <p:cNvPr id="3" name="Content Placeholder 2">
            <a:extLst>
              <a:ext uri="{FF2B5EF4-FFF2-40B4-BE49-F238E27FC236}">
                <a16:creationId xmlns:a16="http://schemas.microsoft.com/office/drawing/2014/main" id="{A545774A-AE79-7046-8440-859D7D4D0648}"/>
              </a:ext>
            </a:extLst>
          </p:cNvPr>
          <p:cNvSpPr>
            <a:spLocks noGrp="1"/>
          </p:cNvSpPr>
          <p:nvPr>
            <p:ph idx="1"/>
          </p:nvPr>
        </p:nvSpPr>
        <p:spPr/>
        <p:txBody>
          <a:bodyPr/>
          <a:lstStyle/>
          <a:p>
            <a:r>
              <a:rPr lang="en-US" dirty="0"/>
              <a:t>What is Python Matplotlib?</a:t>
            </a:r>
          </a:p>
          <a:p>
            <a:r>
              <a:rPr lang="en-US" dirty="0"/>
              <a:t>Types of Plots</a:t>
            </a:r>
          </a:p>
          <a:p>
            <a:pPr lvl="1"/>
            <a:r>
              <a:rPr lang="en-US" dirty="0"/>
              <a:t>Bar Graph</a:t>
            </a:r>
          </a:p>
          <a:p>
            <a:pPr lvl="1"/>
            <a:r>
              <a:rPr lang="en-US" dirty="0"/>
              <a:t>Histogram</a:t>
            </a:r>
          </a:p>
          <a:p>
            <a:pPr lvl="1"/>
            <a:r>
              <a:rPr lang="en-US" dirty="0"/>
              <a:t>Scatter Plot</a:t>
            </a:r>
          </a:p>
          <a:p>
            <a:pPr lvl="1"/>
            <a:r>
              <a:rPr lang="en-US" dirty="0"/>
              <a:t>Area Plot</a:t>
            </a:r>
          </a:p>
          <a:p>
            <a:pPr lvl="1"/>
            <a:r>
              <a:rPr lang="en-US" dirty="0"/>
              <a:t>Pie Chart</a:t>
            </a:r>
          </a:p>
        </p:txBody>
      </p:sp>
    </p:spTree>
    <p:extLst>
      <p:ext uri="{BB962C8B-B14F-4D97-AF65-F5344CB8AC3E}">
        <p14:creationId xmlns:p14="http://schemas.microsoft.com/office/powerpoint/2010/main" val="334222779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D629C0B-0E48-5643-AA0B-3F26584EB119}"/>
              </a:ext>
            </a:extLst>
          </p:cNvPr>
          <p:cNvPicPr>
            <a:picLocks noChangeAspect="1"/>
          </p:cNvPicPr>
          <p:nvPr/>
        </p:nvPicPr>
        <p:blipFill>
          <a:blip r:embed="rId2"/>
          <a:stretch>
            <a:fillRect/>
          </a:stretch>
        </p:blipFill>
        <p:spPr>
          <a:xfrm>
            <a:off x="5004708" y="3421114"/>
            <a:ext cx="2661557" cy="2305793"/>
          </a:xfrm>
          <a:prstGeom prst="rect">
            <a:avLst/>
          </a:prstGeom>
        </p:spPr>
      </p:pic>
      <p:sp>
        <p:nvSpPr>
          <p:cNvPr id="2" name="Title 1">
            <a:extLst>
              <a:ext uri="{FF2B5EF4-FFF2-40B4-BE49-F238E27FC236}">
                <a16:creationId xmlns:a16="http://schemas.microsoft.com/office/drawing/2014/main" id="{EF237A2A-6F0E-3741-BF53-E37DB849829C}"/>
              </a:ext>
            </a:extLst>
          </p:cNvPr>
          <p:cNvSpPr>
            <a:spLocks noGrp="1"/>
          </p:cNvSpPr>
          <p:nvPr>
            <p:ph type="title"/>
          </p:nvPr>
        </p:nvSpPr>
        <p:spPr/>
        <p:txBody>
          <a:bodyPr/>
          <a:lstStyle/>
          <a:p>
            <a:r>
              <a:rPr lang="en-US" dirty="0"/>
              <a:t>What is Python Matplotlib</a:t>
            </a:r>
          </a:p>
        </p:txBody>
      </p:sp>
      <p:sp>
        <p:nvSpPr>
          <p:cNvPr id="3" name="Content Placeholder 2">
            <a:extLst>
              <a:ext uri="{FF2B5EF4-FFF2-40B4-BE49-F238E27FC236}">
                <a16:creationId xmlns:a16="http://schemas.microsoft.com/office/drawing/2014/main" id="{3B6A29E6-4683-6745-B0B7-6CD8F79DECB1}"/>
              </a:ext>
            </a:extLst>
          </p:cNvPr>
          <p:cNvSpPr>
            <a:spLocks noGrp="1"/>
          </p:cNvSpPr>
          <p:nvPr>
            <p:ph idx="1"/>
          </p:nvPr>
        </p:nvSpPr>
        <p:spPr/>
        <p:txBody>
          <a:bodyPr/>
          <a:lstStyle/>
          <a:p>
            <a:r>
              <a:rPr lang="en-US" b="1" dirty="0" err="1"/>
              <a:t>matplotlib.pyplot</a:t>
            </a:r>
            <a:r>
              <a:rPr lang="en-US" dirty="0"/>
              <a:t> is a plotting library used for 2D graphics</a:t>
            </a:r>
          </a:p>
          <a:p>
            <a:r>
              <a:rPr lang="en-US" dirty="0"/>
              <a:t> It can be used in python scripts, shell, web application servers and other graphical user interface toolkits.</a:t>
            </a:r>
          </a:p>
        </p:txBody>
      </p:sp>
      <p:sp>
        <p:nvSpPr>
          <p:cNvPr id="4" name="Rectangle 3">
            <a:extLst>
              <a:ext uri="{FF2B5EF4-FFF2-40B4-BE49-F238E27FC236}">
                <a16:creationId xmlns:a16="http://schemas.microsoft.com/office/drawing/2014/main" id="{8F20EFEE-D872-A845-BF03-36885395284F}"/>
              </a:ext>
            </a:extLst>
          </p:cNvPr>
          <p:cNvSpPr/>
          <p:nvPr/>
        </p:nvSpPr>
        <p:spPr>
          <a:xfrm>
            <a:off x="5257764" y="3144114"/>
            <a:ext cx="1804212" cy="300082"/>
          </a:xfrm>
          <a:prstGeom prst="rect">
            <a:avLst/>
          </a:prstGeom>
        </p:spPr>
        <p:txBody>
          <a:bodyPr wrap="none">
            <a:spAutoFit/>
          </a:bodyPr>
          <a:lstStyle/>
          <a:p>
            <a:r>
              <a:rPr lang="en-US" sz="1350" dirty="0"/>
              <a:t>https://</a:t>
            </a:r>
            <a:r>
              <a:rPr lang="en-US" sz="1350" dirty="0" err="1"/>
              <a:t>matplotlib.org</a:t>
            </a:r>
            <a:r>
              <a:rPr lang="en-US" sz="1350" dirty="0"/>
              <a:t>/</a:t>
            </a:r>
          </a:p>
        </p:txBody>
      </p:sp>
      <p:sp>
        <p:nvSpPr>
          <p:cNvPr id="10" name="Rectangle 9">
            <a:extLst>
              <a:ext uri="{FF2B5EF4-FFF2-40B4-BE49-F238E27FC236}">
                <a16:creationId xmlns:a16="http://schemas.microsoft.com/office/drawing/2014/main" id="{AFF671EC-ECE7-0A42-B119-08AC362DFF12}"/>
              </a:ext>
            </a:extLst>
          </p:cNvPr>
          <p:cNvSpPr/>
          <p:nvPr/>
        </p:nvSpPr>
        <p:spPr>
          <a:xfrm>
            <a:off x="2726872" y="4797475"/>
            <a:ext cx="1756442" cy="715581"/>
          </a:xfrm>
          <a:prstGeom prst="rect">
            <a:avLst/>
          </a:prstGeom>
        </p:spPr>
        <p:txBody>
          <a:bodyPr wrap="square">
            <a:spAutoFit/>
          </a:bodyPr>
          <a:lstStyle/>
          <a:p>
            <a:r>
              <a:rPr lang="en-US" sz="1350" dirty="0">
                <a:latin typeface="LiberationSans"/>
              </a:rPr>
              <a:t>Gallery has large number </a:t>
            </a:r>
            <a:endParaRPr lang="en-US" sz="1350" dirty="0"/>
          </a:p>
          <a:p>
            <a:r>
              <a:rPr lang="en-US" sz="1350" dirty="0">
                <a:latin typeface="LiberationSans"/>
              </a:rPr>
              <a:t>of examples. </a:t>
            </a:r>
            <a:endParaRPr lang="en-US" sz="1350" dirty="0"/>
          </a:p>
        </p:txBody>
      </p:sp>
    </p:spTree>
    <p:extLst>
      <p:ext uri="{BB962C8B-B14F-4D97-AF65-F5344CB8AC3E}">
        <p14:creationId xmlns:p14="http://schemas.microsoft.com/office/powerpoint/2010/main" val="364269071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C154-2457-A744-9FC3-001DC23371CA}"/>
              </a:ext>
            </a:extLst>
          </p:cNvPr>
          <p:cNvSpPr>
            <a:spLocks noGrp="1"/>
          </p:cNvSpPr>
          <p:nvPr>
            <p:ph type="title"/>
          </p:nvPr>
        </p:nvSpPr>
        <p:spPr/>
        <p:txBody>
          <a:bodyPr/>
          <a:lstStyle/>
          <a:p>
            <a:r>
              <a:rPr lang="en-US" b="1" dirty="0"/>
              <a:t>Python Matplotlib : Types of Plots</a:t>
            </a:r>
            <a:endParaRPr lang="en-US" dirty="0"/>
          </a:p>
        </p:txBody>
      </p:sp>
      <p:sp>
        <p:nvSpPr>
          <p:cNvPr id="3" name="Content Placeholder 2">
            <a:extLst>
              <a:ext uri="{FF2B5EF4-FFF2-40B4-BE49-F238E27FC236}">
                <a16:creationId xmlns:a16="http://schemas.microsoft.com/office/drawing/2014/main" id="{5EA09AAF-A83A-4745-AF1F-086CEF5DFD92}"/>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DBE7767-0CD0-7147-88A2-15E80E03F576}"/>
              </a:ext>
            </a:extLst>
          </p:cNvPr>
          <p:cNvPicPr>
            <a:picLocks noChangeAspect="1"/>
          </p:cNvPicPr>
          <p:nvPr/>
        </p:nvPicPr>
        <p:blipFill>
          <a:blip r:embed="rId2"/>
          <a:stretch>
            <a:fillRect/>
          </a:stretch>
        </p:blipFill>
        <p:spPr>
          <a:xfrm>
            <a:off x="795596" y="2581652"/>
            <a:ext cx="7324208" cy="1694697"/>
          </a:xfrm>
          <a:prstGeom prst="rect">
            <a:avLst/>
          </a:prstGeom>
        </p:spPr>
      </p:pic>
    </p:spTree>
    <p:extLst>
      <p:ext uri="{BB962C8B-B14F-4D97-AF65-F5344CB8AC3E}">
        <p14:creationId xmlns:p14="http://schemas.microsoft.com/office/powerpoint/2010/main" val="119794546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8312-E3EC-7A47-9C3C-BD59DAD6631F}"/>
              </a:ext>
            </a:extLst>
          </p:cNvPr>
          <p:cNvSpPr>
            <a:spLocks noGrp="1"/>
          </p:cNvSpPr>
          <p:nvPr>
            <p:ph type="title"/>
          </p:nvPr>
        </p:nvSpPr>
        <p:spPr/>
        <p:txBody>
          <a:bodyPr/>
          <a:lstStyle/>
          <a:p>
            <a:r>
              <a:rPr lang="en-US" dirty="0"/>
              <a:t>Start with a simple graph</a:t>
            </a:r>
          </a:p>
        </p:txBody>
      </p:sp>
      <p:sp>
        <p:nvSpPr>
          <p:cNvPr id="5" name="Content Placeholder 2">
            <a:extLst>
              <a:ext uri="{FF2B5EF4-FFF2-40B4-BE49-F238E27FC236}">
                <a16:creationId xmlns:a16="http://schemas.microsoft.com/office/drawing/2014/main" id="{B11E9FB2-8A50-8F44-9B03-E57DB38A531C}"/>
              </a:ext>
            </a:extLst>
          </p:cNvPr>
          <p:cNvSpPr>
            <a:spLocks noGrp="1"/>
          </p:cNvSpPr>
          <p:nvPr>
            <p:ph idx="1"/>
          </p:nvPr>
        </p:nvSpPr>
        <p:spPr>
          <a:xfrm>
            <a:off x="628650" y="2226469"/>
            <a:ext cx="7886700" cy="3263504"/>
          </a:xfrm>
        </p:spPr>
        <p:txBody>
          <a:bodyPr/>
          <a:lstStyle/>
          <a:p>
            <a:r>
              <a:rPr lang="en-US" dirty="0"/>
              <a:t>General steps</a:t>
            </a:r>
          </a:p>
          <a:p>
            <a:pPr lvl="1"/>
            <a:r>
              <a:rPr lang="en-US" dirty="0"/>
              <a:t>Import matplotlib</a:t>
            </a:r>
          </a:p>
          <a:p>
            <a:pPr lvl="1"/>
            <a:r>
              <a:rPr lang="en-US" dirty="0"/>
              <a:t>Plot to our canvas</a:t>
            </a:r>
          </a:p>
          <a:p>
            <a:pPr lvl="1"/>
            <a:r>
              <a:rPr lang="en-US" dirty="0"/>
              <a:t>Show what we plotted</a:t>
            </a:r>
          </a:p>
        </p:txBody>
      </p:sp>
    </p:spTree>
    <p:extLst>
      <p:ext uri="{BB962C8B-B14F-4D97-AF65-F5344CB8AC3E}">
        <p14:creationId xmlns:p14="http://schemas.microsoft.com/office/powerpoint/2010/main" val="874431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8312-E3EC-7A47-9C3C-BD59DAD6631F}"/>
              </a:ext>
            </a:extLst>
          </p:cNvPr>
          <p:cNvSpPr>
            <a:spLocks noGrp="1"/>
          </p:cNvSpPr>
          <p:nvPr>
            <p:ph type="title"/>
          </p:nvPr>
        </p:nvSpPr>
        <p:spPr/>
        <p:txBody>
          <a:bodyPr/>
          <a:lstStyle/>
          <a:p>
            <a:r>
              <a:rPr lang="en-US" dirty="0"/>
              <a:t>Start with a simple graph (2)</a:t>
            </a:r>
          </a:p>
        </p:txBody>
      </p:sp>
      <p:sp>
        <p:nvSpPr>
          <p:cNvPr id="5" name="Content Placeholder 2">
            <a:extLst>
              <a:ext uri="{FF2B5EF4-FFF2-40B4-BE49-F238E27FC236}">
                <a16:creationId xmlns:a16="http://schemas.microsoft.com/office/drawing/2014/main" id="{B11E9FB2-8A50-8F44-9B03-E57DB38A531C}"/>
              </a:ext>
            </a:extLst>
          </p:cNvPr>
          <p:cNvSpPr>
            <a:spLocks noGrp="1"/>
          </p:cNvSpPr>
          <p:nvPr>
            <p:ph idx="1"/>
          </p:nvPr>
        </p:nvSpPr>
        <p:spPr>
          <a:xfrm>
            <a:off x="628650" y="2226469"/>
            <a:ext cx="7886700" cy="3263504"/>
          </a:xfrm>
        </p:spPr>
        <p:txBody>
          <a:bodyPr/>
          <a:lstStyle/>
          <a:p>
            <a:r>
              <a:rPr lang="en-US" dirty="0"/>
              <a:t>Add the style</a:t>
            </a:r>
          </a:p>
          <a:p>
            <a:pPr lvl="1"/>
            <a:r>
              <a:rPr lang="en-US" dirty="0"/>
              <a:t>E.g. adjust the width or color of a line, add grid line</a:t>
            </a:r>
          </a:p>
          <a:p>
            <a:pPr lvl="1"/>
            <a:r>
              <a:rPr lang="en-US" dirty="0"/>
              <a:t>Import the style package from python matplotlib</a:t>
            </a:r>
          </a:p>
          <a:p>
            <a:pPr lvl="1"/>
            <a:r>
              <a:rPr lang="en-US" dirty="0"/>
              <a:t>Use styling functions </a:t>
            </a:r>
            <a:r>
              <a:rPr lang="en-US" b="1" dirty="0" err="1"/>
              <a:t>style.use</a:t>
            </a:r>
            <a:r>
              <a:rPr lang="en-US" b="1" dirty="0"/>
              <a:t>()</a:t>
            </a:r>
          </a:p>
        </p:txBody>
      </p:sp>
    </p:spTree>
    <p:extLst>
      <p:ext uri="{BB962C8B-B14F-4D97-AF65-F5344CB8AC3E}">
        <p14:creationId xmlns:p14="http://schemas.microsoft.com/office/powerpoint/2010/main" val="28367095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EFFA-96F4-8646-8E9D-B3E3F135FCFA}"/>
              </a:ext>
            </a:extLst>
          </p:cNvPr>
          <p:cNvSpPr>
            <a:spLocks noGrp="1"/>
          </p:cNvSpPr>
          <p:nvPr>
            <p:ph type="title"/>
          </p:nvPr>
        </p:nvSpPr>
        <p:spPr/>
        <p:txBody>
          <a:bodyPr/>
          <a:lstStyle/>
          <a:p>
            <a:r>
              <a:rPr lang="en-US" dirty="0"/>
              <a:t>Python Matplotlib: Bar Graph</a:t>
            </a:r>
          </a:p>
        </p:txBody>
      </p:sp>
      <p:sp>
        <p:nvSpPr>
          <p:cNvPr id="3" name="Content Placeholder 2">
            <a:extLst>
              <a:ext uri="{FF2B5EF4-FFF2-40B4-BE49-F238E27FC236}">
                <a16:creationId xmlns:a16="http://schemas.microsoft.com/office/drawing/2014/main" id="{EB0177C7-E19A-5A4F-A2A7-74B292AD1D5D}"/>
              </a:ext>
            </a:extLst>
          </p:cNvPr>
          <p:cNvSpPr>
            <a:spLocks noGrp="1"/>
          </p:cNvSpPr>
          <p:nvPr>
            <p:ph idx="1"/>
          </p:nvPr>
        </p:nvSpPr>
        <p:spPr/>
        <p:txBody>
          <a:bodyPr/>
          <a:lstStyle/>
          <a:p>
            <a:r>
              <a:rPr lang="en-US" dirty="0"/>
              <a:t>Purpose: compare data among different categories</a:t>
            </a:r>
          </a:p>
          <a:p>
            <a:r>
              <a:rPr lang="en-US" dirty="0"/>
              <a:t>Can be represented horizontally or vertically.</a:t>
            </a:r>
          </a:p>
          <a:p>
            <a:r>
              <a:rPr lang="en-US" dirty="0"/>
              <a:t>E.g. measure the changes over a period of time.</a:t>
            </a:r>
          </a:p>
        </p:txBody>
      </p:sp>
    </p:spTree>
    <p:extLst>
      <p:ext uri="{BB962C8B-B14F-4D97-AF65-F5344CB8AC3E}">
        <p14:creationId xmlns:p14="http://schemas.microsoft.com/office/powerpoint/2010/main" val="402677579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FD48E-AF79-A54D-A97C-8BFE2E934749}"/>
              </a:ext>
            </a:extLst>
          </p:cNvPr>
          <p:cNvSpPr>
            <a:spLocks noGrp="1"/>
          </p:cNvSpPr>
          <p:nvPr>
            <p:ph type="title"/>
          </p:nvPr>
        </p:nvSpPr>
        <p:spPr/>
        <p:txBody>
          <a:bodyPr/>
          <a:lstStyle/>
          <a:p>
            <a:r>
              <a:rPr lang="en-US" b="1" dirty="0"/>
              <a:t>Python Matplotlib – Histogram</a:t>
            </a:r>
            <a:endParaRPr lang="en-US" dirty="0"/>
          </a:p>
        </p:txBody>
      </p:sp>
      <p:sp>
        <p:nvSpPr>
          <p:cNvPr id="3" name="Content Placeholder 2">
            <a:extLst>
              <a:ext uri="{FF2B5EF4-FFF2-40B4-BE49-F238E27FC236}">
                <a16:creationId xmlns:a16="http://schemas.microsoft.com/office/drawing/2014/main" id="{BECCD523-21E8-474F-9680-6D37F6B55489}"/>
              </a:ext>
            </a:extLst>
          </p:cNvPr>
          <p:cNvSpPr>
            <a:spLocks noGrp="1"/>
          </p:cNvSpPr>
          <p:nvPr>
            <p:ph idx="1"/>
          </p:nvPr>
        </p:nvSpPr>
        <p:spPr/>
        <p:txBody>
          <a:bodyPr/>
          <a:lstStyle/>
          <a:p>
            <a:r>
              <a:rPr lang="en-US" dirty="0"/>
              <a:t>Purpose: show a distribution. </a:t>
            </a:r>
          </a:p>
          <a:p>
            <a:r>
              <a:rPr lang="en-US" dirty="0"/>
              <a:t>E.g. age of population with respect to bin.</a:t>
            </a:r>
          </a:p>
        </p:txBody>
      </p:sp>
    </p:spTree>
    <p:extLst>
      <p:ext uri="{BB962C8B-B14F-4D97-AF65-F5344CB8AC3E}">
        <p14:creationId xmlns:p14="http://schemas.microsoft.com/office/powerpoint/2010/main" val="130181389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8105-E4B0-3C4D-BE59-2295F187E4B3}"/>
              </a:ext>
            </a:extLst>
          </p:cNvPr>
          <p:cNvSpPr>
            <a:spLocks noGrp="1"/>
          </p:cNvSpPr>
          <p:nvPr>
            <p:ph type="title"/>
          </p:nvPr>
        </p:nvSpPr>
        <p:spPr/>
        <p:txBody>
          <a:bodyPr/>
          <a:lstStyle/>
          <a:p>
            <a:r>
              <a:rPr lang="en-US" b="1" dirty="0"/>
              <a:t>Python Matplotlib : Scatter Plot</a:t>
            </a:r>
            <a:endParaRPr lang="en-US" dirty="0"/>
          </a:p>
        </p:txBody>
      </p:sp>
      <p:sp>
        <p:nvSpPr>
          <p:cNvPr id="3" name="Content Placeholder 2">
            <a:extLst>
              <a:ext uri="{FF2B5EF4-FFF2-40B4-BE49-F238E27FC236}">
                <a16:creationId xmlns:a16="http://schemas.microsoft.com/office/drawing/2014/main" id="{2ABDA851-6601-AC44-AE45-7F93CA15799A}"/>
              </a:ext>
            </a:extLst>
          </p:cNvPr>
          <p:cNvSpPr>
            <a:spLocks noGrp="1"/>
          </p:cNvSpPr>
          <p:nvPr>
            <p:ph idx="1"/>
          </p:nvPr>
        </p:nvSpPr>
        <p:spPr/>
        <p:txBody>
          <a:bodyPr/>
          <a:lstStyle/>
          <a:p>
            <a:r>
              <a:rPr lang="en-US" dirty="0"/>
              <a:t>Purpose: Compare variables. </a:t>
            </a:r>
          </a:p>
          <a:p>
            <a:r>
              <a:rPr lang="en-US" dirty="0"/>
              <a:t>E.g. how much one variable is affected by another variable. </a:t>
            </a:r>
          </a:p>
        </p:txBody>
      </p:sp>
    </p:spTree>
    <p:extLst>
      <p:ext uri="{BB962C8B-B14F-4D97-AF65-F5344CB8AC3E}">
        <p14:creationId xmlns:p14="http://schemas.microsoft.com/office/powerpoint/2010/main" val="1895347120"/>
      </p:ext>
    </p:extLst>
  </p:cSld>
  <p:clrMapOvr>
    <a:masterClrMapping/>
  </p:clrMapOvr>
  <p:transition>
    <p:fade/>
  </p:transition>
</p:sld>
</file>

<file path=ppt/theme/theme1.xml><?xml version="1.0" encoding="utf-8"?>
<a:theme xmlns:a="http://schemas.openxmlformats.org/drawingml/2006/main" name="Python BootCamp 1 - Yuan ">
  <a:themeElements>
    <a:clrScheme name="Office Theme 13">
      <a:dk1>
        <a:srgbClr val="000000"/>
      </a:dk1>
      <a:lt1>
        <a:srgbClr val="FFFFFF"/>
      </a:lt1>
      <a:dk2>
        <a:srgbClr val="000000"/>
      </a:dk2>
      <a:lt2>
        <a:srgbClr val="C6C6C6"/>
      </a:lt2>
      <a:accent1>
        <a:srgbClr val="C1F1FF"/>
      </a:accent1>
      <a:accent2>
        <a:srgbClr val="FFC1CE"/>
      </a:accent2>
      <a:accent3>
        <a:srgbClr val="FFFFFF"/>
      </a:accent3>
      <a:accent4>
        <a:srgbClr val="000000"/>
      </a:accent4>
      <a:accent5>
        <a:srgbClr val="DDF7FF"/>
      </a:accent5>
      <a:accent6>
        <a:srgbClr val="E7AFBA"/>
      </a:accent6>
      <a:hlink>
        <a:srgbClr val="CDFFC1"/>
      </a:hlink>
      <a:folHlink>
        <a:srgbClr val="FFE1C1"/>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altLang="en-US" sz="1800" b="1" i="0" u="none" strike="noStrike" cap="none" normalizeH="0" baseline="0" noProof="1"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altLang="en-US" sz="1800" b="1" i="0" u="none" strike="noStrike" cap="none" normalizeH="0" baseline="0" noProof="1" smtClean="0">
            <a:ln>
              <a:noFill/>
            </a:ln>
            <a:solidFill>
              <a:schemeClr val="tx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ffice Theme 13">
        <a:dk1>
          <a:srgbClr val="000000"/>
        </a:dk1>
        <a:lt1>
          <a:srgbClr val="FFFFFF"/>
        </a:lt1>
        <a:dk2>
          <a:srgbClr val="000000"/>
        </a:dk2>
        <a:lt2>
          <a:srgbClr val="C6C6C6"/>
        </a:lt2>
        <a:accent1>
          <a:srgbClr val="C1F1FF"/>
        </a:accent1>
        <a:accent2>
          <a:srgbClr val="FFC1CE"/>
        </a:accent2>
        <a:accent3>
          <a:srgbClr val="FFFFFF"/>
        </a:accent3>
        <a:accent4>
          <a:srgbClr val="000000"/>
        </a:accent4>
        <a:accent5>
          <a:srgbClr val="DDF7FF"/>
        </a:accent5>
        <a:accent6>
          <a:srgbClr val="E7AFBA"/>
        </a:accent6>
        <a:hlink>
          <a:srgbClr val="CDFFC1"/>
        </a:hlink>
        <a:folHlink>
          <a:srgbClr val="FFE1C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ython BootCamp 1 - Yuan " id="{8725A3F4-A40B-C848-8A34-CD12D9D0A710}" vid="{06B3CBB1-1245-F347-B590-3C1ACEA9E2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Python BootCamp 1 - Yuan </Template>
  <TotalTime>3569</TotalTime>
  <Words>414</Words>
  <Application>Microsoft Macintosh PowerPoint</Application>
  <PresentationFormat>On-screen Show (4:3)</PresentationFormat>
  <Paragraphs>57</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LiberationSans</vt:lpstr>
      <vt:lpstr>Arial</vt:lpstr>
      <vt:lpstr>Calibri</vt:lpstr>
      <vt:lpstr>Helvetica</vt:lpstr>
      <vt:lpstr>Times New Roman</vt:lpstr>
      <vt:lpstr>Python BootCamp 1 - Yuan </vt:lpstr>
      <vt:lpstr>Data Visualization with Matplotlib</vt:lpstr>
      <vt:lpstr>Topics to be covered</vt:lpstr>
      <vt:lpstr>What is Python Matplotlib</vt:lpstr>
      <vt:lpstr>Python Matplotlib : Types of Plots</vt:lpstr>
      <vt:lpstr>Start with a simple graph</vt:lpstr>
      <vt:lpstr>Start with a simple graph (2)</vt:lpstr>
      <vt:lpstr>Python Matplotlib: Bar Graph</vt:lpstr>
      <vt:lpstr>Python Matplotlib – Histogram</vt:lpstr>
      <vt:lpstr>Python Matplotlib : Scatter Plot</vt:lpstr>
      <vt:lpstr>Python Matplotlib : Area Plot</vt:lpstr>
      <vt:lpstr>Python Matplotlib : Pie Chart</vt:lpstr>
      <vt:lpstr>Python Matplotlib : Working With Multiple Plots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Yuan Long</dc:creator>
  <cp:lastModifiedBy>Microsoft Office User</cp:lastModifiedBy>
  <cp:revision>62</cp:revision>
  <dcterms:created xsi:type="dcterms:W3CDTF">2019-09-10T21:17:22Z</dcterms:created>
  <dcterms:modified xsi:type="dcterms:W3CDTF">2021-09-13T20:37:25Z</dcterms:modified>
</cp:coreProperties>
</file>