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268" r:id="rId3"/>
    <p:sldId id="272" r:id="rId4"/>
    <p:sldId id="280" r:id="rId5"/>
    <p:sldId id="274" r:id="rId6"/>
    <p:sldId id="276" r:id="rId7"/>
    <p:sldId id="286" r:id="rId8"/>
    <p:sldId id="284" r:id="rId9"/>
    <p:sldId id="285" r:id="rId10"/>
    <p:sldId id="287" r:id="rId11"/>
    <p:sldId id="288" r:id="rId12"/>
    <p:sldId id="289" r:id="rId13"/>
    <p:sldId id="293" r:id="rId14"/>
    <p:sldId id="292" r:id="rId15"/>
    <p:sldId id="295" r:id="rId16"/>
    <p:sldId id="297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B9F2-65A0-F343-A834-37E5BC85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4ECE-90A3-EA48-98AA-E60C18E3F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2C4DB-6B20-1D40-8FA8-443E1955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0CBC-6CE2-154E-B8BE-48BF731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FD14-257D-9C49-93ED-E4B03E5C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1761-1AE0-D141-9583-45419481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AF161-BCC0-7E46-95D2-3223777D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39C7E-B382-C744-8604-7C2DACE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ED00-A070-DA43-86ED-7A8B4FD4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F25F2-BC90-BD45-8543-B499A6B8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4B354-9CDC-584B-8C26-4A1843CA3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30875-8B6F-6D47-8781-0875B017D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1CFE-EE28-364B-AD69-93DE5E5F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441B-66F2-BC40-8197-6A4D8373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2C87-DC22-8E43-A31B-23854BE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2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2091-23D6-584F-A29A-C77F8C00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8804-E0B6-6242-8069-42B1448F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E607-41A2-E047-8FB1-04A3A6A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27D9-0F44-AE42-AB7E-2560D0A8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8856-366F-1046-9C3C-8FD69A3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6447-C83A-FF44-871F-6890BB61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8208-4B9B-C248-8228-C10F77A3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F8AC-44D7-4B4D-BC60-144151D5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FC91-4574-6C4B-9921-98F151D0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4863-E967-E849-BFC7-55A85260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2F09-F280-374D-8198-C0FDA845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19E0-A6C6-9241-86CC-E754E80E5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5D223-CBC1-D04D-BA58-C709185A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B4B1-D33D-8F45-8141-1F34487E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B6EC-2D10-5C43-9B74-42DE8B12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4C918-1747-C343-A39E-F1FF02CC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EBB9-735C-8845-8058-D6271988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754A-7D14-1742-8667-18E976BD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AD0BB-1863-9143-86E7-E53CB1E65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1C7D3-6782-DD43-BB9D-B0805ECEB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B4C59-1AB5-984B-B589-8B9402542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5F080-3B85-CB4C-BF84-43DEB733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009E-218E-AC43-8A99-45D936AE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25B0F-B35D-BF4C-AB73-64B49BE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DC68-70D4-0F4E-A712-5D0977B3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46F51-379D-A247-9E62-F5F1F73C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FD78D-A5C2-B848-9358-FA483EA9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1F685-4764-2147-AED6-16EA589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579FB-1046-AD4E-9148-8B81013F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8DE67-4F58-F341-ACE1-A2F9793B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2953-409E-F848-B48C-62CFC32F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80FB-E0F6-8145-A981-344A02B1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CA67-0A0F-AB49-BDB4-EB60AC18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7E224-3662-E948-A8CF-CD7310EA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3B56C-495F-E84E-BBCD-554035DE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5DAD-FEEC-4044-8C28-955879D1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3561-FF6E-F94A-8864-067007F3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BC90-28E3-3E40-B57A-69BBB237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AE8A4-A2FF-3C4B-B9AE-1DCC9124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EDC4A-FE1E-6C41-B72F-1E482AA1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C5348-8C2F-5544-8611-A1072151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70C96-9F26-8B4D-8C69-BC2A8A0B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12E23-B707-BD4A-A01C-0A192844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C4D17-1A13-EC4E-B5AB-52C41E71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7015-76F5-C24E-B236-FA1602349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AD75-A7BE-F440-B1E8-95BA29E08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D40F-4B58-774A-9AEC-1CA4E3F058F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1A3D-CBE8-044E-884E-43D13E368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CE6C-5B84-8A4A-AA33-20055CC3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EF1E-8FC3-D148-9425-4A14A0E3C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9B9B-D30A-2948-AA79-090C03C67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for Data Analysis – More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926E6-3A38-844C-954C-885B143CE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1303</Words>
  <Application>Microsoft Macintosh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Pandas for Data Analysis – More Basics</vt:lpstr>
      <vt:lpstr>Reading data using pandas</vt:lpstr>
      <vt:lpstr>Data Frame data types</vt:lpstr>
      <vt:lpstr>Data Frames groupby method</vt:lpstr>
      <vt:lpstr>Data Frames attributes</vt:lpstr>
      <vt:lpstr>Data Frames methods</vt:lpstr>
      <vt:lpstr>Data Frame: filtering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Missing Values</vt:lpstr>
      <vt:lpstr>Missing Values</vt:lpstr>
      <vt:lpstr>Aggregation Functions in Pandas</vt:lpstr>
      <vt:lpstr>Aggregation Functions in Pandas</vt:lpstr>
      <vt:lpstr>Basic Descriptive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for Data Analysis – More Basics</dc:title>
  <dc:creator>Microsoft Office User</dc:creator>
  <cp:lastModifiedBy>Microsoft Office User</cp:lastModifiedBy>
  <cp:revision>2</cp:revision>
  <dcterms:created xsi:type="dcterms:W3CDTF">2021-09-13T19:27:16Z</dcterms:created>
  <dcterms:modified xsi:type="dcterms:W3CDTF">2021-09-13T20:18:01Z</dcterms:modified>
</cp:coreProperties>
</file>