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0"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6F7A7-21F6-40FE-8C0F-C0367848C57E}" v="202" dt="2020-11-03T23:51:49.607"/>
    <p1510:client id="{66BED030-7C1D-6E34-6F73-5A8446E0118B}" v="7" dt="2020-11-03T16:06:09.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uram Viswanath Jasty" userId="S::pjasty1@student.gsu.edu::dcfb1ab8-9aa0-43bf-be25-3a8f6a5d708c" providerId="AD" clId="Web-{9D99ED05-99A3-4DF8-87B5-95940571E20B}"/>
    <pc:docChg chg="addSld delSld modSld">
      <pc:chgData name="Parasuram Viswanath Jasty" userId="S::pjasty1@student.gsu.edu::dcfb1ab8-9aa0-43bf-be25-3a8f6a5d708c" providerId="AD" clId="Web-{9D99ED05-99A3-4DF8-87B5-95940571E20B}" dt="2020-10-31T20:20:23.519" v="1104" actId="20577"/>
      <pc:docMkLst>
        <pc:docMk/>
      </pc:docMkLst>
      <pc:sldChg chg="modSp">
        <pc:chgData name="Parasuram Viswanath Jasty" userId="S::pjasty1@student.gsu.edu::dcfb1ab8-9aa0-43bf-be25-3a8f6a5d708c" providerId="AD" clId="Web-{9D99ED05-99A3-4DF8-87B5-95940571E20B}" dt="2020-10-31T19:32:56.040" v="122" actId="20577"/>
        <pc:sldMkLst>
          <pc:docMk/>
          <pc:sldMk cId="2676981786" sldId="256"/>
        </pc:sldMkLst>
        <pc:spChg chg="mod">
          <ac:chgData name="Parasuram Viswanath Jasty" userId="S::pjasty1@student.gsu.edu::dcfb1ab8-9aa0-43bf-be25-3a8f6a5d708c" providerId="AD" clId="Web-{9D99ED05-99A3-4DF8-87B5-95940571E20B}" dt="2020-10-31T19:32:56.040" v="122" actId="20577"/>
          <ac:spMkLst>
            <pc:docMk/>
            <pc:sldMk cId="2676981786" sldId="256"/>
            <ac:spMk id="2" creationId="{81EAE02B-54F8-4B02-8258-21A301A374D2}"/>
          </ac:spMkLst>
        </pc:spChg>
      </pc:sldChg>
      <pc:sldChg chg="modSp new">
        <pc:chgData name="Parasuram Viswanath Jasty" userId="S::pjasty1@student.gsu.edu::dcfb1ab8-9aa0-43bf-be25-3a8f6a5d708c" providerId="AD" clId="Web-{9D99ED05-99A3-4DF8-87B5-95940571E20B}" dt="2020-10-31T19:57:34.190" v="572" actId="20577"/>
        <pc:sldMkLst>
          <pc:docMk/>
          <pc:sldMk cId="761920238" sldId="257"/>
        </pc:sldMkLst>
        <pc:spChg chg="mod">
          <ac:chgData name="Parasuram Viswanath Jasty" userId="S::pjasty1@student.gsu.edu::dcfb1ab8-9aa0-43bf-be25-3a8f6a5d708c" providerId="AD" clId="Web-{9D99ED05-99A3-4DF8-87B5-95940571E20B}" dt="2020-10-31T19:28:55.293" v="9" actId="20577"/>
          <ac:spMkLst>
            <pc:docMk/>
            <pc:sldMk cId="761920238" sldId="257"/>
            <ac:spMk id="2" creationId="{1E9DE4AD-C82C-4A93-826B-2D8B299E7979}"/>
          </ac:spMkLst>
        </pc:spChg>
        <pc:spChg chg="mod">
          <ac:chgData name="Parasuram Viswanath Jasty" userId="S::pjasty1@student.gsu.edu::dcfb1ab8-9aa0-43bf-be25-3a8f6a5d708c" providerId="AD" clId="Web-{9D99ED05-99A3-4DF8-87B5-95940571E20B}" dt="2020-10-31T19:57:34.190" v="572" actId="20577"/>
          <ac:spMkLst>
            <pc:docMk/>
            <pc:sldMk cId="761920238" sldId="257"/>
            <ac:spMk id="3" creationId="{3A3D4F50-9A6A-4967-BFFC-954925CBC0EA}"/>
          </ac:spMkLst>
        </pc:spChg>
      </pc:sldChg>
      <pc:sldChg chg="modSp new del">
        <pc:chgData name="Parasuram Viswanath Jasty" userId="S::pjasty1@student.gsu.edu::dcfb1ab8-9aa0-43bf-be25-3a8f6a5d708c" providerId="AD" clId="Web-{9D99ED05-99A3-4DF8-87B5-95940571E20B}" dt="2020-10-31T19:32:27.445" v="113"/>
        <pc:sldMkLst>
          <pc:docMk/>
          <pc:sldMk cId="36210422" sldId="258"/>
        </pc:sldMkLst>
        <pc:spChg chg="mod">
          <ac:chgData name="Parasuram Viswanath Jasty" userId="S::pjasty1@student.gsu.edu::dcfb1ab8-9aa0-43bf-be25-3a8f6a5d708c" providerId="AD" clId="Web-{9D99ED05-99A3-4DF8-87B5-95940571E20B}" dt="2020-10-31T19:29:20.028" v="45" actId="20577"/>
          <ac:spMkLst>
            <pc:docMk/>
            <pc:sldMk cId="36210422" sldId="258"/>
            <ac:spMk id="2" creationId="{A7FF0614-0E25-46A9-8559-3C9B8A282A21}"/>
          </ac:spMkLst>
        </pc:spChg>
        <pc:spChg chg="mod">
          <ac:chgData name="Parasuram Viswanath Jasty" userId="S::pjasty1@student.gsu.edu::dcfb1ab8-9aa0-43bf-be25-3a8f6a5d708c" providerId="AD" clId="Web-{9D99ED05-99A3-4DF8-87B5-95940571E20B}" dt="2020-10-31T19:32:14.569" v="111" actId="20577"/>
          <ac:spMkLst>
            <pc:docMk/>
            <pc:sldMk cId="36210422" sldId="258"/>
            <ac:spMk id="3" creationId="{27B16A95-1F69-4F0B-9CE0-354A32220F75}"/>
          </ac:spMkLst>
        </pc:spChg>
      </pc:sldChg>
      <pc:sldChg chg="modSp new">
        <pc:chgData name="Parasuram Viswanath Jasty" userId="S::pjasty1@student.gsu.edu::dcfb1ab8-9aa0-43bf-be25-3a8f6a5d708c" providerId="AD" clId="Web-{9D99ED05-99A3-4DF8-87B5-95940571E20B}" dt="2020-10-31T19:45:19.725" v="307" actId="20577"/>
        <pc:sldMkLst>
          <pc:docMk/>
          <pc:sldMk cId="4010304632" sldId="259"/>
        </pc:sldMkLst>
        <pc:spChg chg="mod">
          <ac:chgData name="Parasuram Viswanath Jasty" userId="S::pjasty1@student.gsu.edu::dcfb1ab8-9aa0-43bf-be25-3a8f6a5d708c" providerId="AD" clId="Web-{9D99ED05-99A3-4DF8-87B5-95940571E20B}" dt="2020-10-31T19:31:16.035" v="69" actId="20577"/>
          <ac:spMkLst>
            <pc:docMk/>
            <pc:sldMk cId="4010304632" sldId="259"/>
            <ac:spMk id="2" creationId="{524CD38E-4F23-4EAF-9D33-A27F50A27855}"/>
          </ac:spMkLst>
        </pc:spChg>
        <pc:spChg chg="mod">
          <ac:chgData name="Parasuram Viswanath Jasty" userId="S::pjasty1@student.gsu.edu::dcfb1ab8-9aa0-43bf-be25-3a8f6a5d708c" providerId="AD" clId="Web-{9D99ED05-99A3-4DF8-87B5-95940571E20B}" dt="2020-10-31T19:45:19.725" v="307" actId="20577"/>
          <ac:spMkLst>
            <pc:docMk/>
            <pc:sldMk cId="4010304632" sldId="259"/>
            <ac:spMk id="3" creationId="{33C359E4-E23B-4FE6-8C67-58492BA5E854}"/>
          </ac:spMkLst>
        </pc:spChg>
      </pc:sldChg>
      <pc:sldChg chg="modSp new">
        <pc:chgData name="Parasuram Viswanath Jasty" userId="S::pjasty1@student.gsu.edu::dcfb1ab8-9aa0-43bf-be25-3a8f6a5d708c" providerId="AD" clId="Web-{9D99ED05-99A3-4DF8-87B5-95940571E20B}" dt="2020-10-31T19:47:32.701" v="322" actId="20577"/>
        <pc:sldMkLst>
          <pc:docMk/>
          <pc:sldMk cId="4173175788" sldId="260"/>
        </pc:sldMkLst>
        <pc:spChg chg="mod">
          <ac:chgData name="Parasuram Viswanath Jasty" userId="S::pjasty1@student.gsu.edu::dcfb1ab8-9aa0-43bf-be25-3a8f6a5d708c" providerId="AD" clId="Web-{9D99ED05-99A3-4DF8-87B5-95940571E20B}" dt="2020-10-31T19:47:32.701" v="322" actId="20577"/>
          <ac:spMkLst>
            <pc:docMk/>
            <pc:sldMk cId="4173175788" sldId="260"/>
            <ac:spMk id="2" creationId="{2A47B558-F378-4DC3-834B-DA98A564AF06}"/>
          </ac:spMkLst>
        </pc:spChg>
      </pc:sldChg>
      <pc:sldChg chg="modSp new">
        <pc:chgData name="Parasuram Viswanath Jasty" userId="S::pjasty1@student.gsu.edu::dcfb1ab8-9aa0-43bf-be25-3a8f6a5d708c" providerId="AD" clId="Web-{9D99ED05-99A3-4DF8-87B5-95940571E20B}" dt="2020-10-31T19:49:40.071" v="329" actId="20577"/>
        <pc:sldMkLst>
          <pc:docMk/>
          <pc:sldMk cId="1549287154" sldId="261"/>
        </pc:sldMkLst>
        <pc:spChg chg="mod">
          <ac:chgData name="Parasuram Viswanath Jasty" userId="S::pjasty1@student.gsu.edu::dcfb1ab8-9aa0-43bf-be25-3a8f6a5d708c" providerId="AD" clId="Web-{9D99ED05-99A3-4DF8-87B5-95940571E20B}" dt="2020-10-31T19:49:40.071" v="329" actId="20577"/>
          <ac:spMkLst>
            <pc:docMk/>
            <pc:sldMk cId="1549287154" sldId="261"/>
            <ac:spMk id="2" creationId="{F62900F8-D6F5-4A1E-B89C-E418F6BB4D61}"/>
          </ac:spMkLst>
        </pc:spChg>
      </pc:sldChg>
      <pc:sldChg chg="modSp new">
        <pc:chgData name="Parasuram Viswanath Jasty" userId="S::pjasty1@student.gsu.edu::dcfb1ab8-9aa0-43bf-be25-3a8f6a5d708c" providerId="AD" clId="Web-{9D99ED05-99A3-4DF8-87B5-95940571E20B}" dt="2020-10-31T19:56:52.813" v="496" actId="20577"/>
        <pc:sldMkLst>
          <pc:docMk/>
          <pc:sldMk cId="2790280695" sldId="262"/>
        </pc:sldMkLst>
        <pc:spChg chg="mod">
          <ac:chgData name="Parasuram Viswanath Jasty" userId="S::pjasty1@student.gsu.edu::dcfb1ab8-9aa0-43bf-be25-3a8f6a5d708c" providerId="AD" clId="Web-{9D99ED05-99A3-4DF8-87B5-95940571E20B}" dt="2020-10-31T19:49:46.134" v="336" actId="20577"/>
          <ac:spMkLst>
            <pc:docMk/>
            <pc:sldMk cId="2790280695" sldId="262"/>
            <ac:spMk id="2" creationId="{088BC984-0B9A-442E-97B9-AAE1E609FAD1}"/>
          </ac:spMkLst>
        </pc:spChg>
        <pc:spChg chg="mod">
          <ac:chgData name="Parasuram Viswanath Jasty" userId="S::pjasty1@student.gsu.edu::dcfb1ab8-9aa0-43bf-be25-3a8f6a5d708c" providerId="AD" clId="Web-{9D99ED05-99A3-4DF8-87B5-95940571E20B}" dt="2020-10-31T19:56:52.813" v="496" actId="20577"/>
          <ac:spMkLst>
            <pc:docMk/>
            <pc:sldMk cId="2790280695" sldId="262"/>
            <ac:spMk id="3" creationId="{13731034-8EDC-4681-A068-342A6F697C1A}"/>
          </ac:spMkLst>
        </pc:spChg>
      </pc:sldChg>
      <pc:sldChg chg="modSp new">
        <pc:chgData name="Parasuram Viswanath Jasty" userId="S::pjasty1@student.gsu.edu::dcfb1ab8-9aa0-43bf-be25-3a8f6a5d708c" providerId="AD" clId="Web-{9D99ED05-99A3-4DF8-87B5-95940571E20B}" dt="2020-10-31T20:20:23.519" v="1103" actId="20577"/>
        <pc:sldMkLst>
          <pc:docMk/>
          <pc:sldMk cId="3599176012" sldId="263"/>
        </pc:sldMkLst>
        <pc:spChg chg="mod">
          <ac:chgData name="Parasuram Viswanath Jasty" userId="S::pjasty1@student.gsu.edu::dcfb1ab8-9aa0-43bf-be25-3a8f6a5d708c" providerId="AD" clId="Web-{9D99ED05-99A3-4DF8-87B5-95940571E20B}" dt="2020-10-31T19:50:11.979" v="344" actId="20577"/>
          <ac:spMkLst>
            <pc:docMk/>
            <pc:sldMk cId="3599176012" sldId="263"/>
            <ac:spMk id="2" creationId="{FA2DE4B1-78C8-4D79-BAEE-51E4FBCEF5D1}"/>
          </ac:spMkLst>
        </pc:spChg>
        <pc:spChg chg="mod">
          <ac:chgData name="Parasuram Viswanath Jasty" userId="S::pjasty1@student.gsu.edu::dcfb1ab8-9aa0-43bf-be25-3a8f6a5d708c" providerId="AD" clId="Web-{9D99ED05-99A3-4DF8-87B5-95940571E20B}" dt="2020-10-31T20:20:23.519" v="1103" actId="20577"/>
          <ac:spMkLst>
            <pc:docMk/>
            <pc:sldMk cId="3599176012" sldId="263"/>
            <ac:spMk id="3" creationId="{2401FE71-4E52-494B-9499-511F435A8182}"/>
          </ac:spMkLst>
        </pc:spChg>
      </pc:sldChg>
      <pc:sldChg chg="modSp new">
        <pc:chgData name="Parasuram Viswanath Jasty" userId="S::pjasty1@student.gsu.edu::dcfb1ab8-9aa0-43bf-be25-3a8f6a5d708c" providerId="AD" clId="Web-{9D99ED05-99A3-4DF8-87B5-95940571E20B}" dt="2020-10-31T19:50:21.886" v="355" actId="20577"/>
        <pc:sldMkLst>
          <pc:docMk/>
          <pc:sldMk cId="4245051145" sldId="264"/>
        </pc:sldMkLst>
        <pc:spChg chg="mod">
          <ac:chgData name="Parasuram Viswanath Jasty" userId="S::pjasty1@student.gsu.edu::dcfb1ab8-9aa0-43bf-be25-3a8f6a5d708c" providerId="AD" clId="Web-{9D99ED05-99A3-4DF8-87B5-95940571E20B}" dt="2020-10-31T19:50:21.886" v="355" actId="20577"/>
          <ac:spMkLst>
            <pc:docMk/>
            <pc:sldMk cId="4245051145" sldId="264"/>
            <ac:spMk id="2" creationId="{26AB2216-E59E-4AB1-934E-AEEBF0280022}"/>
          </ac:spMkLst>
        </pc:spChg>
      </pc:sldChg>
    </pc:docChg>
  </pc:docChgLst>
  <pc:docChgLst>
    <pc:chgData name="Poojita Tadepalli" userId="18c2a60e-d3e5-43f4-bdae-893c5e876247" providerId="ADAL" clId="{73F45248-7259-4980-8587-4FE7C3312846}"/>
    <pc:docChg chg="undo custSel mod modSld">
      <pc:chgData name="Poojita Tadepalli" userId="18c2a60e-d3e5-43f4-bdae-893c5e876247" providerId="ADAL" clId="{73F45248-7259-4980-8587-4FE7C3312846}" dt="2020-11-03T16:07:47.581" v="273" actId="26606"/>
      <pc:docMkLst>
        <pc:docMk/>
      </pc:docMkLst>
      <pc:sldChg chg="addSp delSp modSp">
        <pc:chgData name="Poojita Tadepalli" userId="18c2a60e-d3e5-43f4-bdae-893c5e876247" providerId="ADAL" clId="{73F45248-7259-4980-8587-4FE7C3312846}" dt="2020-11-02T00:40:13.130" v="184" actId="20577"/>
        <pc:sldMkLst>
          <pc:docMk/>
          <pc:sldMk cId="1549287154" sldId="261"/>
        </pc:sldMkLst>
        <pc:spChg chg="del">
          <ac:chgData name="Poojita Tadepalli" userId="18c2a60e-d3e5-43f4-bdae-893c5e876247" providerId="ADAL" clId="{73F45248-7259-4980-8587-4FE7C3312846}" dt="2020-11-02T00:34:46.113" v="0"/>
          <ac:spMkLst>
            <pc:docMk/>
            <pc:sldMk cId="1549287154" sldId="261"/>
            <ac:spMk id="3" creationId="{28184B9A-FF3E-4ABA-9735-F827AEDF3768}"/>
          </ac:spMkLst>
        </pc:spChg>
        <pc:spChg chg="add mod">
          <ac:chgData name="Poojita Tadepalli" userId="18c2a60e-d3e5-43f4-bdae-893c5e876247" providerId="ADAL" clId="{73F45248-7259-4980-8587-4FE7C3312846}" dt="2020-11-02T00:40:13.130" v="184" actId="20577"/>
          <ac:spMkLst>
            <pc:docMk/>
            <pc:sldMk cId="1549287154" sldId="261"/>
            <ac:spMk id="4" creationId="{299297FA-9043-420B-8C85-32F7176C4C8F}"/>
          </ac:spMkLst>
        </pc:spChg>
        <pc:picChg chg="add mod">
          <ac:chgData name="Poojita Tadepalli" userId="18c2a60e-d3e5-43f4-bdae-893c5e876247" providerId="ADAL" clId="{73F45248-7259-4980-8587-4FE7C3312846}" dt="2020-11-02T00:34:50.321" v="1" actId="1076"/>
          <ac:picMkLst>
            <pc:docMk/>
            <pc:sldMk cId="1549287154" sldId="261"/>
            <ac:picMk id="1026" creationId="{02931E89-92D1-424C-84C7-635E5A6DDD66}"/>
          </ac:picMkLst>
        </pc:picChg>
      </pc:sldChg>
      <pc:sldChg chg="addSp delSp modSp">
        <pc:chgData name="Poojita Tadepalli" userId="18c2a60e-d3e5-43f4-bdae-893c5e876247" providerId="ADAL" clId="{73F45248-7259-4980-8587-4FE7C3312846}" dt="2020-11-03T16:07:47.581" v="273" actId="26606"/>
        <pc:sldMkLst>
          <pc:docMk/>
          <pc:sldMk cId="4245051145" sldId="264"/>
        </pc:sldMkLst>
        <pc:spChg chg="mod">
          <ac:chgData name="Poojita Tadepalli" userId="18c2a60e-d3e5-43f4-bdae-893c5e876247" providerId="ADAL" clId="{73F45248-7259-4980-8587-4FE7C3312846}" dt="2020-11-03T16:07:47.576" v="272" actId="26606"/>
          <ac:spMkLst>
            <pc:docMk/>
            <pc:sldMk cId="4245051145" sldId="264"/>
            <ac:spMk id="2" creationId="{26AB2216-E59E-4AB1-934E-AEEBF0280022}"/>
          </ac:spMkLst>
        </pc:spChg>
        <pc:spChg chg="mod">
          <ac:chgData name="Poojita Tadepalli" userId="18c2a60e-d3e5-43f4-bdae-893c5e876247" providerId="ADAL" clId="{73F45248-7259-4980-8587-4FE7C3312846}" dt="2020-11-03T16:07:47.576" v="272" actId="26606"/>
          <ac:spMkLst>
            <pc:docMk/>
            <pc:sldMk cId="4245051145" sldId="264"/>
            <ac:spMk id="3" creationId="{B7040F18-0A9F-4623-BBAD-F88B5837F907}"/>
          </ac:spMkLst>
        </pc:spChg>
        <pc:spChg chg="add del">
          <ac:chgData name="Poojita Tadepalli" userId="18c2a60e-d3e5-43f4-bdae-893c5e876247" providerId="ADAL" clId="{73F45248-7259-4980-8587-4FE7C3312846}" dt="2020-11-03T16:07:47.581" v="273" actId="26606"/>
          <ac:spMkLst>
            <pc:docMk/>
            <pc:sldMk cId="4245051145" sldId="264"/>
            <ac:spMk id="23" creationId="{7CB4857B-ED7C-444D-9F04-2F885114A1C2}"/>
          </ac:spMkLst>
        </pc:spChg>
        <pc:spChg chg="add del">
          <ac:chgData name="Poojita Tadepalli" userId="18c2a60e-d3e5-43f4-bdae-893c5e876247" providerId="ADAL" clId="{73F45248-7259-4980-8587-4FE7C3312846}" dt="2020-11-03T16:07:47.581" v="273" actId="26606"/>
          <ac:spMkLst>
            <pc:docMk/>
            <pc:sldMk cId="4245051145" sldId="264"/>
            <ac:spMk id="24" creationId="{D18046FB-44EA-4FD8-A585-EA09A319B2D0}"/>
          </ac:spMkLst>
        </pc:spChg>
        <pc:spChg chg="add del">
          <ac:chgData name="Poojita Tadepalli" userId="18c2a60e-d3e5-43f4-bdae-893c5e876247" providerId="ADAL" clId="{73F45248-7259-4980-8587-4FE7C3312846}" dt="2020-11-03T16:07:47.581" v="273" actId="26606"/>
          <ac:spMkLst>
            <pc:docMk/>
            <pc:sldMk cId="4245051145" sldId="264"/>
            <ac:spMk id="25" creationId="{479F5F2B-8B58-4140-AE6A-51F6C67B18D9}"/>
          </ac:spMkLst>
        </pc:spChg>
        <pc:spChg chg="add del">
          <ac:chgData name="Poojita Tadepalli" userId="18c2a60e-d3e5-43f4-bdae-893c5e876247" providerId="ADAL" clId="{73F45248-7259-4980-8587-4FE7C3312846}" dt="2020-11-03T16:07:47.576" v="272" actId="26606"/>
          <ac:spMkLst>
            <pc:docMk/>
            <pc:sldMk cId="4245051145" sldId="264"/>
            <ac:spMk id="30" creationId="{0D7B6173-1D58-48E2-83CF-37350F315F75}"/>
          </ac:spMkLst>
        </pc:spChg>
        <pc:spChg chg="add del">
          <ac:chgData name="Poojita Tadepalli" userId="18c2a60e-d3e5-43f4-bdae-893c5e876247" providerId="ADAL" clId="{73F45248-7259-4980-8587-4FE7C3312846}" dt="2020-11-03T16:07:47.576" v="272" actId="26606"/>
          <ac:spMkLst>
            <pc:docMk/>
            <pc:sldMk cId="4245051145" sldId="264"/>
            <ac:spMk id="32" creationId="{BD21050B-D85A-4CC6-94EC-450D24F19661}"/>
          </ac:spMkLst>
        </pc:spChg>
        <pc:spChg chg="add del">
          <ac:chgData name="Poojita Tadepalli" userId="18c2a60e-d3e5-43f4-bdae-893c5e876247" providerId="ADAL" clId="{73F45248-7259-4980-8587-4FE7C3312846}" dt="2020-11-03T16:07:47.576" v="272" actId="26606"/>
          <ac:spMkLst>
            <pc:docMk/>
            <pc:sldMk cId="4245051145" sldId="264"/>
            <ac:spMk id="36" creationId="{D87C4F29-0DC4-4901-A2FD-7C88889E6035}"/>
          </ac:spMkLst>
        </pc:spChg>
        <pc:spChg chg="add del">
          <ac:chgData name="Poojita Tadepalli" userId="18c2a60e-d3e5-43f4-bdae-893c5e876247" providerId="ADAL" clId="{73F45248-7259-4980-8587-4FE7C3312846}" dt="2020-11-03T16:07:47.576" v="272" actId="26606"/>
          <ac:spMkLst>
            <pc:docMk/>
            <pc:sldMk cId="4245051145" sldId="264"/>
            <ac:spMk id="38" creationId="{C5F81162-7738-4BC8-BA5D-ADEFD7F2D166}"/>
          </ac:spMkLst>
        </pc:spChg>
        <pc:spChg chg="add">
          <ac:chgData name="Poojita Tadepalli" userId="18c2a60e-d3e5-43f4-bdae-893c5e876247" providerId="ADAL" clId="{73F45248-7259-4980-8587-4FE7C3312846}" dt="2020-11-03T16:07:47.581" v="273" actId="26606"/>
          <ac:spMkLst>
            <pc:docMk/>
            <pc:sldMk cId="4245051145" sldId="264"/>
            <ac:spMk id="40" creationId="{7CB4857B-ED7C-444D-9F04-2F885114A1C2}"/>
          </ac:spMkLst>
        </pc:spChg>
        <pc:spChg chg="add">
          <ac:chgData name="Poojita Tadepalli" userId="18c2a60e-d3e5-43f4-bdae-893c5e876247" providerId="ADAL" clId="{73F45248-7259-4980-8587-4FE7C3312846}" dt="2020-11-03T16:07:47.581" v="273" actId="26606"/>
          <ac:spMkLst>
            <pc:docMk/>
            <pc:sldMk cId="4245051145" sldId="264"/>
            <ac:spMk id="41" creationId="{D18046FB-44EA-4FD8-A585-EA09A319B2D0}"/>
          </ac:spMkLst>
        </pc:spChg>
        <pc:spChg chg="add">
          <ac:chgData name="Poojita Tadepalli" userId="18c2a60e-d3e5-43f4-bdae-893c5e876247" providerId="ADAL" clId="{73F45248-7259-4980-8587-4FE7C3312846}" dt="2020-11-03T16:07:47.581" v="273" actId="26606"/>
          <ac:spMkLst>
            <pc:docMk/>
            <pc:sldMk cId="4245051145" sldId="264"/>
            <ac:spMk id="42" creationId="{479F5F2B-8B58-4140-AE6A-51F6C67B18D9}"/>
          </ac:spMkLst>
        </pc:spChg>
        <pc:picChg chg="add del">
          <ac:chgData name="Poojita Tadepalli" userId="18c2a60e-d3e5-43f4-bdae-893c5e876247" providerId="ADAL" clId="{73F45248-7259-4980-8587-4FE7C3312846}" dt="2020-11-03T16:07:47.576" v="272" actId="26606"/>
          <ac:picMkLst>
            <pc:docMk/>
            <pc:sldMk cId="4245051145" sldId="264"/>
            <ac:picMk id="34" creationId="{C4720EDA-E218-43A9-8817-08F09F4DB6CA}"/>
          </ac:picMkLst>
        </pc:picChg>
      </pc:sldChg>
    </pc:docChg>
  </pc:docChgLst>
  <pc:docChgLst>
    <pc:chgData name="Poojita Tadepalli" userId="S::ptadepalli1@student.gsu.edu::18c2a60e-d3e5-43f4-bdae-893c5e876247" providerId="AD" clId="Web-{66BED030-7C1D-6E34-6F73-5A8446E0118B}"/>
    <pc:docChg chg="modSld">
      <pc:chgData name="Poojita Tadepalli" userId="S::ptadepalli1@student.gsu.edu::18c2a60e-d3e5-43f4-bdae-893c5e876247" providerId="AD" clId="Web-{66BED030-7C1D-6E34-6F73-5A8446E0118B}" dt="2020-11-03T16:06:09.209" v="6" actId="20577"/>
      <pc:docMkLst>
        <pc:docMk/>
      </pc:docMkLst>
      <pc:sldChg chg="modSp">
        <pc:chgData name="Poojita Tadepalli" userId="S::ptadepalli1@student.gsu.edu::18c2a60e-d3e5-43f4-bdae-893c5e876247" providerId="AD" clId="Web-{66BED030-7C1D-6E34-6F73-5A8446E0118B}" dt="2020-11-03T16:06:09.209" v="6" actId="20577"/>
        <pc:sldMkLst>
          <pc:docMk/>
          <pc:sldMk cId="2676981786" sldId="256"/>
        </pc:sldMkLst>
        <pc:spChg chg="mod">
          <ac:chgData name="Poojita Tadepalli" userId="S::ptadepalli1@student.gsu.edu::18c2a60e-d3e5-43f4-bdae-893c5e876247" providerId="AD" clId="Web-{66BED030-7C1D-6E34-6F73-5A8446E0118B}" dt="2020-11-03T16:06:09.209" v="6" actId="20577"/>
          <ac:spMkLst>
            <pc:docMk/>
            <pc:sldMk cId="2676981786" sldId="256"/>
            <ac:spMk id="3" creationId="{B6F743EF-A73B-4D6A-B1F6-E1A2BD198BE5}"/>
          </ac:spMkLst>
        </pc:spChg>
      </pc:sldChg>
    </pc:docChg>
  </pc:docChgLst>
  <pc:docChgLst>
    <pc:chgData name="Harsh Desai" userId="88d5ebba-e64a-4427-8362-0af2178abb9b" providerId="ADAL" clId="{5906F7A7-21F6-40FE-8C0F-C0367848C57E}"/>
    <pc:docChg chg="undo custSel mod addSld modSld sldOrd">
      <pc:chgData name="Harsh Desai" userId="88d5ebba-e64a-4427-8362-0af2178abb9b" providerId="ADAL" clId="{5906F7A7-21F6-40FE-8C0F-C0367848C57E}" dt="2020-11-03T23:51:49.605" v="809"/>
      <pc:docMkLst>
        <pc:docMk/>
      </pc:docMkLst>
      <pc:sldChg chg="addSp modSp mod setBg setClrOvrMap">
        <pc:chgData name="Harsh Desai" userId="88d5ebba-e64a-4427-8362-0af2178abb9b" providerId="ADAL" clId="{5906F7A7-21F6-40FE-8C0F-C0367848C57E}" dt="2020-11-03T00:51:10.537" v="262" actId="26606"/>
        <pc:sldMkLst>
          <pc:docMk/>
          <pc:sldMk cId="2676981786" sldId="256"/>
        </pc:sldMkLst>
        <pc:spChg chg="mod">
          <ac:chgData name="Harsh Desai" userId="88d5ebba-e64a-4427-8362-0af2178abb9b" providerId="ADAL" clId="{5906F7A7-21F6-40FE-8C0F-C0367848C57E}" dt="2020-11-03T00:51:10.537" v="262" actId="26606"/>
          <ac:spMkLst>
            <pc:docMk/>
            <pc:sldMk cId="2676981786" sldId="256"/>
            <ac:spMk id="2" creationId="{81EAE02B-54F8-4B02-8258-21A301A374D2}"/>
          </ac:spMkLst>
        </pc:spChg>
        <pc:spChg chg="mod">
          <ac:chgData name="Harsh Desai" userId="88d5ebba-e64a-4427-8362-0af2178abb9b" providerId="ADAL" clId="{5906F7A7-21F6-40FE-8C0F-C0367848C57E}" dt="2020-11-03T00:51:10.537" v="262" actId="26606"/>
          <ac:spMkLst>
            <pc:docMk/>
            <pc:sldMk cId="2676981786" sldId="256"/>
            <ac:spMk id="3" creationId="{B6F743EF-A73B-4D6A-B1F6-E1A2BD198BE5}"/>
          </ac:spMkLst>
        </pc:spChg>
        <pc:spChg chg="add">
          <ac:chgData name="Harsh Desai" userId="88d5ebba-e64a-4427-8362-0af2178abb9b" providerId="ADAL" clId="{5906F7A7-21F6-40FE-8C0F-C0367848C57E}" dt="2020-11-03T00:51:10.537" v="262" actId="26606"/>
          <ac:spMkLst>
            <pc:docMk/>
            <pc:sldMk cId="2676981786" sldId="256"/>
            <ac:spMk id="9" creationId="{E49CC64F-7275-4E33-961B-0C5CDC439875}"/>
          </ac:spMkLst>
        </pc:spChg>
        <pc:picChg chg="add">
          <ac:chgData name="Harsh Desai" userId="88d5ebba-e64a-4427-8362-0af2178abb9b" providerId="ADAL" clId="{5906F7A7-21F6-40FE-8C0F-C0367848C57E}" dt="2020-11-03T00:51:10.537" v="262" actId="26606"/>
          <ac:picMkLst>
            <pc:docMk/>
            <pc:sldMk cId="2676981786" sldId="256"/>
            <ac:picMk id="5" creationId="{C62CAD43-13B9-4C99-9818-C247C2473B50}"/>
          </ac:picMkLst>
        </pc:picChg>
      </pc:sldChg>
      <pc:sldChg chg="addSp delSp modSp mod setBg setClrOvrMap">
        <pc:chgData name="Harsh Desai" userId="88d5ebba-e64a-4427-8362-0af2178abb9b" providerId="ADAL" clId="{5906F7A7-21F6-40FE-8C0F-C0367848C57E}" dt="2020-11-03T03:08:19.405" v="756"/>
        <pc:sldMkLst>
          <pc:docMk/>
          <pc:sldMk cId="761920238" sldId="257"/>
        </pc:sldMkLst>
        <pc:spChg chg="mod">
          <ac:chgData name="Harsh Desai" userId="88d5ebba-e64a-4427-8362-0af2178abb9b" providerId="ADAL" clId="{5906F7A7-21F6-40FE-8C0F-C0367848C57E}" dt="2020-11-03T00:51:48.855" v="273" actId="26606"/>
          <ac:spMkLst>
            <pc:docMk/>
            <pc:sldMk cId="761920238" sldId="257"/>
            <ac:spMk id="2" creationId="{1E9DE4AD-C82C-4A93-826B-2D8B299E7979}"/>
          </ac:spMkLst>
        </pc:spChg>
        <pc:spChg chg="add del mod">
          <ac:chgData name="Harsh Desai" userId="88d5ebba-e64a-4427-8362-0af2178abb9b" providerId="ADAL" clId="{5906F7A7-21F6-40FE-8C0F-C0367848C57E}" dt="2020-11-03T00:51:48.855" v="273" actId="26606"/>
          <ac:spMkLst>
            <pc:docMk/>
            <pc:sldMk cId="761920238" sldId="257"/>
            <ac:spMk id="3" creationId="{3A3D4F50-9A6A-4967-BFFC-954925CBC0EA}"/>
          </ac:spMkLst>
        </pc:spChg>
        <pc:spChg chg="add del">
          <ac:chgData name="Harsh Desai" userId="88d5ebba-e64a-4427-8362-0af2178abb9b" providerId="ADAL" clId="{5906F7A7-21F6-40FE-8C0F-C0367848C57E}" dt="2020-11-03T00:51:24.998" v="264" actId="26606"/>
          <ac:spMkLst>
            <pc:docMk/>
            <pc:sldMk cId="761920238" sldId="257"/>
            <ac:spMk id="8" creationId="{AD21898E-86C0-4C8A-A76C-DF33E844C87A}"/>
          </ac:spMkLst>
        </pc:spChg>
        <pc:spChg chg="add del">
          <ac:chgData name="Harsh Desai" userId="88d5ebba-e64a-4427-8362-0af2178abb9b" providerId="ADAL" clId="{5906F7A7-21F6-40FE-8C0F-C0367848C57E}" dt="2020-11-03T00:51:26.432" v="266" actId="26606"/>
          <ac:spMkLst>
            <pc:docMk/>
            <pc:sldMk cId="761920238" sldId="257"/>
            <ac:spMk id="9" creationId="{2F56F8EA-3356-4455-9899-320874F6E465}"/>
          </ac:spMkLst>
        </pc:spChg>
        <pc:spChg chg="add del">
          <ac:chgData name="Harsh Desai" userId="88d5ebba-e64a-4427-8362-0af2178abb9b" providerId="ADAL" clId="{5906F7A7-21F6-40FE-8C0F-C0367848C57E}" dt="2020-11-03T00:51:24.998" v="264" actId="26606"/>
          <ac:spMkLst>
            <pc:docMk/>
            <pc:sldMk cId="761920238" sldId="257"/>
            <ac:spMk id="10" creationId="{5C8F04BD-D093-45D0-B54C-50FDB308B4EE}"/>
          </ac:spMkLst>
        </pc:spChg>
        <pc:spChg chg="add del">
          <ac:chgData name="Harsh Desai" userId="88d5ebba-e64a-4427-8362-0af2178abb9b" providerId="ADAL" clId="{5906F7A7-21F6-40FE-8C0F-C0367848C57E}" dt="2020-11-03T00:51:48.831" v="272" actId="26606"/>
          <ac:spMkLst>
            <pc:docMk/>
            <pc:sldMk cId="761920238" sldId="257"/>
            <ac:spMk id="12" creationId="{96964194-5878-40D2-8EC0-DDC58387FA56}"/>
          </ac:spMkLst>
        </pc:spChg>
        <pc:spChg chg="add del">
          <ac:chgData name="Harsh Desai" userId="88d5ebba-e64a-4427-8362-0af2178abb9b" providerId="ADAL" clId="{5906F7A7-21F6-40FE-8C0F-C0367848C57E}" dt="2020-11-03T00:51:33.796" v="268" actId="26606"/>
          <ac:spMkLst>
            <pc:docMk/>
            <pc:sldMk cId="761920238" sldId="257"/>
            <ac:spMk id="14" creationId="{122F9423-F4B1-45D4-8445-E9991ECCBCCF}"/>
          </ac:spMkLst>
        </pc:spChg>
        <pc:spChg chg="add del">
          <ac:chgData name="Harsh Desai" userId="88d5ebba-e64a-4427-8362-0af2178abb9b" providerId="ADAL" clId="{5906F7A7-21F6-40FE-8C0F-C0367848C57E}" dt="2020-11-03T00:51:43.424" v="270" actId="26606"/>
          <ac:spMkLst>
            <pc:docMk/>
            <pc:sldMk cId="761920238" sldId="257"/>
            <ac:spMk id="18" creationId="{42285737-90EE-47DC-AC80-8AE156B11969}"/>
          </ac:spMkLst>
        </pc:spChg>
        <pc:spChg chg="add del">
          <ac:chgData name="Harsh Desai" userId="88d5ebba-e64a-4427-8362-0af2178abb9b" providerId="ADAL" clId="{5906F7A7-21F6-40FE-8C0F-C0367848C57E}" dt="2020-11-03T00:51:48.831" v="272" actId="26606"/>
          <ac:spMkLst>
            <pc:docMk/>
            <pc:sldMk cId="761920238" sldId="257"/>
            <ac:spMk id="26" creationId="{E0D60ECE-8986-45DC-B7FE-EC7699B466B8}"/>
          </ac:spMkLst>
        </pc:spChg>
        <pc:spChg chg="add del">
          <ac:chgData name="Harsh Desai" userId="88d5ebba-e64a-4427-8362-0af2178abb9b" providerId="ADAL" clId="{5906F7A7-21F6-40FE-8C0F-C0367848C57E}" dt="2020-11-03T00:51:48.831" v="272" actId="26606"/>
          <ac:spMkLst>
            <pc:docMk/>
            <pc:sldMk cId="761920238" sldId="257"/>
            <ac:spMk id="27" creationId="{3A3D4F50-9A6A-4967-BFFC-954925CBC0EA}"/>
          </ac:spMkLst>
        </pc:spChg>
        <pc:spChg chg="add">
          <ac:chgData name="Harsh Desai" userId="88d5ebba-e64a-4427-8362-0af2178abb9b" providerId="ADAL" clId="{5906F7A7-21F6-40FE-8C0F-C0367848C57E}" dt="2020-11-03T00:51:48.855" v="273" actId="26606"/>
          <ac:spMkLst>
            <pc:docMk/>
            <pc:sldMk cId="761920238" sldId="257"/>
            <ac:spMk id="29" creationId="{42285737-90EE-47DC-AC80-8AE156B11969}"/>
          </ac:spMkLst>
        </pc:spChg>
        <pc:grpChg chg="add del">
          <ac:chgData name="Harsh Desai" userId="88d5ebba-e64a-4427-8362-0af2178abb9b" providerId="ADAL" clId="{5906F7A7-21F6-40FE-8C0F-C0367848C57E}" dt="2020-11-03T00:51:33.796" v="268" actId="26606"/>
          <ac:grpSpMkLst>
            <pc:docMk/>
            <pc:sldMk cId="761920238" sldId="257"/>
            <ac:grpSpMk id="11" creationId="{770AE191-D2EA-45C9-A44D-830C188F74CB}"/>
          </ac:grpSpMkLst>
        </pc:grpChg>
        <pc:grpChg chg="add del">
          <ac:chgData name="Harsh Desai" userId="88d5ebba-e64a-4427-8362-0af2178abb9b" providerId="ADAL" clId="{5906F7A7-21F6-40FE-8C0F-C0367848C57E}" dt="2020-11-03T00:51:43.424" v="270" actId="26606"/>
          <ac:grpSpMkLst>
            <pc:docMk/>
            <pc:sldMk cId="761920238" sldId="257"/>
            <ac:grpSpMk id="19" creationId="{B57BDC17-F1B3-455F-BBF1-680AA1F25C06}"/>
          </ac:grpSpMkLst>
        </pc:grpChg>
        <pc:grpChg chg="add">
          <ac:chgData name="Harsh Desai" userId="88d5ebba-e64a-4427-8362-0af2178abb9b" providerId="ADAL" clId="{5906F7A7-21F6-40FE-8C0F-C0367848C57E}" dt="2020-11-03T00:51:48.855" v="273" actId="26606"/>
          <ac:grpSpMkLst>
            <pc:docMk/>
            <pc:sldMk cId="761920238" sldId="257"/>
            <ac:grpSpMk id="30" creationId="{B57BDC17-F1B3-455F-BBF1-680AA1F25C06}"/>
          </ac:grpSpMkLst>
        </pc:grpChg>
        <pc:graphicFrameChg chg="add del">
          <ac:chgData name="Harsh Desai" userId="88d5ebba-e64a-4427-8362-0af2178abb9b" providerId="ADAL" clId="{5906F7A7-21F6-40FE-8C0F-C0367848C57E}" dt="2020-11-03T00:51:26.432" v="266" actId="26606"/>
          <ac:graphicFrameMkLst>
            <pc:docMk/>
            <pc:sldMk cId="761920238" sldId="257"/>
            <ac:graphicFrameMk id="5" creationId="{1637DC84-9C47-4759-90FD-AC01159FD2A1}"/>
          </ac:graphicFrameMkLst>
        </pc:graphicFrameChg>
        <pc:graphicFrameChg chg="add del">
          <ac:chgData name="Harsh Desai" userId="88d5ebba-e64a-4427-8362-0af2178abb9b" providerId="ADAL" clId="{5906F7A7-21F6-40FE-8C0F-C0367848C57E}" dt="2020-11-03T00:51:33.796" v="268" actId="26606"/>
          <ac:graphicFrameMkLst>
            <pc:docMk/>
            <pc:sldMk cId="761920238" sldId="257"/>
            <ac:graphicFrameMk id="15" creationId="{EE971B97-F614-4496-85BC-9528DCC00E52}"/>
          </ac:graphicFrameMkLst>
        </pc:graphicFrameChg>
        <pc:graphicFrameChg chg="add del">
          <ac:chgData name="Harsh Desai" userId="88d5ebba-e64a-4427-8362-0af2178abb9b" providerId="ADAL" clId="{5906F7A7-21F6-40FE-8C0F-C0367848C57E}" dt="2020-11-03T00:51:43.424" v="270" actId="26606"/>
          <ac:graphicFrameMkLst>
            <pc:docMk/>
            <pc:sldMk cId="761920238" sldId="257"/>
            <ac:graphicFrameMk id="24" creationId="{AB575BF1-7A10-47EC-A1DA-3A48553363AF}"/>
          </ac:graphicFrameMkLst>
        </pc:graphicFrameChg>
        <pc:graphicFrameChg chg="add mod">
          <ac:chgData name="Harsh Desai" userId="88d5ebba-e64a-4427-8362-0af2178abb9b" providerId="ADAL" clId="{5906F7A7-21F6-40FE-8C0F-C0367848C57E}" dt="2020-11-03T03:08:19.405" v="756"/>
          <ac:graphicFrameMkLst>
            <pc:docMk/>
            <pc:sldMk cId="761920238" sldId="257"/>
            <ac:graphicFrameMk id="34" creationId="{AB575BF1-7A10-47EC-A1DA-3A48553363AF}"/>
          </ac:graphicFrameMkLst>
        </pc:graphicFrameChg>
        <pc:picChg chg="add del">
          <ac:chgData name="Harsh Desai" userId="88d5ebba-e64a-4427-8362-0af2178abb9b" providerId="ADAL" clId="{5906F7A7-21F6-40FE-8C0F-C0367848C57E}" dt="2020-11-03T00:51:48.831" v="272" actId="26606"/>
          <ac:picMkLst>
            <pc:docMk/>
            <pc:sldMk cId="761920238" sldId="257"/>
            <ac:picMk id="7" creationId="{C75D8A82-0060-492F-9A5D-B8788C21DE66}"/>
          </ac:picMkLst>
        </pc:picChg>
      </pc:sldChg>
      <pc:sldChg chg="addSp delSp modSp mod setBg setClrOvrMap">
        <pc:chgData name="Harsh Desai" userId="88d5ebba-e64a-4427-8362-0af2178abb9b" providerId="ADAL" clId="{5906F7A7-21F6-40FE-8C0F-C0367848C57E}" dt="2020-11-03T00:52:38.270" v="290" actId="26606"/>
        <pc:sldMkLst>
          <pc:docMk/>
          <pc:sldMk cId="4010304632" sldId="259"/>
        </pc:sldMkLst>
        <pc:spChg chg="mod">
          <ac:chgData name="Harsh Desai" userId="88d5ebba-e64a-4427-8362-0af2178abb9b" providerId="ADAL" clId="{5906F7A7-21F6-40FE-8C0F-C0367848C57E}" dt="2020-11-03T00:52:38.247" v="289" actId="26606"/>
          <ac:spMkLst>
            <pc:docMk/>
            <pc:sldMk cId="4010304632" sldId="259"/>
            <ac:spMk id="2" creationId="{524CD38E-4F23-4EAF-9D33-A27F50A27855}"/>
          </ac:spMkLst>
        </pc:spChg>
        <pc:spChg chg="add del">
          <ac:chgData name="Harsh Desai" userId="88d5ebba-e64a-4427-8362-0af2178abb9b" providerId="ADAL" clId="{5906F7A7-21F6-40FE-8C0F-C0367848C57E}" dt="2020-11-03T00:52:38.270" v="290" actId="26606"/>
          <ac:spMkLst>
            <pc:docMk/>
            <pc:sldMk cId="4010304632" sldId="259"/>
            <ac:spMk id="3" creationId="{33C359E4-E23B-4FE6-8C67-58492BA5E854}"/>
          </ac:spMkLst>
        </pc:spChg>
        <pc:spChg chg="add del">
          <ac:chgData name="Harsh Desai" userId="88d5ebba-e64a-4427-8362-0af2178abb9b" providerId="ADAL" clId="{5906F7A7-21F6-40FE-8C0F-C0367848C57E}" dt="2020-11-03T00:52:36.641" v="287" actId="26606"/>
          <ac:spMkLst>
            <pc:docMk/>
            <pc:sldMk cId="4010304632" sldId="259"/>
            <ac:spMk id="8" creationId="{AD21898E-86C0-4C8A-A76C-DF33E844C87A}"/>
          </ac:spMkLst>
        </pc:spChg>
        <pc:spChg chg="add del">
          <ac:chgData name="Harsh Desai" userId="88d5ebba-e64a-4427-8362-0af2178abb9b" providerId="ADAL" clId="{5906F7A7-21F6-40FE-8C0F-C0367848C57E}" dt="2020-11-03T00:52:01.939" v="275" actId="26606"/>
          <ac:spMkLst>
            <pc:docMk/>
            <pc:sldMk cId="4010304632" sldId="259"/>
            <ac:spMk id="9" creationId="{37E32B78-23DD-4E77-8B9C-7779E3BF20C2}"/>
          </ac:spMkLst>
        </pc:spChg>
        <pc:spChg chg="add del">
          <ac:chgData name="Harsh Desai" userId="88d5ebba-e64a-4427-8362-0af2178abb9b" providerId="ADAL" clId="{5906F7A7-21F6-40FE-8C0F-C0367848C57E}" dt="2020-11-03T00:52:06.595" v="277" actId="26606"/>
          <ac:spMkLst>
            <pc:docMk/>
            <pc:sldMk cId="4010304632" sldId="259"/>
            <ac:spMk id="10" creationId="{CF62D2A7-8207-488C-9F46-316BA81A16C8}"/>
          </ac:spMkLst>
        </pc:spChg>
        <pc:spChg chg="add del">
          <ac:chgData name="Harsh Desai" userId="88d5ebba-e64a-4427-8362-0af2178abb9b" providerId="ADAL" clId="{5906F7A7-21F6-40FE-8C0F-C0367848C57E}" dt="2020-11-03T00:52:06.595" v="277" actId="26606"/>
          <ac:spMkLst>
            <pc:docMk/>
            <pc:sldMk cId="4010304632" sldId="259"/>
            <ac:spMk id="11" creationId="{33C359E4-E23B-4FE6-8C67-58492BA5E854}"/>
          </ac:spMkLst>
        </pc:spChg>
        <pc:spChg chg="add del">
          <ac:chgData name="Harsh Desai" userId="88d5ebba-e64a-4427-8362-0af2178abb9b" providerId="ADAL" clId="{5906F7A7-21F6-40FE-8C0F-C0367848C57E}" dt="2020-11-03T00:52:06.595" v="277" actId="26606"/>
          <ac:spMkLst>
            <pc:docMk/>
            <pc:sldMk cId="4010304632" sldId="259"/>
            <ac:spMk id="12" creationId="{52AC6D7F-F068-4E11-BB06-F601D89BB980}"/>
          </ac:spMkLst>
        </pc:spChg>
        <pc:spChg chg="add del">
          <ac:chgData name="Harsh Desai" userId="88d5ebba-e64a-4427-8362-0af2178abb9b" providerId="ADAL" clId="{5906F7A7-21F6-40FE-8C0F-C0367848C57E}" dt="2020-11-03T00:52:24.400" v="279" actId="26606"/>
          <ac:spMkLst>
            <pc:docMk/>
            <pc:sldMk cId="4010304632" sldId="259"/>
            <ac:spMk id="14" creationId="{339C8D78-A644-462F-B674-F440635E5353}"/>
          </ac:spMkLst>
        </pc:spChg>
        <pc:spChg chg="add del">
          <ac:chgData name="Harsh Desai" userId="88d5ebba-e64a-4427-8362-0af2178abb9b" providerId="ADAL" clId="{5906F7A7-21F6-40FE-8C0F-C0367848C57E}" dt="2020-11-03T00:52:24.400" v="279" actId="26606"/>
          <ac:spMkLst>
            <pc:docMk/>
            <pc:sldMk cId="4010304632" sldId="259"/>
            <ac:spMk id="15" creationId="{AFA67CD3-AB4E-4A7A-BEB8-53C445D8C44E}"/>
          </ac:spMkLst>
        </pc:spChg>
        <pc:spChg chg="add del">
          <ac:chgData name="Harsh Desai" userId="88d5ebba-e64a-4427-8362-0af2178abb9b" providerId="ADAL" clId="{5906F7A7-21F6-40FE-8C0F-C0367848C57E}" dt="2020-11-03T00:52:24.400" v="279" actId="26606"/>
          <ac:spMkLst>
            <pc:docMk/>
            <pc:sldMk cId="4010304632" sldId="259"/>
            <ac:spMk id="18" creationId="{33C359E4-E23B-4FE6-8C67-58492BA5E854}"/>
          </ac:spMkLst>
        </pc:spChg>
        <pc:spChg chg="add del">
          <ac:chgData name="Harsh Desai" userId="88d5ebba-e64a-4427-8362-0af2178abb9b" providerId="ADAL" clId="{5906F7A7-21F6-40FE-8C0F-C0367848C57E}" dt="2020-11-03T00:52:33.131" v="283" actId="26606"/>
          <ac:spMkLst>
            <pc:docMk/>
            <pc:sldMk cId="4010304632" sldId="259"/>
            <ac:spMk id="22" creationId="{33C359E4-E23B-4FE6-8C67-58492BA5E854}"/>
          </ac:spMkLst>
        </pc:spChg>
        <pc:spChg chg="add del">
          <ac:chgData name="Harsh Desai" userId="88d5ebba-e64a-4427-8362-0af2178abb9b" providerId="ADAL" clId="{5906F7A7-21F6-40FE-8C0F-C0367848C57E}" dt="2020-11-03T00:52:33.131" v="283" actId="26606"/>
          <ac:spMkLst>
            <pc:docMk/>
            <pc:sldMk cId="4010304632" sldId="259"/>
            <ac:spMk id="23" creationId="{CF62D2A7-8207-488C-9F46-316BA81A16C8}"/>
          </ac:spMkLst>
        </pc:spChg>
        <pc:spChg chg="add del">
          <ac:chgData name="Harsh Desai" userId="88d5ebba-e64a-4427-8362-0af2178abb9b" providerId="ADAL" clId="{5906F7A7-21F6-40FE-8C0F-C0367848C57E}" dt="2020-11-03T00:52:33.131" v="283" actId="26606"/>
          <ac:spMkLst>
            <pc:docMk/>
            <pc:sldMk cId="4010304632" sldId="259"/>
            <ac:spMk id="24" creationId="{52AC6D7F-F068-4E11-BB06-F601D89BB980}"/>
          </ac:spMkLst>
        </pc:spChg>
        <pc:spChg chg="add del">
          <ac:chgData name="Harsh Desai" userId="88d5ebba-e64a-4427-8362-0af2178abb9b" providerId="ADAL" clId="{5906F7A7-21F6-40FE-8C0F-C0367848C57E}" dt="2020-11-03T00:52:35.040" v="285" actId="26606"/>
          <ac:spMkLst>
            <pc:docMk/>
            <pc:sldMk cId="4010304632" sldId="259"/>
            <ac:spMk id="27" creationId="{AFA67CD3-AB4E-4A7A-BEB8-53C445D8C44E}"/>
          </ac:spMkLst>
        </pc:spChg>
        <pc:spChg chg="add del">
          <ac:chgData name="Harsh Desai" userId="88d5ebba-e64a-4427-8362-0af2178abb9b" providerId="ADAL" clId="{5906F7A7-21F6-40FE-8C0F-C0367848C57E}" dt="2020-11-03T00:52:35.040" v="285" actId="26606"/>
          <ac:spMkLst>
            <pc:docMk/>
            <pc:sldMk cId="4010304632" sldId="259"/>
            <ac:spMk id="29" creationId="{339C8D78-A644-462F-B674-F440635E5353}"/>
          </ac:spMkLst>
        </pc:spChg>
        <pc:spChg chg="add del">
          <ac:chgData name="Harsh Desai" userId="88d5ebba-e64a-4427-8362-0af2178abb9b" providerId="ADAL" clId="{5906F7A7-21F6-40FE-8C0F-C0367848C57E}" dt="2020-11-03T00:52:35.040" v="285" actId="26606"/>
          <ac:spMkLst>
            <pc:docMk/>
            <pc:sldMk cId="4010304632" sldId="259"/>
            <ac:spMk id="31" creationId="{33C359E4-E23B-4FE6-8C67-58492BA5E854}"/>
          </ac:spMkLst>
        </pc:spChg>
        <pc:spChg chg="add del">
          <ac:chgData name="Harsh Desai" userId="88d5ebba-e64a-4427-8362-0af2178abb9b" providerId="ADAL" clId="{5906F7A7-21F6-40FE-8C0F-C0367848C57E}" dt="2020-11-03T00:52:36.641" v="287" actId="26606"/>
          <ac:spMkLst>
            <pc:docMk/>
            <pc:sldMk cId="4010304632" sldId="259"/>
            <ac:spMk id="33" creationId="{5C8F04BD-D093-45D0-B54C-50FDB308B4EE}"/>
          </ac:spMkLst>
        </pc:spChg>
        <pc:spChg chg="add del">
          <ac:chgData name="Harsh Desai" userId="88d5ebba-e64a-4427-8362-0af2178abb9b" providerId="ADAL" clId="{5906F7A7-21F6-40FE-8C0F-C0367848C57E}" dt="2020-11-03T00:52:36.641" v="287" actId="26606"/>
          <ac:spMkLst>
            <pc:docMk/>
            <pc:sldMk cId="4010304632" sldId="259"/>
            <ac:spMk id="34" creationId="{33C359E4-E23B-4FE6-8C67-58492BA5E854}"/>
          </ac:spMkLst>
        </pc:spChg>
        <pc:spChg chg="add del">
          <ac:chgData name="Harsh Desai" userId="88d5ebba-e64a-4427-8362-0af2178abb9b" providerId="ADAL" clId="{5906F7A7-21F6-40FE-8C0F-C0367848C57E}" dt="2020-11-03T00:52:38.247" v="289" actId="26606"/>
          <ac:spMkLst>
            <pc:docMk/>
            <pc:sldMk cId="4010304632" sldId="259"/>
            <ac:spMk id="36" creationId="{DFF2AC85-FAA0-4844-813F-83C04D7382E2}"/>
          </ac:spMkLst>
        </pc:spChg>
        <pc:spChg chg="add del">
          <ac:chgData name="Harsh Desai" userId="88d5ebba-e64a-4427-8362-0af2178abb9b" providerId="ADAL" clId="{5906F7A7-21F6-40FE-8C0F-C0367848C57E}" dt="2020-11-03T00:52:38.247" v="289" actId="26606"/>
          <ac:spMkLst>
            <pc:docMk/>
            <pc:sldMk cId="4010304632" sldId="259"/>
            <ac:spMk id="37" creationId="{89CC0F1E-BAA2-47B1-8F83-7ECB9FD9E009}"/>
          </ac:spMkLst>
        </pc:spChg>
        <pc:spChg chg="add del">
          <ac:chgData name="Harsh Desai" userId="88d5ebba-e64a-4427-8362-0af2178abb9b" providerId="ADAL" clId="{5906F7A7-21F6-40FE-8C0F-C0367848C57E}" dt="2020-11-03T00:52:38.247" v="289" actId="26606"/>
          <ac:spMkLst>
            <pc:docMk/>
            <pc:sldMk cId="4010304632" sldId="259"/>
            <ac:spMk id="38" creationId="{33C359E4-E23B-4FE6-8C67-58492BA5E854}"/>
          </ac:spMkLst>
        </pc:spChg>
        <pc:graphicFrameChg chg="add del">
          <ac:chgData name="Harsh Desai" userId="88d5ebba-e64a-4427-8362-0af2178abb9b" providerId="ADAL" clId="{5906F7A7-21F6-40FE-8C0F-C0367848C57E}" dt="2020-11-03T00:52:01.939" v="275" actId="26606"/>
          <ac:graphicFrameMkLst>
            <pc:docMk/>
            <pc:sldMk cId="4010304632" sldId="259"/>
            <ac:graphicFrameMk id="5" creationId="{D22B52B4-4A19-4FC7-8A65-9AA5ECFC8F2A}"/>
          </ac:graphicFrameMkLst>
        </pc:graphicFrameChg>
        <pc:graphicFrameChg chg="add del">
          <ac:chgData name="Harsh Desai" userId="88d5ebba-e64a-4427-8362-0af2178abb9b" providerId="ADAL" clId="{5906F7A7-21F6-40FE-8C0F-C0367848C57E}" dt="2020-11-03T00:52:29.082" v="281" actId="26606"/>
          <ac:graphicFrameMkLst>
            <pc:docMk/>
            <pc:sldMk cId="4010304632" sldId="259"/>
            <ac:graphicFrameMk id="20" creationId="{DA5BC611-2080-4F3D-9603-0410957729D4}"/>
          </ac:graphicFrameMkLst>
        </pc:graphicFrameChg>
        <pc:graphicFrameChg chg="add">
          <ac:chgData name="Harsh Desai" userId="88d5ebba-e64a-4427-8362-0af2178abb9b" providerId="ADAL" clId="{5906F7A7-21F6-40FE-8C0F-C0367848C57E}" dt="2020-11-03T00:52:38.270" v="290" actId="26606"/>
          <ac:graphicFrameMkLst>
            <pc:docMk/>
            <pc:sldMk cId="4010304632" sldId="259"/>
            <ac:graphicFrameMk id="40" creationId="{DA5BC611-2080-4F3D-9603-0410957729D4}"/>
          </ac:graphicFrameMkLst>
        </pc:graphicFrameChg>
        <pc:picChg chg="add del">
          <ac:chgData name="Harsh Desai" userId="88d5ebba-e64a-4427-8362-0af2178abb9b" providerId="ADAL" clId="{5906F7A7-21F6-40FE-8C0F-C0367848C57E}" dt="2020-11-03T00:52:06.595" v="277" actId="26606"/>
          <ac:picMkLst>
            <pc:docMk/>
            <pc:sldMk cId="4010304632" sldId="259"/>
            <ac:picMk id="7" creationId="{A084D2CE-76D7-4BA9-AE5D-F62D82346069}"/>
          </ac:picMkLst>
        </pc:picChg>
        <pc:picChg chg="add del">
          <ac:chgData name="Harsh Desai" userId="88d5ebba-e64a-4427-8362-0af2178abb9b" providerId="ADAL" clId="{5906F7A7-21F6-40FE-8C0F-C0367848C57E}" dt="2020-11-03T00:52:24.400" v="279" actId="26606"/>
          <ac:picMkLst>
            <pc:docMk/>
            <pc:sldMk cId="4010304632" sldId="259"/>
            <ac:picMk id="16" creationId="{07CF545F-9C2E-4446-97CD-AD92990C2B68}"/>
          </ac:picMkLst>
        </pc:picChg>
        <pc:picChg chg="add del">
          <ac:chgData name="Harsh Desai" userId="88d5ebba-e64a-4427-8362-0af2178abb9b" providerId="ADAL" clId="{5906F7A7-21F6-40FE-8C0F-C0367848C57E}" dt="2020-11-03T00:52:24.400" v="279" actId="26606"/>
          <ac:picMkLst>
            <pc:docMk/>
            <pc:sldMk cId="4010304632" sldId="259"/>
            <ac:picMk id="17" creationId="{58CE3C1F-E166-4FD9-BB2D-600886080F0B}"/>
          </ac:picMkLst>
        </pc:picChg>
        <pc:picChg chg="add del">
          <ac:chgData name="Harsh Desai" userId="88d5ebba-e64a-4427-8362-0af2178abb9b" providerId="ADAL" clId="{5906F7A7-21F6-40FE-8C0F-C0367848C57E}" dt="2020-11-03T00:52:33.131" v="283" actId="26606"/>
          <ac:picMkLst>
            <pc:docMk/>
            <pc:sldMk cId="4010304632" sldId="259"/>
            <ac:picMk id="25" creationId="{A084D2CE-76D7-4BA9-AE5D-F62D82346069}"/>
          </ac:picMkLst>
        </pc:picChg>
        <pc:picChg chg="add del">
          <ac:chgData name="Harsh Desai" userId="88d5ebba-e64a-4427-8362-0af2178abb9b" providerId="ADAL" clId="{5906F7A7-21F6-40FE-8C0F-C0367848C57E}" dt="2020-11-03T00:52:35.040" v="285" actId="26606"/>
          <ac:picMkLst>
            <pc:docMk/>
            <pc:sldMk cId="4010304632" sldId="259"/>
            <ac:picMk id="28" creationId="{07CF545F-9C2E-4446-97CD-AD92990C2B68}"/>
          </ac:picMkLst>
        </pc:picChg>
        <pc:picChg chg="add del">
          <ac:chgData name="Harsh Desai" userId="88d5ebba-e64a-4427-8362-0af2178abb9b" providerId="ADAL" clId="{5906F7A7-21F6-40FE-8C0F-C0367848C57E}" dt="2020-11-03T00:52:35.040" v="285" actId="26606"/>
          <ac:picMkLst>
            <pc:docMk/>
            <pc:sldMk cId="4010304632" sldId="259"/>
            <ac:picMk id="30" creationId="{58CE3C1F-E166-4FD9-BB2D-600886080F0B}"/>
          </ac:picMkLst>
        </pc:picChg>
      </pc:sldChg>
      <pc:sldChg chg="addSp delSp modSp mod ord setBg setClrOvrMap">
        <pc:chgData name="Harsh Desai" userId="88d5ebba-e64a-4427-8362-0af2178abb9b" providerId="ADAL" clId="{5906F7A7-21F6-40FE-8C0F-C0367848C57E}" dt="2020-11-03T02:26:57.379" v="740" actId="20577"/>
        <pc:sldMkLst>
          <pc:docMk/>
          <pc:sldMk cId="4173175788" sldId="260"/>
        </pc:sldMkLst>
        <pc:spChg chg="mod ord">
          <ac:chgData name="Harsh Desai" userId="88d5ebba-e64a-4427-8362-0af2178abb9b" providerId="ADAL" clId="{5906F7A7-21F6-40FE-8C0F-C0367848C57E}" dt="2020-10-31T20:54:11.696" v="85" actId="26606"/>
          <ac:spMkLst>
            <pc:docMk/>
            <pc:sldMk cId="4173175788" sldId="260"/>
            <ac:spMk id="2" creationId="{2A47B558-F378-4DC3-834B-DA98A564AF06}"/>
          </ac:spMkLst>
        </pc:spChg>
        <pc:spChg chg="del mod">
          <ac:chgData name="Harsh Desai" userId="88d5ebba-e64a-4427-8362-0af2178abb9b" providerId="ADAL" clId="{5906F7A7-21F6-40FE-8C0F-C0367848C57E}" dt="2020-10-31T20:30:33.125" v="7"/>
          <ac:spMkLst>
            <pc:docMk/>
            <pc:sldMk cId="4173175788" sldId="260"/>
            <ac:spMk id="3" creationId="{62BD21A7-6FFD-4A92-9C62-D63982EE52D4}"/>
          </ac:spMkLst>
        </pc:spChg>
        <pc:spChg chg="add del mod ord">
          <ac:chgData name="Harsh Desai" userId="88d5ebba-e64a-4427-8362-0af2178abb9b" providerId="ADAL" clId="{5906F7A7-21F6-40FE-8C0F-C0367848C57E}" dt="2020-11-03T02:17:31.542" v="610" actId="478"/>
          <ac:spMkLst>
            <pc:docMk/>
            <pc:sldMk cId="4173175788" sldId="260"/>
            <ac:spMk id="7" creationId="{201353DB-E578-4604-975B-260E566DC2B7}"/>
          </ac:spMkLst>
        </pc:spChg>
        <pc:spChg chg="add del mod ord">
          <ac:chgData name="Harsh Desai" userId="88d5ebba-e64a-4427-8362-0af2178abb9b" providerId="ADAL" clId="{5906F7A7-21F6-40FE-8C0F-C0367848C57E}" dt="2020-11-03T02:17:33.520" v="611" actId="478"/>
          <ac:spMkLst>
            <pc:docMk/>
            <pc:sldMk cId="4173175788" sldId="260"/>
            <ac:spMk id="9" creationId="{67AF4667-3F8B-4675-A196-1617984E0401}"/>
          </ac:spMkLst>
        </pc:spChg>
        <pc:spChg chg="add del mod">
          <ac:chgData name="Harsh Desai" userId="88d5ebba-e64a-4427-8362-0af2178abb9b" providerId="ADAL" clId="{5906F7A7-21F6-40FE-8C0F-C0367848C57E}" dt="2020-11-03T02:17:37.835" v="613" actId="478"/>
          <ac:spMkLst>
            <pc:docMk/>
            <pc:sldMk cId="4173175788" sldId="260"/>
            <ac:spMk id="13" creationId="{B103D491-4126-491D-936F-4FF644C65212}"/>
          </ac:spMkLst>
        </pc:spChg>
        <pc:spChg chg="add del mod">
          <ac:chgData name="Harsh Desai" userId="88d5ebba-e64a-4427-8362-0af2178abb9b" providerId="ADAL" clId="{5906F7A7-21F6-40FE-8C0F-C0367848C57E}" dt="2020-11-03T02:17:35.755" v="612" actId="478"/>
          <ac:spMkLst>
            <pc:docMk/>
            <pc:sldMk cId="4173175788" sldId="260"/>
            <ac:spMk id="15" creationId="{8A286D43-01A0-48E0-BE6B-B88AAADA97DF}"/>
          </ac:spMkLst>
        </pc:spChg>
        <pc:spChg chg="add mod">
          <ac:chgData name="Harsh Desai" userId="88d5ebba-e64a-4427-8362-0af2178abb9b" providerId="ADAL" clId="{5906F7A7-21F6-40FE-8C0F-C0367848C57E}" dt="2020-11-03T02:22:12.577" v="673" actId="1076"/>
          <ac:spMkLst>
            <pc:docMk/>
            <pc:sldMk cId="4173175788" sldId="260"/>
            <ac:spMk id="17" creationId="{9FF45B44-A54B-47AF-A5E2-E3DE12F0E760}"/>
          </ac:spMkLst>
        </pc:spChg>
        <pc:spChg chg="add del">
          <ac:chgData name="Harsh Desai" userId="88d5ebba-e64a-4427-8362-0af2178abb9b" providerId="ADAL" clId="{5906F7A7-21F6-40FE-8C0F-C0367848C57E}" dt="2020-10-31T20:53:28.194" v="63" actId="26606"/>
          <ac:spMkLst>
            <pc:docMk/>
            <pc:sldMk cId="4173175788" sldId="260"/>
            <ac:spMk id="20" creationId="{83ECE1D5-0D16-4349-9FC6-E924A66880C2}"/>
          </ac:spMkLst>
        </pc:spChg>
        <pc:spChg chg="add mod">
          <ac:chgData name="Harsh Desai" userId="88d5ebba-e64a-4427-8362-0af2178abb9b" providerId="ADAL" clId="{5906F7A7-21F6-40FE-8C0F-C0367848C57E}" dt="2020-11-03T02:07:00.376" v="502" actId="207"/>
          <ac:spMkLst>
            <pc:docMk/>
            <pc:sldMk cId="4173175788" sldId="260"/>
            <ac:spMk id="20" creationId="{C93FB2A5-3FA0-4A56-B0FE-772C1C30DC66}"/>
          </ac:spMkLst>
        </pc:spChg>
        <pc:spChg chg="add del">
          <ac:chgData name="Harsh Desai" userId="88d5ebba-e64a-4427-8362-0af2178abb9b" providerId="ADAL" clId="{5906F7A7-21F6-40FE-8C0F-C0367848C57E}" dt="2020-10-31T20:53:42.014" v="73" actId="26606"/>
          <ac:spMkLst>
            <pc:docMk/>
            <pc:sldMk cId="4173175788" sldId="260"/>
            <ac:spMk id="21" creationId="{F6E384F5-137A-40B1-97F0-694CC6ECD59C}"/>
          </ac:spMkLst>
        </pc:spChg>
        <pc:spChg chg="add del">
          <ac:chgData name="Harsh Desai" userId="88d5ebba-e64a-4427-8362-0af2178abb9b" providerId="ADAL" clId="{5906F7A7-21F6-40FE-8C0F-C0367848C57E}" dt="2020-10-31T20:53:28.194" v="63" actId="26606"/>
          <ac:spMkLst>
            <pc:docMk/>
            <pc:sldMk cId="4173175788" sldId="260"/>
            <ac:spMk id="23" creationId="{7BC0F8B1-F985-469B-8332-13DBC7665557}"/>
          </ac:spMkLst>
        </pc:spChg>
        <pc:spChg chg="add del">
          <ac:chgData name="Harsh Desai" userId="88d5ebba-e64a-4427-8362-0af2178abb9b" providerId="ADAL" clId="{5906F7A7-21F6-40FE-8C0F-C0367848C57E}" dt="2020-10-31T20:53:28.194" v="63" actId="26606"/>
          <ac:spMkLst>
            <pc:docMk/>
            <pc:sldMk cId="4173175788" sldId="260"/>
            <ac:spMk id="25" creationId="{89D15953-1642-4DD6-AD9E-01AA19247FF6}"/>
          </ac:spMkLst>
        </pc:spChg>
        <pc:spChg chg="add del">
          <ac:chgData name="Harsh Desai" userId="88d5ebba-e64a-4427-8362-0af2178abb9b" providerId="ADAL" clId="{5906F7A7-21F6-40FE-8C0F-C0367848C57E}" dt="2020-10-31T20:53:28.194" v="63" actId="26606"/>
          <ac:spMkLst>
            <pc:docMk/>
            <pc:sldMk cId="4173175788" sldId="260"/>
            <ac:spMk id="27" creationId="{FBF3780C-749F-4B50-9E1D-F2B1F6DBB7DD}"/>
          </ac:spMkLst>
        </pc:spChg>
        <pc:spChg chg="add mod">
          <ac:chgData name="Harsh Desai" userId="88d5ebba-e64a-4427-8362-0af2178abb9b" providerId="ADAL" clId="{5906F7A7-21F6-40FE-8C0F-C0367848C57E}" dt="2020-11-03T02:22:04.517" v="672" actId="14100"/>
          <ac:spMkLst>
            <pc:docMk/>
            <pc:sldMk cId="4173175788" sldId="260"/>
            <ac:spMk id="28" creationId="{885515D8-193C-429F-9EC3-A46ED603DC65}"/>
          </ac:spMkLst>
        </pc:spChg>
        <pc:spChg chg="add del">
          <ac:chgData name="Harsh Desai" userId="88d5ebba-e64a-4427-8362-0af2178abb9b" providerId="ADAL" clId="{5906F7A7-21F6-40FE-8C0F-C0367848C57E}" dt="2020-10-31T20:53:30.877" v="65" actId="26606"/>
          <ac:spMkLst>
            <pc:docMk/>
            <pc:sldMk cId="4173175788" sldId="260"/>
            <ac:spMk id="29" creationId="{0EFD753D-6A49-46DD-9E82-AA6E2C62B461}"/>
          </ac:spMkLst>
        </pc:spChg>
        <pc:spChg chg="add del">
          <ac:chgData name="Harsh Desai" userId="88d5ebba-e64a-4427-8362-0af2178abb9b" providerId="ADAL" clId="{5906F7A7-21F6-40FE-8C0F-C0367848C57E}" dt="2020-10-31T20:53:30.877" v="65" actId="26606"/>
          <ac:spMkLst>
            <pc:docMk/>
            <pc:sldMk cId="4173175788" sldId="260"/>
            <ac:spMk id="30" creationId="{138A5824-1F4A-4EE7-BC13-5BB48FC0809B}"/>
          </ac:spMkLst>
        </pc:spChg>
        <pc:spChg chg="add mod">
          <ac:chgData name="Harsh Desai" userId="88d5ebba-e64a-4427-8362-0af2178abb9b" providerId="ADAL" clId="{5906F7A7-21F6-40FE-8C0F-C0367848C57E}" dt="2020-11-03T02:20:22.433" v="652" actId="14100"/>
          <ac:spMkLst>
            <pc:docMk/>
            <pc:sldMk cId="4173175788" sldId="260"/>
            <ac:spMk id="30" creationId="{2E8A293C-C740-4E16-AECD-45556976BF2F}"/>
          </ac:spMkLst>
        </pc:spChg>
        <pc:spChg chg="add del">
          <ac:chgData name="Harsh Desai" userId="88d5ebba-e64a-4427-8362-0af2178abb9b" providerId="ADAL" clId="{5906F7A7-21F6-40FE-8C0F-C0367848C57E}" dt="2020-10-31T20:53:30.877" v="65" actId="26606"/>
          <ac:spMkLst>
            <pc:docMk/>
            <pc:sldMk cId="4173175788" sldId="260"/>
            <ac:spMk id="31" creationId="{8A08A80A-B0E3-4FBB-9A2E-54D4FAE9CB5F}"/>
          </ac:spMkLst>
        </pc:spChg>
        <pc:spChg chg="add del">
          <ac:chgData name="Harsh Desai" userId="88d5ebba-e64a-4427-8362-0af2178abb9b" providerId="ADAL" clId="{5906F7A7-21F6-40FE-8C0F-C0367848C57E}" dt="2020-11-03T02:17:04.438" v="603"/>
          <ac:spMkLst>
            <pc:docMk/>
            <pc:sldMk cId="4173175788" sldId="260"/>
            <ac:spMk id="32" creationId="{17D451C2-D11B-4350-A7EA-2DC5D4A4F50D}"/>
          </ac:spMkLst>
        </pc:spChg>
        <pc:spChg chg="add mod">
          <ac:chgData name="Harsh Desai" userId="88d5ebba-e64a-4427-8362-0af2178abb9b" providerId="ADAL" clId="{5906F7A7-21F6-40FE-8C0F-C0367848C57E}" dt="2020-11-03T02:17:14.416" v="606" actId="14100"/>
          <ac:spMkLst>
            <pc:docMk/>
            <pc:sldMk cId="4173175788" sldId="260"/>
            <ac:spMk id="33" creationId="{2C5CAE85-1524-4F53-ABB3-F339E468E29E}"/>
          </ac:spMkLst>
        </pc:spChg>
        <pc:spChg chg="add mod">
          <ac:chgData name="Harsh Desai" userId="88d5ebba-e64a-4427-8362-0af2178abb9b" providerId="ADAL" clId="{5906F7A7-21F6-40FE-8C0F-C0367848C57E}" dt="2020-11-03T02:26:57.379" v="740" actId="20577"/>
          <ac:spMkLst>
            <pc:docMk/>
            <pc:sldMk cId="4173175788" sldId="260"/>
            <ac:spMk id="34" creationId="{8F41DC85-A649-4F83-A48E-E17CD616BEB1}"/>
          </ac:spMkLst>
        </pc:spChg>
        <pc:spChg chg="add mod">
          <ac:chgData name="Harsh Desai" userId="88d5ebba-e64a-4427-8362-0af2178abb9b" providerId="ADAL" clId="{5906F7A7-21F6-40FE-8C0F-C0367848C57E}" dt="2020-11-03T02:21:10.918" v="661" actId="1076"/>
          <ac:spMkLst>
            <pc:docMk/>
            <pc:sldMk cId="4173175788" sldId="260"/>
            <ac:spMk id="35" creationId="{A570D0DE-E4D3-4A29-80F8-958D84D0782A}"/>
          </ac:spMkLst>
        </pc:spChg>
        <pc:spChg chg="add del">
          <ac:chgData name="Harsh Desai" userId="88d5ebba-e64a-4427-8362-0af2178abb9b" providerId="ADAL" clId="{5906F7A7-21F6-40FE-8C0F-C0367848C57E}" dt="2020-10-31T20:53:34.958" v="67" actId="26606"/>
          <ac:spMkLst>
            <pc:docMk/>
            <pc:sldMk cId="4173175788" sldId="260"/>
            <ac:spMk id="36" creationId="{FA702DF0-D06F-44EA-AD9F-92737FF04DF6}"/>
          </ac:spMkLst>
        </pc:spChg>
        <pc:spChg chg="add mod">
          <ac:chgData name="Harsh Desai" userId="88d5ebba-e64a-4427-8362-0af2178abb9b" providerId="ADAL" clId="{5906F7A7-21F6-40FE-8C0F-C0367848C57E}" dt="2020-11-03T02:23:06.203" v="716" actId="20577"/>
          <ac:spMkLst>
            <pc:docMk/>
            <pc:sldMk cId="4173175788" sldId="260"/>
            <ac:spMk id="38" creationId="{BDC29BCE-C1DF-457E-9722-5F8A02A31431}"/>
          </ac:spMkLst>
        </pc:spChg>
        <pc:spChg chg="add del">
          <ac:chgData name="Harsh Desai" userId="88d5ebba-e64a-4427-8362-0af2178abb9b" providerId="ADAL" clId="{5906F7A7-21F6-40FE-8C0F-C0367848C57E}" dt="2020-10-31T20:53:37.643" v="69" actId="26606"/>
          <ac:spMkLst>
            <pc:docMk/>
            <pc:sldMk cId="4173175788" sldId="260"/>
            <ac:spMk id="39" creationId="{AB902CB9-C7DC-4673-B7D5-F22DCF0EC54E}"/>
          </ac:spMkLst>
        </pc:spChg>
        <pc:spChg chg="add del">
          <ac:chgData name="Harsh Desai" userId="88d5ebba-e64a-4427-8362-0af2178abb9b" providerId="ADAL" clId="{5906F7A7-21F6-40FE-8C0F-C0367848C57E}" dt="2020-10-31T20:53:37.643" v="69" actId="26606"/>
          <ac:spMkLst>
            <pc:docMk/>
            <pc:sldMk cId="4173175788" sldId="260"/>
            <ac:spMk id="40" creationId="{558FEB4B-66F5-4F96-B3E8-556A0F2C0740}"/>
          </ac:spMkLst>
        </pc:spChg>
        <pc:spChg chg="add del">
          <ac:chgData name="Harsh Desai" userId="88d5ebba-e64a-4427-8362-0af2178abb9b" providerId="ADAL" clId="{5906F7A7-21F6-40FE-8C0F-C0367848C57E}" dt="2020-10-31T20:53:48.143" v="77" actId="26606"/>
          <ac:spMkLst>
            <pc:docMk/>
            <pc:sldMk cId="4173175788" sldId="260"/>
            <ac:spMk id="41" creationId="{C8F10CB3-3B5E-4C7A-98CF-B87454DDFA39}"/>
          </ac:spMkLst>
        </pc:spChg>
        <pc:spChg chg="add del">
          <ac:chgData name="Harsh Desai" userId="88d5ebba-e64a-4427-8362-0af2178abb9b" providerId="ADAL" clId="{5906F7A7-21F6-40FE-8C0F-C0367848C57E}" dt="2020-10-31T20:53:40.192" v="71" actId="26606"/>
          <ac:spMkLst>
            <pc:docMk/>
            <pc:sldMk cId="4173175788" sldId="260"/>
            <ac:spMk id="42" creationId="{5CB593EA-2F98-479F-B4C4-F366571FA64D}"/>
          </ac:spMkLst>
        </pc:spChg>
        <pc:spChg chg="add del">
          <ac:chgData name="Harsh Desai" userId="88d5ebba-e64a-4427-8362-0af2178abb9b" providerId="ADAL" clId="{5906F7A7-21F6-40FE-8C0F-C0367848C57E}" dt="2020-10-31T20:53:40.192" v="71" actId="26606"/>
          <ac:spMkLst>
            <pc:docMk/>
            <pc:sldMk cId="4173175788" sldId="260"/>
            <ac:spMk id="43" creationId="{39BEB6D0-9E4E-4221-93D1-74ABECEE9EFC}"/>
          </ac:spMkLst>
        </pc:spChg>
        <pc:spChg chg="add del">
          <ac:chgData name="Harsh Desai" userId="88d5ebba-e64a-4427-8362-0af2178abb9b" providerId="ADAL" clId="{5906F7A7-21F6-40FE-8C0F-C0367848C57E}" dt="2020-10-31T20:53:40.192" v="71" actId="26606"/>
          <ac:spMkLst>
            <pc:docMk/>
            <pc:sldMk cId="4173175788" sldId="260"/>
            <ac:spMk id="44" creationId="{559108A9-6FE2-4E33-B456-1BCC0E327387}"/>
          </ac:spMkLst>
        </pc:spChg>
        <pc:spChg chg="add del">
          <ac:chgData name="Harsh Desai" userId="88d5ebba-e64a-4427-8362-0af2178abb9b" providerId="ADAL" clId="{5906F7A7-21F6-40FE-8C0F-C0367848C57E}" dt="2020-10-31T20:53:42.014" v="73" actId="26606"/>
          <ac:spMkLst>
            <pc:docMk/>
            <pc:sldMk cId="4173175788" sldId="260"/>
            <ac:spMk id="46" creationId="{9DBC4630-03DA-474F-BBCB-BA3AE6B317A4}"/>
          </ac:spMkLst>
        </pc:spChg>
        <pc:spChg chg="add del">
          <ac:chgData name="Harsh Desai" userId="88d5ebba-e64a-4427-8362-0af2178abb9b" providerId="ADAL" clId="{5906F7A7-21F6-40FE-8C0F-C0367848C57E}" dt="2020-10-31T20:53:42.014" v="73" actId="26606"/>
          <ac:spMkLst>
            <pc:docMk/>
            <pc:sldMk cId="4173175788" sldId="260"/>
            <ac:spMk id="47" creationId="{78418A25-6EAC-4140-BFE6-284E1925B5EE}"/>
          </ac:spMkLst>
        </pc:spChg>
        <pc:spChg chg="add del">
          <ac:chgData name="Harsh Desai" userId="88d5ebba-e64a-4427-8362-0af2178abb9b" providerId="ADAL" clId="{5906F7A7-21F6-40FE-8C0F-C0367848C57E}" dt="2020-10-31T20:53:42.014" v="73" actId="26606"/>
          <ac:spMkLst>
            <pc:docMk/>
            <pc:sldMk cId="4173175788" sldId="260"/>
            <ac:spMk id="48" creationId="{6B9D64DB-4D5C-4A91-B45F-F301E3174F9F}"/>
          </ac:spMkLst>
        </pc:spChg>
        <pc:spChg chg="add del">
          <ac:chgData name="Harsh Desai" userId="88d5ebba-e64a-4427-8362-0af2178abb9b" providerId="ADAL" clId="{5906F7A7-21F6-40FE-8C0F-C0367848C57E}" dt="2020-10-31T20:53:42.014" v="73" actId="26606"/>
          <ac:spMkLst>
            <pc:docMk/>
            <pc:sldMk cId="4173175788" sldId="260"/>
            <ac:spMk id="49" creationId="{CB14CE1B-4BC5-4EF2-BE3D-05E4F580B3DB}"/>
          </ac:spMkLst>
        </pc:spChg>
        <pc:spChg chg="add del">
          <ac:chgData name="Harsh Desai" userId="88d5ebba-e64a-4427-8362-0af2178abb9b" providerId="ADAL" clId="{5906F7A7-21F6-40FE-8C0F-C0367848C57E}" dt="2020-10-31T20:53:45.269" v="75" actId="26606"/>
          <ac:spMkLst>
            <pc:docMk/>
            <pc:sldMk cId="4173175788" sldId="260"/>
            <ac:spMk id="51" creationId="{2E2D6188-24E5-426A-BB2A-3FA2D6B9C3EF}"/>
          </ac:spMkLst>
        </pc:spChg>
        <pc:spChg chg="add del">
          <ac:chgData name="Harsh Desai" userId="88d5ebba-e64a-4427-8362-0af2178abb9b" providerId="ADAL" clId="{5906F7A7-21F6-40FE-8C0F-C0367848C57E}" dt="2020-10-31T20:53:45.269" v="75" actId="26606"/>
          <ac:spMkLst>
            <pc:docMk/>
            <pc:sldMk cId="4173175788" sldId="260"/>
            <ac:spMk id="52" creationId="{F6E384F5-137A-40B1-97F0-694CC6ECD59C}"/>
          </ac:spMkLst>
        </pc:spChg>
        <pc:spChg chg="add del">
          <ac:chgData name="Harsh Desai" userId="88d5ebba-e64a-4427-8362-0af2178abb9b" providerId="ADAL" clId="{5906F7A7-21F6-40FE-8C0F-C0367848C57E}" dt="2020-10-31T20:53:45.269" v="75" actId="26606"/>
          <ac:spMkLst>
            <pc:docMk/>
            <pc:sldMk cId="4173175788" sldId="260"/>
            <ac:spMk id="53" creationId="{9DBC4630-03DA-474F-BBCB-BA3AE6B317A4}"/>
          </ac:spMkLst>
        </pc:spChg>
        <pc:spChg chg="add del">
          <ac:chgData name="Harsh Desai" userId="88d5ebba-e64a-4427-8362-0af2178abb9b" providerId="ADAL" clId="{5906F7A7-21F6-40FE-8C0F-C0367848C57E}" dt="2020-10-31T20:53:45.269" v="75" actId="26606"/>
          <ac:spMkLst>
            <pc:docMk/>
            <pc:sldMk cId="4173175788" sldId="260"/>
            <ac:spMk id="54" creationId="{1208BC59-C84F-483F-80CD-FAEC74229B97}"/>
          </ac:spMkLst>
        </pc:spChg>
        <pc:spChg chg="add del">
          <ac:chgData name="Harsh Desai" userId="88d5ebba-e64a-4427-8362-0af2178abb9b" providerId="ADAL" clId="{5906F7A7-21F6-40FE-8C0F-C0367848C57E}" dt="2020-10-31T20:53:45.269" v="75" actId="26606"/>
          <ac:spMkLst>
            <pc:docMk/>
            <pc:sldMk cId="4173175788" sldId="260"/>
            <ac:spMk id="55" creationId="{A1DABD52-05DF-4F31-AFB9-B330D8BE46FD}"/>
          </ac:spMkLst>
        </pc:spChg>
        <pc:spChg chg="add del">
          <ac:chgData name="Harsh Desai" userId="88d5ebba-e64a-4427-8362-0af2178abb9b" providerId="ADAL" clId="{5906F7A7-21F6-40FE-8C0F-C0367848C57E}" dt="2020-10-31T20:53:45.269" v="75" actId="26606"/>
          <ac:spMkLst>
            <pc:docMk/>
            <pc:sldMk cId="4173175788" sldId="260"/>
            <ac:spMk id="56" creationId="{78418A25-6EAC-4140-BFE6-284E1925B5EE}"/>
          </ac:spMkLst>
        </pc:spChg>
        <pc:spChg chg="add del">
          <ac:chgData name="Harsh Desai" userId="88d5ebba-e64a-4427-8362-0af2178abb9b" providerId="ADAL" clId="{5906F7A7-21F6-40FE-8C0F-C0367848C57E}" dt="2020-10-31T20:53:45.269" v="75" actId="26606"/>
          <ac:spMkLst>
            <pc:docMk/>
            <pc:sldMk cId="4173175788" sldId="260"/>
            <ac:spMk id="57" creationId="{6B9D64DB-4D5C-4A91-B45F-F301E3174F9F}"/>
          </ac:spMkLst>
        </pc:spChg>
        <pc:spChg chg="add del">
          <ac:chgData name="Harsh Desai" userId="88d5ebba-e64a-4427-8362-0af2178abb9b" providerId="ADAL" clId="{5906F7A7-21F6-40FE-8C0F-C0367848C57E}" dt="2020-10-31T20:53:45.269" v="75" actId="26606"/>
          <ac:spMkLst>
            <pc:docMk/>
            <pc:sldMk cId="4173175788" sldId="260"/>
            <ac:spMk id="58" creationId="{8E4F04B5-4D4A-4F70-8549-384AF535134B}"/>
          </ac:spMkLst>
        </pc:spChg>
        <pc:spChg chg="add del">
          <ac:chgData name="Harsh Desai" userId="88d5ebba-e64a-4427-8362-0af2178abb9b" providerId="ADAL" clId="{5906F7A7-21F6-40FE-8C0F-C0367848C57E}" dt="2020-10-31T20:53:45.269" v="75" actId="26606"/>
          <ac:spMkLst>
            <pc:docMk/>
            <pc:sldMk cId="4173175788" sldId="260"/>
            <ac:spMk id="59" creationId="{0D14DB62-3EB3-452E-89EE-30B0CDB0C8F4}"/>
          </ac:spMkLst>
        </pc:spChg>
        <pc:spChg chg="add del">
          <ac:chgData name="Harsh Desai" userId="88d5ebba-e64a-4427-8362-0af2178abb9b" providerId="ADAL" clId="{5906F7A7-21F6-40FE-8C0F-C0367848C57E}" dt="2020-10-31T20:53:45.269" v="75" actId="26606"/>
          <ac:spMkLst>
            <pc:docMk/>
            <pc:sldMk cId="4173175788" sldId="260"/>
            <ac:spMk id="60" creationId="{CB14CE1B-4BC5-4EF2-BE3D-05E4F580B3DB}"/>
          </ac:spMkLst>
        </pc:spChg>
        <pc:spChg chg="add del">
          <ac:chgData name="Harsh Desai" userId="88d5ebba-e64a-4427-8362-0af2178abb9b" providerId="ADAL" clId="{5906F7A7-21F6-40FE-8C0F-C0367848C57E}" dt="2020-10-31T20:53:48.143" v="77" actId="26606"/>
          <ac:spMkLst>
            <pc:docMk/>
            <pc:sldMk cId="4173175788" sldId="260"/>
            <ac:spMk id="62" creationId="{90685922-5817-4A11-96BF-30C2C5FCBCCD}"/>
          </ac:spMkLst>
        </pc:spChg>
        <pc:spChg chg="add del">
          <ac:chgData name="Harsh Desai" userId="88d5ebba-e64a-4427-8362-0af2178abb9b" providerId="ADAL" clId="{5906F7A7-21F6-40FE-8C0F-C0367848C57E}" dt="2020-10-31T20:53:48.143" v="77" actId="26606"/>
          <ac:spMkLst>
            <pc:docMk/>
            <pc:sldMk cId="4173175788" sldId="260"/>
            <ac:spMk id="63" creationId="{3A45B268-BBDB-4EC6-A664-CED7BF60D20D}"/>
          </ac:spMkLst>
        </pc:spChg>
        <pc:spChg chg="add del">
          <ac:chgData name="Harsh Desai" userId="88d5ebba-e64a-4427-8362-0af2178abb9b" providerId="ADAL" clId="{5906F7A7-21F6-40FE-8C0F-C0367848C57E}" dt="2020-10-31T20:53:48.143" v="77" actId="26606"/>
          <ac:spMkLst>
            <pc:docMk/>
            <pc:sldMk cId="4173175788" sldId="260"/>
            <ac:spMk id="64" creationId="{07977D39-626F-40D7-B00F-16E02602DD5A}"/>
          </ac:spMkLst>
        </pc:spChg>
        <pc:spChg chg="add del">
          <ac:chgData name="Harsh Desai" userId="88d5ebba-e64a-4427-8362-0af2178abb9b" providerId="ADAL" clId="{5906F7A7-21F6-40FE-8C0F-C0367848C57E}" dt="2020-10-31T20:53:48.143" v="77" actId="26606"/>
          <ac:spMkLst>
            <pc:docMk/>
            <pc:sldMk cId="4173175788" sldId="260"/>
            <ac:spMk id="65" creationId="{B78B55DD-3C55-4B94-9031-4F3723BD43EA}"/>
          </ac:spMkLst>
        </pc:spChg>
        <pc:spChg chg="add del">
          <ac:chgData name="Harsh Desai" userId="88d5ebba-e64a-4427-8362-0af2178abb9b" providerId="ADAL" clId="{5906F7A7-21F6-40FE-8C0F-C0367848C57E}" dt="2020-10-31T20:53:48.143" v="77" actId="26606"/>
          <ac:spMkLst>
            <pc:docMk/>
            <pc:sldMk cId="4173175788" sldId="260"/>
            <ac:spMk id="66" creationId="{B905CDE4-B751-4B3E-B625-6E59F8903414}"/>
          </ac:spMkLst>
        </pc:spChg>
        <pc:spChg chg="add del">
          <ac:chgData name="Harsh Desai" userId="88d5ebba-e64a-4427-8362-0af2178abb9b" providerId="ADAL" clId="{5906F7A7-21F6-40FE-8C0F-C0367848C57E}" dt="2020-10-31T20:53:48.143" v="77" actId="26606"/>
          <ac:spMkLst>
            <pc:docMk/>
            <pc:sldMk cId="4173175788" sldId="260"/>
            <ac:spMk id="67" creationId="{42D9BB05-ED63-4148-87AB-82720ACC335C}"/>
          </ac:spMkLst>
        </pc:spChg>
        <pc:spChg chg="add del">
          <ac:chgData name="Harsh Desai" userId="88d5ebba-e64a-4427-8362-0af2178abb9b" providerId="ADAL" clId="{5906F7A7-21F6-40FE-8C0F-C0367848C57E}" dt="2020-10-31T20:53:48.143" v="77" actId="26606"/>
          <ac:spMkLst>
            <pc:docMk/>
            <pc:sldMk cId="4173175788" sldId="260"/>
            <ac:spMk id="68" creationId="{CDC29AC1-2821-4FCC-B597-88DAF39C36FE}"/>
          </ac:spMkLst>
        </pc:spChg>
        <pc:spChg chg="add del">
          <ac:chgData name="Harsh Desai" userId="88d5ebba-e64a-4427-8362-0af2178abb9b" providerId="ADAL" clId="{5906F7A7-21F6-40FE-8C0F-C0367848C57E}" dt="2020-10-31T20:53:48.143" v="77" actId="26606"/>
          <ac:spMkLst>
            <pc:docMk/>
            <pc:sldMk cId="4173175788" sldId="260"/>
            <ac:spMk id="69" creationId="{5B00B48C-8AA7-4128-AD60-76349F0CEC58}"/>
          </ac:spMkLst>
        </pc:spChg>
        <pc:spChg chg="add del">
          <ac:chgData name="Harsh Desai" userId="88d5ebba-e64a-4427-8362-0af2178abb9b" providerId="ADAL" clId="{5906F7A7-21F6-40FE-8C0F-C0367848C57E}" dt="2020-10-31T20:53:48.143" v="77" actId="26606"/>
          <ac:spMkLst>
            <pc:docMk/>
            <pc:sldMk cId="4173175788" sldId="260"/>
            <ac:spMk id="70" creationId="{08108C16-F4C0-44AA-999D-17BD39219B24}"/>
          </ac:spMkLst>
        </pc:spChg>
        <pc:spChg chg="add del">
          <ac:chgData name="Harsh Desai" userId="88d5ebba-e64a-4427-8362-0af2178abb9b" providerId="ADAL" clId="{5906F7A7-21F6-40FE-8C0F-C0367848C57E}" dt="2020-10-31T20:53:48.143" v="77" actId="26606"/>
          <ac:spMkLst>
            <pc:docMk/>
            <pc:sldMk cId="4173175788" sldId="260"/>
            <ac:spMk id="71" creationId="{0760511E-86BF-4340-9949-CECB774FAC36}"/>
          </ac:spMkLst>
        </pc:spChg>
        <pc:spChg chg="add del">
          <ac:chgData name="Harsh Desai" userId="88d5ebba-e64a-4427-8362-0af2178abb9b" providerId="ADAL" clId="{5906F7A7-21F6-40FE-8C0F-C0367848C57E}" dt="2020-10-31T20:53:50.195" v="79" actId="26606"/>
          <ac:spMkLst>
            <pc:docMk/>
            <pc:sldMk cId="4173175788" sldId="260"/>
            <ac:spMk id="73" creationId="{0EFD753D-6A49-46DD-9E82-AA6E2C62B461}"/>
          </ac:spMkLst>
        </pc:spChg>
        <pc:spChg chg="add del">
          <ac:chgData name="Harsh Desai" userId="88d5ebba-e64a-4427-8362-0af2178abb9b" providerId="ADAL" clId="{5906F7A7-21F6-40FE-8C0F-C0367848C57E}" dt="2020-10-31T20:53:50.195" v="79" actId="26606"/>
          <ac:spMkLst>
            <pc:docMk/>
            <pc:sldMk cId="4173175788" sldId="260"/>
            <ac:spMk id="74" creationId="{138A5824-1F4A-4EE7-BC13-5BB48FC0809B}"/>
          </ac:spMkLst>
        </pc:spChg>
        <pc:spChg chg="add del">
          <ac:chgData name="Harsh Desai" userId="88d5ebba-e64a-4427-8362-0af2178abb9b" providerId="ADAL" clId="{5906F7A7-21F6-40FE-8C0F-C0367848C57E}" dt="2020-10-31T20:53:50.195" v="79" actId="26606"/>
          <ac:spMkLst>
            <pc:docMk/>
            <pc:sldMk cId="4173175788" sldId="260"/>
            <ac:spMk id="75" creationId="{8A08A80A-B0E3-4FBB-9A2E-54D4FAE9CB5F}"/>
          </ac:spMkLst>
        </pc:spChg>
        <pc:spChg chg="add del">
          <ac:chgData name="Harsh Desai" userId="88d5ebba-e64a-4427-8362-0af2178abb9b" providerId="ADAL" clId="{5906F7A7-21F6-40FE-8C0F-C0367848C57E}" dt="2020-10-31T20:53:54.135" v="81" actId="26606"/>
          <ac:spMkLst>
            <pc:docMk/>
            <pc:sldMk cId="4173175788" sldId="260"/>
            <ac:spMk id="77" creationId="{7BC0F8B1-F985-469B-8332-13DBC7665557}"/>
          </ac:spMkLst>
        </pc:spChg>
        <pc:spChg chg="add del">
          <ac:chgData name="Harsh Desai" userId="88d5ebba-e64a-4427-8362-0af2178abb9b" providerId="ADAL" clId="{5906F7A7-21F6-40FE-8C0F-C0367848C57E}" dt="2020-10-31T20:53:54.135" v="81" actId="26606"/>
          <ac:spMkLst>
            <pc:docMk/>
            <pc:sldMk cId="4173175788" sldId="260"/>
            <ac:spMk id="78" creationId="{89D15953-1642-4DD6-AD9E-01AA19247FF6}"/>
          </ac:spMkLst>
        </pc:spChg>
        <pc:spChg chg="add del">
          <ac:chgData name="Harsh Desai" userId="88d5ebba-e64a-4427-8362-0af2178abb9b" providerId="ADAL" clId="{5906F7A7-21F6-40FE-8C0F-C0367848C57E}" dt="2020-10-31T20:53:54.135" v="81" actId="26606"/>
          <ac:spMkLst>
            <pc:docMk/>
            <pc:sldMk cId="4173175788" sldId="260"/>
            <ac:spMk id="79" creationId="{83ECE1D5-0D16-4349-9FC6-E924A66880C2}"/>
          </ac:spMkLst>
        </pc:spChg>
        <pc:spChg chg="add del">
          <ac:chgData name="Harsh Desai" userId="88d5ebba-e64a-4427-8362-0af2178abb9b" providerId="ADAL" clId="{5906F7A7-21F6-40FE-8C0F-C0367848C57E}" dt="2020-10-31T20:53:54.135" v="81" actId="26606"/>
          <ac:spMkLst>
            <pc:docMk/>
            <pc:sldMk cId="4173175788" sldId="260"/>
            <ac:spMk id="80" creationId="{FBF3780C-749F-4B50-9E1D-F2B1F6DBB7DD}"/>
          </ac:spMkLst>
        </pc:spChg>
        <pc:spChg chg="add mod">
          <ac:chgData name="Harsh Desai" userId="88d5ebba-e64a-4427-8362-0af2178abb9b" providerId="ADAL" clId="{5906F7A7-21F6-40FE-8C0F-C0367848C57E}" dt="2020-11-03T02:18:30.001" v="623" actId="255"/>
          <ac:spMkLst>
            <pc:docMk/>
            <pc:sldMk cId="4173175788" sldId="260"/>
            <ac:spMk id="81" creationId="{5C11CA9C-E36F-4565-84B2-690DC56CFFC7}"/>
          </ac:spMkLst>
        </pc:spChg>
        <pc:spChg chg="add del">
          <ac:chgData name="Harsh Desai" userId="88d5ebba-e64a-4427-8362-0af2178abb9b" providerId="ADAL" clId="{5906F7A7-21F6-40FE-8C0F-C0367848C57E}" dt="2020-10-31T20:54:02.869" v="83" actId="26606"/>
          <ac:spMkLst>
            <pc:docMk/>
            <pc:sldMk cId="4173175788" sldId="260"/>
            <ac:spMk id="85" creationId="{FA702DF0-D06F-44EA-AD9F-92737FF04DF6}"/>
          </ac:spMkLst>
        </pc:spChg>
        <pc:spChg chg="add mod">
          <ac:chgData name="Harsh Desai" userId="88d5ebba-e64a-4427-8362-0af2178abb9b" providerId="ADAL" clId="{5906F7A7-21F6-40FE-8C0F-C0367848C57E}" dt="2020-11-03T02:18:37.911" v="624" actId="255"/>
          <ac:spMkLst>
            <pc:docMk/>
            <pc:sldMk cId="4173175788" sldId="260"/>
            <ac:spMk id="87" creationId="{D67FF720-68D0-4CE5-B1E5-5D6820BB526E}"/>
          </ac:spMkLst>
        </pc:spChg>
        <pc:spChg chg="add del">
          <ac:chgData name="Harsh Desai" userId="88d5ebba-e64a-4427-8362-0af2178abb9b" providerId="ADAL" clId="{5906F7A7-21F6-40FE-8C0F-C0367848C57E}" dt="2020-10-31T20:54:11.696" v="85" actId="26606"/>
          <ac:spMkLst>
            <pc:docMk/>
            <pc:sldMk cId="4173175788" sldId="260"/>
            <ac:spMk id="88" creationId="{5CB593EA-2F98-479F-B4C4-F366571FA64D}"/>
          </ac:spMkLst>
        </pc:spChg>
        <pc:spChg chg="add del">
          <ac:chgData name="Harsh Desai" userId="88d5ebba-e64a-4427-8362-0af2178abb9b" providerId="ADAL" clId="{5906F7A7-21F6-40FE-8C0F-C0367848C57E}" dt="2020-10-31T20:54:11.696" v="85" actId="26606"/>
          <ac:spMkLst>
            <pc:docMk/>
            <pc:sldMk cId="4173175788" sldId="260"/>
            <ac:spMk id="89" creationId="{39BEB6D0-9E4E-4221-93D1-74ABECEE9EFC}"/>
          </ac:spMkLst>
        </pc:spChg>
        <pc:spChg chg="add del">
          <ac:chgData name="Harsh Desai" userId="88d5ebba-e64a-4427-8362-0af2178abb9b" providerId="ADAL" clId="{5906F7A7-21F6-40FE-8C0F-C0367848C57E}" dt="2020-10-31T20:54:11.696" v="85" actId="26606"/>
          <ac:spMkLst>
            <pc:docMk/>
            <pc:sldMk cId="4173175788" sldId="260"/>
            <ac:spMk id="90" creationId="{559108A9-6FE2-4E33-B456-1BCC0E327387}"/>
          </ac:spMkLst>
        </pc:spChg>
        <pc:spChg chg="add mod">
          <ac:chgData name="Harsh Desai" userId="88d5ebba-e64a-4427-8362-0af2178abb9b" providerId="ADAL" clId="{5906F7A7-21F6-40FE-8C0F-C0367848C57E}" dt="2020-11-03T02:21:54.742" v="670" actId="1076"/>
          <ac:spMkLst>
            <pc:docMk/>
            <pc:sldMk cId="4173175788" sldId="260"/>
            <ac:spMk id="91" creationId="{113F3E5E-0A4A-46E8-A0E5-0BC43EC91EC5}"/>
          </ac:spMkLst>
        </pc:spChg>
        <pc:spChg chg="add mod">
          <ac:chgData name="Harsh Desai" userId="88d5ebba-e64a-4427-8362-0af2178abb9b" providerId="ADAL" clId="{5906F7A7-21F6-40FE-8C0F-C0367848C57E}" dt="2020-11-03T02:21:24.054" v="664" actId="1076"/>
          <ac:spMkLst>
            <pc:docMk/>
            <pc:sldMk cId="4173175788" sldId="260"/>
            <ac:spMk id="92" creationId="{B71551D0-ECC9-4E0B-A5FD-137A48FBBC34}"/>
          </ac:spMkLst>
        </pc:spChg>
        <pc:graphicFrameChg chg="add del mod">
          <ac:chgData name="Harsh Desai" userId="88d5ebba-e64a-4427-8362-0af2178abb9b" providerId="ADAL" clId="{5906F7A7-21F6-40FE-8C0F-C0367848C57E}" dt="2020-11-03T02:02:52.273" v="466"/>
          <ac:graphicFrameMkLst>
            <pc:docMk/>
            <pc:sldMk cId="4173175788" sldId="260"/>
            <ac:graphicFrameMk id="18" creationId="{2109DC68-C3E2-4459-B9CE-5DAB35C54E54}"/>
          </ac:graphicFrameMkLst>
        </pc:graphicFrameChg>
        <pc:graphicFrameChg chg="add mod">
          <ac:chgData name="Harsh Desai" userId="88d5ebba-e64a-4427-8362-0af2178abb9b" providerId="ADAL" clId="{5906F7A7-21F6-40FE-8C0F-C0367848C57E}" dt="2020-11-03T02:07:41.285" v="505" actId="14100"/>
          <ac:graphicFrameMkLst>
            <pc:docMk/>
            <pc:sldMk cId="4173175788" sldId="260"/>
            <ac:graphicFrameMk id="19" creationId="{C33A3DE9-2EFC-4096-BE5D-FDF18C3BD4E0}"/>
          </ac:graphicFrameMkLst>
        </pc:graphicFrameChg>
        <pc:graphicFrameChg chg="add mod">
          <ac:chgData name="Harsh Desai" userId="88d5ebba-e64a-4427-8362-0af2178abb9b" providerId="ADAL" clId="{5906F7A7-21F6-40FE-8C0F-C0367848C57E}" dt="2020-11-03T02:20:17.672" v="651" actId="1076"/>
          <ac:graphicFrameMkLst>
            <pc:docMk/>
            <pc:sldMk cId="4173175788" sldId="260"/>
            <ac:graphicFrameMk id="23" creationId="{D4C8FE9F-7DE6-4FBC-8E6E-E2D904438564}"/>
          </ac:graphicFrameMkLst>
        </pc:graphicFrameChg>
        <pc:picChg chg="add mod ord">
          <ac:chgData name="Harsh Desai" userId="88d5ebba-e64a-4427-8362-0af2178abb9b" providerId="ADAL" clId="{5906F7A7-21F6-40FE-8C0F-C0367848C57E}" dt="2020-11-03T02:05:45.403" v="497" actId="1076"/>
          <ac:picMkLst>
            <pc:docMk/>
            <pc:sldMk cId="4173175788" sldId="260"/>
            <ac:picMk id="4" creationId="{EA6E7CF2-9415-439F-A197-0A37FBFE1FA4}"/>
          </ac:picMkLst>
        </pc:picChg>
        <pc:picChg chg="add mod">
          <ac:chgData name="Harsh Desai" userId="88d5ebba-e64a-4427-8362-0af2178abb9b" providerId="ADAL" clId="{5906F7A7-21F6-40FE-8C0F-C0367848C57E}" dt="2020-11-03T02:05:41.834" v="496" actId="1076"/>
          <ac:picMkLst>
            <pc:docMk/>
            <pc:sldMk cId="4173175788" sldId="260"/>
            <ac:picMk id="5" creationId="{769E7357-C0B2-40A3-B4EF-1939773DB696}"/>
          </ac:picMkLst>
        </pc:picChg>
        <pc:picChg chg="add mod ord">
          <ac:chgData name="Harsh Desai" userId="88d5ebba-e64a-4427-8362-0af2178abb9b" providerId="ADAL" clId="{5906F7A7-21F6-40FE-8C0F-C0367848C57E}" dt="2020-11-03T02:21:41.691" v="667" actId="1076"/>
          <ac:picMkLst>
            <pc:docMk/>
            <pc:sldMk cId="4173175788" sldId="260"/>
            <ac:picMk id="8" creationId="{237B2D04-DF8D-454A-B328-7B06994F0582}"/>
          </ac:picMkLst>
        </pc:picChg>
        <pc:picChg chg="add mod ord">
          <ac:chgData name="Harsh Desai" userId="88d5ebba-e64a-4427-8362-0af2178abb9b" providerId="ADAL" clId="{5906F7A7-21F6-40FE-8C0F-C0367848C57E}" dt="2020-11-03T02:21:47.023" v="668" actId="1076"/>
          <ac:picMkLst>
            <pc:docMk/>
            <pc:sldMk cId="4173175788" sldId="260"/>
            <ac:picMk id="10" creationId="{7DDCDE56-4F6B-49EF-B033-1049CC9F2274}"/>
          </ac:picMkLst>
        </pc:picChg>
        <pc:picChg chg="add del">
          <ac:chgData name="Harsh Desai" userId="88d5ebba-e64a-4427-8362-0af2178abb9b" providerId="ADAL" clId="{5906F7A7-21F6-40FE-8C0F-C0367848C57E}" dt="2020-10-31T20:44:40.216" v="26" actId="478"/>
          <ac:picMkLst>
            <pc:docMk/>
            <pc:sldMk cId="4173175788" sldId="260"/>
            <ac:picMk id="11" creationId="{5FA69933-A278-47F7-9901-109D09C22993}"/>
          </ac:picMkLst>
        </pc:picChg>
        <pc:picChg chg="add mod ord">
          <ac:chgData name="Harsh Desai" userId="88d5ebba-e64a-4427-8362-0af2178abb9b" providerId="ADAL" clId="{5906F7A7-21F6-40FE-8C0F-C0367848C57E}" dt="2020-11-03T02:16:46.250" v="599" actId="1076"/>
          <ac:picMkLst>
            <pc:docMk/>
            <pc:sldMk cId="4173175788" sldId="260"/>
            <ac:picMk id="12" creationId="{9CAB8300-EB75-4655-A292-87A4AB645E15}"/>
          </ac:picMkLst>
        </pc:picChg>
        <pc:picChg chg="add del mod">
          <ac:chgData name="Harsh Desai" userId="88d5ebba-e64a-4427-8362-0af2178abb9b" providerId="ADAL" clId="{5906F7A7-21F6-40FE-8C0F-C0367848C57E}" dt="2020-10-31T20:53:15.607" v="60"/>
          <ac:picMkLst>
            <pc:docMk/>
            <pc:sldMk cId="4173175788" sldId="260"/>
            <ac:picMk id="14" creationId="{CB46E606-6500-411D-87EB-681DB17F854C}"/>
          </ac:picMkLst>
        </pc:picChg>
        <pc:picChg chg="add del mod ord">
          <ac:chgData name="Harsh Desai" userId="88d5ebba-e64a-4427-8362-0af2178abb9b" providerId="ADAL" clId="{5906F7A7-21F6-40FE-8C0F-C0367848C57E}" dt="2020-10-31T20:54:12.228" v="86"/>
          <ac:picMkLst>
            <pc:docMk/>
            <pc:sldMk cId="4173175788" sldId="260"/>
            <ac:picMk id="16" creationId="{73E8F12E-AE3A-4868-BDDE-52F7987E6845}"/>
          </ac:picMkLst>
        </pc:picChg>
        <pc:picChg chg="add mod">
          <ac:chgData name="Harsh Desai" userId="88d5ebba-e64a-4427-8362-0af2178abb9b" providerId="ADAL" clId="{5906F7A7-21F6-40FE-8C0F-C0367848C57E}" dt="2020-11-03T02:21:50.957" v="669" actId="1076"/>
          <ac:picMkLst>
            <pc:docMk/>
            <pc:sldMk cId="4173175788" sldId="260"/>
            <ac:picMk id="22" creationId="{B3898AC0-7151-40EB-A52E-FF0E00A82581}"/>
          </ac:picMkLst>
        </pc:picChg>
        <pc:picChg chg="add mod">
          <ac:chgData name="Harsh Desai" userId="88d5ebba-e64a-4427-8362-0af2178abb9b" providerId="ADAL" clId="{5906F7A7-21F6-40FE-8C0F-C0367848C57E}" dt="2020-11-03T02:16:43.525" v="598" actId="1076"/>
          <ac:picMkLst>
            <pc:docMk/>
            <pc:sldMk cId="4173175788" sldId="260"/>
            <ac:picMk id="24" creationId="{E3C3E1C2-60D4-408B-8776-8D9DEB45EF2B}"/>
          </ac:picMkLst>
        </pc:picChg>
        <pc:picChg chg="add mod">
          <ac:chgData name="Harsh Desai" userId="88d5ebba-e64a-4427-8362-0af2178abb9b" providerId="ADAL" clId="{5906F7A7-21F6-40FE-8C0F-C0367848C57E}" dt="2020-11-03T02:22:36.066" v="675" actId="1076"/>
          <ac:picMkLst>
            <pc:docMk/>
            <pc:sldMk cId="4173175788" sldId="260"/>
            <ac:picMk id="26" creationId="{DDF334DE-89FC-47FE-B081-C0493C6D229D}"/>
          </ac:picMkLst>
        </pc:picChg>
        <pc:picChg chg="add mod">
          <ac:chgData name="Harsh Desai" userId="88d5ebba-e64a-4427-8362-0af2178abb9b" providerId="ADAL" clId="{5906F7A7-21F6-40FE-8C0F-C0367848C57E}" dt="2020-11-03T02:21:15.676" v="662" actId="1076"/>
          <ac:picMkLst>
            <pc:docMk/>
            <pc:sldMk cId="4173175788" sldId="260"/>
            <ac:picMk id="76" creationId="{9D2C5893-F726-4C3E-A1D7-89887AE642F1}"/>
          </ac:picMkLst>
        </pc:picChg>
        <pc:cxnChg chg="add del mod">
          <ac:chgData name="Harsh Desai" userId="88d5ebba-e64a-4427-8362-0af2178abb9b" providerId="ADAL" clId="{5906F7A7-21F6-40FE-8C0F-C0367848C57E}" dt="2020-10-31T20:34:14.577" v="12" actId="478"/>
          <ac:cxnSpMkLst>
            <pc:docMk/>
            <pc:sldMk cId="4173175788" sldId="260"/>
            <ac:cxnSpMk id="6" creationId="{FF8CB38B-2B5E-47BE-8F8F-5F1948543122}"/>
          </ac:cxnSpMkLst>
        </pc:cxnChg>
        <pc:cxnChg chg="add del mod">
          <ac:chgData name="Harsh Desai" userId="88d5ebba-e64a-4427-8362-0af2178abb9b" providerId="ADAL" clId="{5906F7A7-21F6-40FE-8C0F-C0367848C57E}" dt="2020-11-03T01:48:39.421" v="383" actId="11529"/>
          <ac:cxnSpMkLst>
            <pc:docMk/>
            <pc:sldMk cId="4173175788" sldId="260"/>
            <ac:cxnSpMk id="11" creationId="{48315244-0DC7-4DEE-8824-1C7C84DF06B4}"/>
          </ac:cxnSpMkLst>
        </pc:cxnChg>
        <pc:cxnChg chg="add del mod">
          <ac:chgData name="Harsh Desai" userId="88d5ebba-e64a-4427-8362-0af2178abb9b" providerId="ADAL" clId="{5906F7A7-21F6-40FE-8C0F-C0367848C57E}" dt="2020-11-03T01:49:08.906" v="385" actId="11529"/>
          <ac:cxnSpMkLst>
            <pc:docMk/>
            <pc:sldMk cId="4173175788" sldId="260"/>
            <ac:cxnSpMk id="16" creationId="{C6519EF1-3AEB-4888-ABCA-F3CDEA703C13}"/>
          </ac:cxnSpMkLst>
        </pc:cxnChg>
        <pc:cxnChg chg="add del mod">
          <ac:chgData name="Harsh Desai" userId="88d5ebba-e64a-4427-8362-0af2178abb9b" providerId="ADAL" clId="{5906F7A7-21F6-40FE-8C0F-C0367848C57E}" dt="2020-11-03T02:23:19.252" v="718" actId="11529"/>
          <ac:cxnSpMkLst>
            <pc:docMk/>
            <pc:sldMk cId="4173175788" sldId="260"/>
            <ac:cxnSpMk id="29" creationId="{896C9763-F1D7-47F3-A56B-87A5DDDE7B8A}"/>
          </ac:cxnSpMkLst>
        </pc:cxnChg>
        <pc:cxnChg chg="add del">
          <ac:chgData name="Harsh Desai" userId="88d5ebba-e64a-4427-8362-0af2178abb9b" providerId="ADAL" clId="{5906F7A7-21F6-40FE-8C0F-C0367848C57E}" dt="2020-10-31T20:53:34.958" v="67" actId="26606"/>
          <ac:cxnSpMkLst>
            <pc:docMk/>
            <pc:sldMk cId="4173175788" sldId="260"/>
            <ac:cxnSpMk id="33" creationId="{822A5670-0F7B-4199-AEAB-33FBA9CEA44D}"/>
          </ac:cxnSpMkLst>
        </pc:cxnChg>
        <pc:cxnChg chg="add del">
          <ac:chgData name="Harsh Desai" userId="88d5ebba-e64a-4427-8362-0af2178abb9b" providerId="ADAL" clId="{5906F7A7-21F6-40FE-8C0F-C0367848C57E}" dt="2020-10-31T20:53:34.958" v="67" actId="26606"/>
          <ac:cxnSpMkLst>
            <pc:docMk/>
            <pc:sldMk cId="4173175788" sldId="260"/>
            <ac:cxnSpMk id="34" creationId="{8BB1744D-A7DF-4B65-B6E3-DCF12BB2D869}"/>
          </ac:cxnSpMkLst>
        </pc:cxnChg>
        <pc:cxnChg chg="add del">
          <ac:chgData name="Harsh Desai" userId="88d5ebba-e64a-4427-8362-0af2178abb9b" providerId="ADAL" clId="{5906F7A7-21F6-40FE-8C0F-C0367848C57E}" dt="2020-10-31T20:53:34.958" v="67" actId="26606"/>
          <ac:cxnSpMkLst>
            <pc:docMk/>
            <pc:sldMk cId="4173175788" sldId="260"/>
            <ac:cxnSpMk id="35" creationId="{882DD753-EA38-4E86-91FB-05041A44A28E}"/>
          </ac:cxnSpMkLst>
        </pc:cxnChg>
        <pc:cxnChg chg="add del mod">
          <ac:chgData name="Harsh Desai" userId="88d5ebba-e64a-4427-8362-0af2178abb9b" providerId="ADAL" clId="{5906F7A7-21F6-40FE-8C0F-C0367848C57E}" dt="2020-11-03T02:23:38.450" v="722" actId="11529"/>
          <ac:cxnSpMkLst>
            <pc:docMk/>
            <pc:sldMk cId="4173175788" sldId="260"/>
            <ac:cxnSpMk id="36" creationId="{32423986-17B7-462E-87AC-61456175D5BD}"/>
          </ac:cxnSpMkLst>
        </pc:cxnChg>
        <pc:cxnChg chg="add del">
          <ac:chgData name="Harsh Desai" userId="88d5ebba-e64a-4427-8362-0af2178abb9b" providerId="ADAL" clId="{5906F7A7-21F6-40FE-8C0F-C0367848C57E}" dt="2020-10-31T20:53:34.958" v="67" actId="26606"/>
          <ac:cxnSpMkLst>
            <pc:docMk/>
            <pc:sldMk cId="4173175788" sldId="260"/>
            <ac:cxnSpMk id="37" creationId="{6DA63E78-7704-45EF-B5D3-EADDF5D82674}"/>
          </ac:cxnSpMkLst>
        </pc:cxnChg>
        <pc:cxnChg chg="add mod">
          <ac:chgData name="Harsh Desai" userId="88d5ebba-e64a-4427-8362-0af2178abb9b" providerId="ADAL" clId="{5906F7A7-21F6-40FE-8C0F-C0367848C57E}" dt="2020-11-03T02:24:05.065" v="725" actId="1582"/>
          <ac:cxnSpMkLst>
            <pc:docMk/>
            <pc:sldMk cId="4173175788" sldId="260"/>
            <ac:cxnSpMk id="39" creationId="{D72B714A-B581-4688-B634-55332C963A3B}"/>
          </ac:cxnSpMkLst>
        </pc:cxnChg>
        <pc:cxnChg chg="add mod">
          <ac:chgData name="Harsh Desai" userId="88d5ebba-e64a-4427-8362-0af2178abb9b" providerId="ADAL" clId="{5906F7A7-21F6-40FE-8C0F-C0367848C57E}" dt="2020-11-03T02:24:20.033" v="727" actId="1076"/>
          <ac:cxnSpMkLst>
            <pc:docMk/>
            <pc:sldMk cId="4173175788" sldId="260"/>
            <ac:cxnSpMk id="45" creationId="{7ADA87FF-A4EC-474F-817F-EEC49BC136D7}"/>
          </ac:cxnSpMkLst>
        </pc:cxnChg>
        <pc:cxnChg chg="add mod">
          <ac:chgData name="Harsh Desai" userId="88d5ebba-e64a-4427-8362-0af2178abb9b" providerId="ADAL" clId="{5906F7A7-21F6-40FE-8C0F-C0367848C57E}" dt="2020-11-03T02:24:28.757" v="729" actId="1076"/>
          <ac:cxnSpMkLst>
            <pc:docMk/>
            <pc:sldMk cId="4173175788" sldId="260"/>
            <ac:cxnSpMk id="46" creationId="{1418930D-E205-457A-BE25-2EC062CFB5A2}"/>
          </ac:cxnSpMkLst>
        </pc:cxnChg>
        <pc:cxnChg chg="add mod">
          <ac:chgData name="Harsh Desai" userId="88d5ebba-e64a-4427-8362-0af2178abb9b" providerId="ADAL" clId="{5906F7A7-21F6-40FE-8C0F-C0367848C57E}" dt="2020-11-03T02:24:52.455" v="733" actId="14100"/>
          <ac:cxnSpMkLst>
            <pc:docMk/>
            <pc:sldMk cId="4173175788" sldId="260"/>
            <ac:cxnSpMk id="47" creationId="{4A5B5AFC-478C-4731-BDCA-7362B7CDFC06}"/>
          </ac:cxnSpMkLst>
        </pc:cxnChg>
        <pc:cxnChg chg="add mod">
          <ac:chgData name="Harsh Desai" userId="88d5ebba-e64a-4427-8362-0af2178abb9b" providerId="ADAL" clId="{5906F7A7-21F6-40FE-8C0F-C0367848C57E}" dt="2020-11-03T02:25:03.700" v="737" actId="14100"/>
          <ac:cxnSpMkLst>
            <pc:docMk/>
            <pc:sldMk cId="4173175788" sldId="260"/>
            <ac:cxnSpMk id="50" creationId="{82EBE0CF-6636-4BDF-9F74-85F574206BE5}"/>
          </ac:cxnSpMkLst>
        </pc:cxnChg>
        <pc:cxnChg chg="add del">
          <ac:chgData name="Harsh Desai" userId="88d5ebba-e64a-4427-8362-0af2178abb9b" providerId="ADAL" clId="{5906F7A7-21F6-40FE-8C0F-C0367848C57E}" dt="2020-10-31T20:54:02.869" v="83" actId="26606"/>
          <ac:cxnSpMkLst>
            <pc:docMk/>
            <pc:sldMk cId="4173175788" sldId="260"/>
            <ac:cxnSpMk id="82" creationId="{822A5670-0F7B-4199-AEAB-33FBA9CEA44D}"/>
          </ac:cxnSpMkLst>
        </pc:cxnChg>
        <pc:cxnChg chg="add del">
          <ac:chgData name="Harsh Desai" userId="88d5ebba-e64a-4427-8362-0af2178abb9b" providerId="ADAL" clId="{5906F7A7-21F6-40FE-8C0F-C0367848C57E}" dt="2020-10-31T20:54:02.869" v="83" actId="26606"/>
          <ac:cxnSpMkLst>
            <pc:docMk/>
            <pc:sldMk cId="4173175788" sldId="260"/>
            <ac:cxnSpMk id="83" creationId="{8BB1744D-A7DF-4B65-B6E3-DCF12BB2D869}"/>
          </ac:cxnSpMkLst>
        </pc:cxnChg>
        <pc:cxnChg chg="add del">
          <ac:chgData name="Harsh Desai" userId="88d5ebba-e64a-4427-8362-0af2178abb9b" providerId="ADAL" clId="{5906F7A7-21F6-40FE-8C0F-C0367848C57E}" dt="2020-10-31T20:54:02.869" v="83" actId="26606"/>
          <ac:cxnSpMkLst>
            <pc:docMk/>
            <pc:sldMk cId="4173175788" sldId="260"/>
            <ac:cxnSpMk id="84" creationId="{882DD753-EA38-4E86-91FB-05041A44A28E}"/>
          </ac:cxnSpMkLst>
        </pc:cxnChg>
        <pc:cxnChg chg="add del">
          <ac:chgData name="Harsh Desai" userId="88d5ebba-e64a-4427-8362-0af2178abb9b" providerId="ADAL" clId="{5906F7A7-21F6-40FE-8C0F-C0367848C57E}" dt="2020-10-31T20:54:02.869" v="83" actId="26606"/>
          <ac:cxnSpMkLst>
            <pc:docMk/>
            <pc:sldMk cId="4173175788" sldId="260"/>
            <ac:cxnSpMk id="86" creationId="{6DA63E78-7704-45EF-B5D3-EADDF5D82674}"/>
          </ac:cxnSpMkLst>
        </pc:cxnChg>
      </pc:sldChg>
      <pc:sldChg chg="addSp delSp modSp mod setBg setClrOvrMap">
        <pc:chgData name="Harsh Desai" userId="88d5ebba-e64a-4427-8362-0af2178abb9b" providerId="ADAL" clId="{5906F7A7-21F6-40FE-8C0F-C0367848C57E}" dt="2020-11-03T01:00:15.150" v="337" actId="26606"/>
        <pc:sldMkLst>
          <pc:docMk/>
          <pc:sldMk cId="1549287154" sldId="261"/>
        </pc:sldMkLst>
        <pc:spChg chg="mod ord">
          <ac:chgData name="Harsh Desai" userId="88d5ebba-e64a-4427-8362-0af2178abb9b" providerId="ADAL" clId="{5906F7A7-21F6-40FE-8C0F-C0367848C57E}" dt="2020-11-03T01:00:15.150" v="337" actId="26606"/>
          <ac:spMkLst>
            <pc:docMk/>
            <pc:sldMk cId="1549287154" sldId="261"/>
            <ac:spMk id="2" creationId="{F62900F8-D6F5-4A1E-B89C-E418F6BB4D61}"/>
          </ac:spMkLst>
        </pc:spChg>
        <pc:spChg chg="mod ord">
          <ac:chgData name="Harsh Desai" userId="88d5ebba-e64a-4427-8362-0af2178abb9b" providerId="ADAL" clId="{5906F7A7-21F6-40FE-8C0F-C0367848C57E}" dt="2020-11-03T01:00:15.150" v="337" actId="26606"/>
          <ac:spMkLst>
            <pc:docMk/>
            <pc:sldMk cId="1549287154" sldId="261"/>
            <ac:spMk id="4" creationId="{299297FA-9043-420B-8C85-32F7176C4C8F}"/>
          </ac:spMkLst>
        </pc:spChg>
        <pc:spChg chg="add del mod">
          <ac:chgData name="Harsh Desai" userId="88d5ebba-e64a-4427-8362-0af2178abb9b" providerId="ADAL" clId="{5906F7A7-21F6-40FE-8C0F-C0367848C57E}" dt="2020-11-03T01:00:03.100" v="330" actId="931"/>
          <ac:spMkLst>
            <pc:docMk/>
            <pc:sldMk cId="1549287154" sldId="261"/>
            <ac:spMk id="5" creationId="{7F52DF1D-5D24-4607-A4F9-88E441A2DEA4}"/>
          </ac:spMkLst>
        </pc:spChg>
        <pc:spChg chg="add del">
          <ac:chgData name="Harsh Desai" userId="88d5ebba-e64a-4427-8362-0af2178abb9b" providerId="ADAL" clId="{5906F7A7-21F6-40FE-8C0F-C0367848C57E}" dt="2020-11-03T00:53:03.759" v="292" actId="26606"/>
          <ac:spMkLst>
            <pc:docMk/>
            <pc:sldMk cId="1549287154" sldId="261"/>
            <ac:spMk id="71" creationId="{3CD9DF72-87A3-404E-A828-84CBF11A8303}"/>
          </ac:spMkLst>
        </pc:spChg>
        <pc:spChg chg="add del">
          <ac:chgData name="Harsh Desai" userId="88d5ebba-e64a-4427-8362-0af2178abb9b" providerId="ADAL" clId="{5906F7A7-21F6-40FE-8C0F-C0367848C57E}" dt="2020-11-03T00:53:09.410" v="296" actId="26606"/>
          <ac:spMkLst>
            <pc:docMk/>
            <pc:sldMk cId="1549287154" sldId="261"/>
            <ac:spMk id="77" creationId="{3873B707-463F-40B0-8227-E8CC6C67EB25}"/>
          </ac:spMkLst>
        </pc:spChg>
        <pc:spChg chg="add del">
          <ac:chgData name="Harsh Desai" userId="88d5ebba-e64a-4427-8362-0af2178abb9b" providerId="ADAL" clId="{5906F7A7-21F6-40FE-8C0F-C0367848C57E}" dt="2020-11-03T00:53:09.410" v="296" actId="26606"/>
          <ac:spMkLst>
            <pc:docMk/>
            <pc:sldMk cId="1549287154" sldId="261"/>
            <ac:spMk id="79" creationId="{C13237C8-E62C-4F0D-A318-BD6FB6C2D138}"/>
          </ac:spMkLst>
        </pc:spChg>
        <pc:spChg chg="add del">
          <ac:chgData name="Harsh Desai" userId="88d5ebba-e64a-4427-8362-0af2178abb9b" providerId="ADAL" clId="{5906F7A7-21F6-40FE-8C0F-C0367848C57E}" dt="2020-11-03T00:53:09.410" v="296" actId="26606"/>
          <ac:spMkLst>
            <pc:docMk/>
            <pc:sldMk cId="1549287154" sldId="261"/>
            <ac:spMk id="81" creationId="{19C9EAEA-39D0-4B0E-A0EB-51E7B26740B1}"/>
          </ac:spMkLst>
        </pc:spChg>
        <pc:spChg chg="add del">
          <ac:chgData name="Harsh Desai" userId="88d5ebba-e64a-4427-8362-0af2178abb9b" providerId="ADAL" clId="{5906F7A7-21F6-40FE-8C0F-C0367848C57E}" dt="2020-11-03T01:00:13.090" v="334" actId="26606"/>
          <ac:spMkLst>
            <pc:docMk/>
            <pc:sldMk cId="1549287154" sldId="261"/>
            <ac:spMk id="151" creationId="{201CC55D-ED54-4C5C-95E6-10947BD1103B}"/>
          </ac:spMkLst>
        </pc:spChg>
        <pc:spChg chg="add del">
          <ac:chgData name="Harsh Desai" userId="88d5ebba-e64a-4427-8362-0af2178abb9b" providerId="ADAL" clId="{5906F7A7-21F6-40FE-8C0F-C0367848C57E}" dt="2020-11-03T01:00:13.090" v="334" actId="26606"/>
          <ac:spMkLst>
            <pc:docMk/>
            <pc:sldMk cId="1549287154" sldId="261"/>
            <ac:spMk id="157" creationId="{3873B707-463F-40B0-8227-E8CC6C67EB25}"/>
          </ac:spMkLst>
        </pc:spChg>
        <pc:spChg chg="add del">
          <ac:chgData name="Harsh Desai" userId="88d5ebba-e64a-4427-8362-0af2178abb9b" providerId="ADAL" clId="{5906F7A7-21F6-40FE-8C0F-C0367848C57E}" dt="2020-11-03T01:00:13.090" v="334" actId="26606"/>
          <ac:spMkLst>
            <pc:docMk/>
            <pc:sldMk cId="1549287154" sldId="261"/>
            <ac:spMk id="159" creationId="{C13237C8-E62C-4F0D-A318-BD6FB6C2D138}"/>
          </ac:spMkLst>
        </pc:spChg>
        <pc:spChg chg="add del">
          <ac:chgData name="Harsh Desai" userId="88d5ebba-e64a-4427-8362-0af2178abb9b" providerId="ADAL" clId="{5906F7A7-21F6-40FE-8C0F-C0367848C57E}" dt="2020-11-03T01:00:13.090" v="334" actId="26606"/>
          <ac:spMkLst>
            <pc:docMk/>
            <pc:sldMk cId="1549287154" sldId="261"/>
            <ac:spMk id="161" creationId="{19C9EAEA-39D0-4B0E-A0EB-51E7B26740B1}"/>
          </ac:spMkLst>
        </pc:spChg>
        <pc:spChg chg="add del">
          <ac:chgData name="Harsh Desai" userId="88d5ebba-e64a-4427-8362-0af2178abb9b" providerId="ADAL" clId="{5906F7A7-21F6-40FE-8C0F-C0367848C57E}" dt="2020-11-03T00:53:06.475" v="294" actId="26606"/>
          <ac:spMkLst>
            <pc:docMk/>
            <pc:sldMk cId="1549287154" sldId="261"/>
            <ac:spMk id="1028" creationId="{CF62D2A7-8207-488C-9F46-316BA81A16C8}"/>
          </ac:spMkLst>
        </pc:spChg>
        <pc:spChg chg="add del">
          <ac:chgData name="Harsh Desai" userId="88d5ebba-e64a-4427-8362-0af2178abb9b" providerId="ADAL" clId="{5906F7A7-21F6-40FE-8C0F-C0367848C57E}" dt="2020-11-03T00:53:09.410" v="296" actId="26606"/>
          <ac:spMkLst>
            <pc:docMk/>
            <pc:sldMk cId="1549287154" sldId="261"/>
            <ac:spMk id="1030" creationId="{201CC55D-ED54-4C5C-95E6-10947BD1103B}"/>
          </ac:spMkLst>
        </pc:spChg>
        <pc:spChg chg="add del">
          <ac:chgData name="Harsh Desai" userId="88d5ebba-e64a-4427-8362-0af2178abb9b" providerId="ADAL" clId="{5906F7A7-21F6-40FE-8C0F-C0367848C57E}" dt="2020-11-03T00:53:12.018" v="298" actId="26606"/>
          <ac:spMkLst>
            <pc:docMk/>
            <pc:sldMk cId="1549287154" sldId="261"/>
            <ac:spMk id="1033" creationId="{9AA72BD9-2C5A-4EDC-931F-5AA08EACA0F3}"/>
          </ac:spMkLst>
        </pc:spChg>
        <pc:spChg chg="add del">
          <ac:chgData name="Harsh Desai" userId="88d5ebba-e64a-4427-8362-0af2178abb9b" providerId="ADAL" clId="{5906F7A7-21F6-40FE-8C0F-C0367848C57E}" dt="2020-11-03T00:53:12.018" v="298" actId="26606"/>
          <ac:spMkLst>
            <pc:docMk/>
            <pc:sldMk cId="1549287154" sldId="261"/>
            <ac:spMk id="1034" creationId="{DD3981AC-7B61-4947-BCF3-F7AA7FA385B9}"/>
          </ac:spMkLst>
        </pc:spChg>
        <pc:spChg chg="add del">
          <ac:chgData name="Harsh Desai" userId="88d5ebba-e64a-4427-8362-0af2178abb9b" providerId="ADAL" clId="{5906F7A7-21F6-40FE-8C0F-C0367848C57E}" dt="2020-11-03T00:53:12.018" v="298" actId="26606"/>
          <ac:spMkLst>
            <pc:docMk/>
            <pc:sldMk cId="1549287154" sldId="261"/>
            <ac:spMk id="1035" creationId="{55D4142C-5077-457F-A6AD-3FECFDB39685}"/>
          </ac:spMkLst>
        </pc:spChg>
        <pc:spChg chg="add del">
          <ac:chgData name="Harsh Desai" userId="88d5ebba-e64a-4427-8362-0af2178abb9b" providerId="ADAL" clId="{5906F7A7-21F6-40FE-8C0F-C0367848C57E}" dt="2020-11-03T00:53:12.018" v="298" actId="26606"/>
          <ac:spMkLst>
            <pc:docMk/>
            <pc:sldMk cId="1549287154" sldId="261"/>
            <ac:spMk id="1036" creationId="{7A5F0580-5EE9-419F-96EE-B6529EF6E7D0}"/>
          </ac:spMkLst>
        </pc:spChg>
        <pc:spChg chg="add del">
          <ac:chgData name="Harsh Desai" userId="88d5ebba-e64a-4427-8362-0af2178abb9b" providerId="ADAL" clId="{5906F7A7-21F6-40FE-8C0F-C0367848C57E}" dt="2020-11-03T01:00:15.150" v="337" actId="26606"/>
          <ac:spMkLst>
            <pc:docMk/>
            <pc:sldMk cId="1549287154" sldId="261"/>
            <ac:spMk id="1038" creationId="{201CC55D-ED54-4C5C-95E6-10947BD1103B}"/>
          </ac:spMkLst>
        </pc:spChg>
        <pc:spChg chg="add del">
          <ac:chgData name="Harsh Desai" userId="88d5ebba-e64a-4427-8362-0af2178abb9b" providerId="ADAL" clId="{5906F7A7-21F6-40FE-8C0F-C0367848C57E}" dt="2020-11-03T01:00:15.150" v="337" actId="26606"/>
          <ac:spMkLst>
            <pc:docMk/>
            <pc:sldMk cId="1549287154" sldId="261"/>
            <ac:spMk id="1040" creationId="{3873B707-463F-40B0-8227-E8CC6C67EB25}"/>
          </ac:spMkLst>
        </pc:spChg>
        <pc:spChg chg="add del">
          <ac:chgData name="Harsh Desai" userId="88d5ebba-e64a-4427-8362-0af2178abb9b" providerId="ADAL" clId="{5906F7A7-21F6-40FE-8C0F-C0367848C57E}" dt="2020-11-03T01:00:15.150" v="337" actId="26606"/>
          <ac:spMkLst>
            <pc:docMk/>
            <pc:sldMk cId="1549287154" sldId="261"/>
            <ac:spMk id="1041" creationId="{C13237C8-E62C-4F0D-A318-BD6FB6C2D138}"/>
          </ac:spMkLst>
        </pc:spChg>
        <pc:spChg chg="add del">
          <ac:chgData name="Harsh Desai" userId="88d5ebba-e64a-4427-8362-0af2178abb9b" providerId="ADAL" clId="{5906F7A7-21F6-40FE-8C0F-C0367848C57E}" dt="2020-11-03T01:00:15.150" v="337" actId="26606"/>
          <ac:spMkLst>
            <pc:docMk/>
            <pc:sldMk cId="1549287154" sldId="261"/>
            <ac:spMk id="1042" creationId="{19C9EAEA-39D0-4B0E-A0EB-51E7B26740B1}"/>
          </ac:spMkLst>
        </pc:spChg>
        <pc:spChg chg="add del">
          <ac:chgData name="Harsh Desai" userId="88d5ebba-e64a-4427-8362-0af2178abb9b" providerId="ADAL" clId="{5906F7A7-21F6-40FE-8C0F-C0367848C57E}" dt="2020-11-03T01:00:15.141" v="336" actId="26606"/>
          <ac:spMkLst>
            <pc:docMk/>
            <pc:sldMk cId="1549287154" sldId="261"/>
            <ac:spMk id="1044" creationId="{E862BE82-D00D-42C1-BF16-93AA37870C32}"/>
          </ac:spMkLst>
        </pc:spChg>
        <pc:spChg chg="add del">
          <ac:chgData name="Harsh Desai" userId="88d5ebba-e64a-4427-8362-0af2178abb9b" providerId="ADAL" clId="{5906F7A7-21F6-40FE-8C0F-C0367848C57E}" dt="2020-11-03T01:00:15.141" v="336" actId="26606"/>
          <ac:spMkLst>
            <pc:docMk/>
            <pc:sldMk cId="1549287154" sldId="261"/>
            <ac:spMk id="1045" creationId="{F6D92C2D-1D3D-4974-918C-06579FB354A9}"/>
          </ac:spMkLst>
        </pc:spChg>
        <pc:spChg chg="add">
          <ac:chgData name="Harsh Desai" userId="88d5ebba-e64a-4427-8362-0af2178abb9b" providerId="ADAL" clId="{5906F7A7-21F6-40FE-8C0F-C0367848C57E}" dt="2020-11-03T01:00:15.150" v="337" actId="26606"/>
          <ac:spMkLst>
            <pc:docMk/>
            <pc:sldMk cId="1549287154" sldId="261"/>
            <ac:spMk id="1047" creationId="{4038CB10-1F5C-4D54-9DF7-12586DE5B007}"/>
          </ac:spMkLst>
        </pc:spChg>
        <pc:spChg chg="add">
          <ac:chgData name="Harsh Desai" userId="88d5ebba-e64a-4427-8362-0af2178abb9b" providerId="ADAL" clId="{5906F7A7-21F6-40FE-8C0F-C0367848C57E}" dt="2020-11-03T01:00:15.150" v="337" actId="26606"/>
          <ac:spMkLst>
            <pc:docMk/>
            <pc:sldMk cId="1549287154" sldId="261"/>
            <ac:spMk id="1048" creationId="{73ED6512-6858-4552-B699-9A97FE9A4EA2}"/>
          </ac:spMkLst>
        </pc:spChg>
        <pc:grpChg chg="add del">
          <ac:chgData name="Harsh Desai" userId="88d5ebba-e64a-4427-8362-0af2178abb9b" providerId="ADAL" clId="{5906F7A7-21F6-40FE-8C0F-C0367848C57E}" dt="2020-11-03T01:00:13.090" v="334" actId="26606"/>
          <ac:grpSpMkLst>
            <pc:docMk/>
            <pc:sldMk cId="1549287154" sldId="261"/>
            <ac:grpSpMk id="153" creationId="{1DE889C7-FAD6-4397-98E2-05D503484459}"/>
          </ac:grpSpMkLst>
        </pc:grpChg>
        <pc:grpChg chg="add del">
          <ac:chgData name="Harsh Desai" userId="88d5ebba-e64a-4427-8362-0af2178abb9b" providerId="ADAL" clId="{5906F7A7-21F6-40FE-8C0F-C0367848C57E}" dt="2020-11-03T00:53:09.410" v="296" actId="26606"/>
          <ac:grpSpMkLst>
            <pc:docMk/>
            <pc:sldMk cId="1549287154" sldId="261"/>
            <ac:grpSpMk id="1031" creationId="{1DE889C7-FAD6-4397-98E2-05D503484459}"/>
          </ac:grpSpMkLst>
        </pc:grpChg>
        <pc:grpChg chg="add del">
          <ac:chgData name="Harsh Desai" userId="88d5ebba-e64a-4427-8362-0af2178abb9b" providerId="ADAL" clId="{5906F7A7-21F6-40FE-8C0F-C0367848C57E}" dt="2020-11-03T01:00:15.150" v="337" actId="26606"/>
          <ac:grpSpMkLst>
            <pc:docMk/>
            <pc:sldMk cId="1549287154" sldId="261"/>
            <ac:grpSpMk id="1039" creationId="{1DE889C7-FAD6-4397-98E2-05D503484459}"/>
          </ac:grpSpMkLst>
        </pc:grpChg>
        <pc:picChg chg="add mod ord">
          <ac:chgData name="Harsh Desai" userId="88d5ebba-e64a-4427-8362-0af2178abb9b" providerId="ADAL" clId="{5906F7A7-21F6-40FE-8C0F-C0367848C57E}" dt="2020-11-03T01:00:15.150" v="337" actId="26606"/>
          <ac:picMkLst>
            <pc:docMk/>
            <pc:sldMk cId="1549287154" sldId="261"/>
            <ac:picMk id="7" creationId="{9864CAD3-EA32-47A7-AC7F-4F9FED700685}"/>
          </ac:picMkLst>
        </pc:picChg>
        <pc:picChg chg="add del">
          <ac:chgData name="Harsh Desai" userId="88d5ebba-e64a-4427-8362-0af2178abb9b" providerId="ADAL" clId="{5906F7A7-21F6-40FE-8C0F-C0367848C57E}" dt="2020-11-03T00:59:36.804" v="329"/>
          <ac:picMkLst>
            <pc:docMk/>
            <pc:sldMk cId="1549287154" sldId="261"/>
            <ac:picMk id="26" creationId="{6BC9C419-FE99-4AC1-A636-790CDC0F9478}"/>
          </ac:picMkLst>
        </pc:picChg>
        <pc:picChg chg="del mod ord">
          <ac:chgData name="Harsh Desai" userId="88d5ebba-e64a-4427-8362-0af2178abb9b" providerId="ADAL" clId="{5906F7A7-21F6-40FE-8C0F-C0367848C57E}" dt="2020-11-03T00:59:31.800" v="327"/>
          <ac:picMkLst>
            <pc:docMk/>
            <pc:sldMk cId="1549287154" sldId="261"/>
            <ac:picMk id="1026" creationId="{02931E89-92D1-424C-84C7-635E5A6DDD66}"/>
          </ac:picMkLst>
        </pc:picChg>
        <pc:cxnChg chg="add del">
          <ac:chgData name="Harsh Desai" userId="88d5ebba-e64a-4427-8362-0af2178abb9b" providerId="ADAL" clId="{5906F7A7-21F6-40FE-8C0F-C0367848C57E}" dt="2020-11-03T00:53:03.759" v="292" actId="26606"/>
          <ac:cxnSpMkLst>
            <pc:docMk/>
            <pc:sldMk cId="1549287154" sldId="261"/>
            <ac:cxnSpMk id="73" creationId="{20E3A342-4D61-4E3F-AF90-1AB42AEB96CC}"/>
          </ac:cxnSpMkLst>
        </pc:cxnChg>
      </pc:sldChg>
      <pc:sldChg chg="addSp delSp modSp mod ord setBg setClrOvrMap">
        <pc:chgData name="Harsh Desai" userId="88d5ebba-e64a-4427-8362-0af2178abb9b" providerId="ADAL" clId="{5906F7A7-21F6-40FE-8C0F-C0367848C57E}" dt="2020-11-03T01:45:53.258" v="361"/>
        <pc:sldMkLst>
          <pc:docMk/>
          <pc:sldMk cId="2790280695" sldId="262"/>
        </pc:sldMkLst>
        <pc:spChg chg="mod">
          <ac:chgData name="Harsh Desai" userId="88d5ebba-e64a-4427-8362-0af2178abb9b" providerId="ADAL" clId="{5906F7A7-21F6-40FE-8C0F-C0367848C57E}" dt="2020-11-03T00:57:55.986" v="326" actId="26606"/>
          <ac:spMkLst>
            <pc:docMk/>
            <pc:sldMk cId="2790280695" sldId="262"/>
            <ac:spMk id="2" creationId="{088BC984-0B9A-442E-97B9-AAE1E609FAD1}"/>
          </ac:spMkLst>
        </pc:spChg>
        <pc:spChg chg="add del">
          <ac:chgData name="Harsh Desai" userId="88d5ebba-e64a-4427-8362-0af2178abb9b" providerId="ADAL" clId="{5906F7A7-21F6-40FE-8C0F-C0367848C57E}" dt="2020-11-03T00:54:38.971" v="311" actId="26606"/>
          <ac:spMkLst>
            <pc:docMk/>
            <pc:sldMk cId="2790280695" sldId="262"/>
            <ac:spMk id="3" creationId="{13731034-8EDC-4681-A068-342A6F697C1A}"/>
          </ac:spMkLst>
        </pc:spChg>
        <pc:spChg chg="add del">
          <ac:chgData name="Harsh Desai" userId="88d5ebba-e64a-4427-8362-0af2178abb9b" providerId="ADAL" clId="{5906F7A7-21F6-40FE-8C0F-C0367848C57E}" dt="2020-11-03T00:54:30.481" v="306" actId="26606"/>
          <ac:spMkLst>
            <pc:docMk/>
            <pc:sldMk cId="2790280695" sldId="262"/>
            <ac:spMk id="9" creationId="{46C2E80F-49A6-4372-B103-219D417A55ED}"/>
          </ac:spMkLst>
        </pc:spChg>
        <pc:spChg chg="add del">
          <ac:chgData name="Harsh Desai" userId="88d5ebba-e64a-4427-8362-0af2178abb9b" providerId="ADAL" clId="{5906F7A7-21F6-40FE-8C0F-C0367848C57E}" dt="2020-11-03T00:54:32.221" v="308" actId="26606"/>
          <ac:spMkLst>
            <pc:docMk/>
            <pc:sldMk cId="2790280695" sldId="262"/>
            <ac:spMk id="10" creationId="{E0D60ECE-8986-45DC-B7FE-EC7699B466B8}"/>
          </ac:spMkLst>
        </pc:spChg>
        <pc:spChg chg="add del">
          <ac:chgData name="Harsh Desai" userId="88d5ebba-e64a-4427-8362-0af2178abb9b" providerId="ADAL" clId="{5906F7A7-21F6-40FE-8C0F-C0367848C57E}" dt="2020-11-03T00:54:32.221" v="308" actId="26606"/>
          <ac:spMkLst>
            <pc:docMk/>
            <pc:sldMk cId="2790280695" sldId="262"/>
            <ac:spMk id="11" creationId="{13731034-8EDC-4681-A068-342A6F697C1A}"/>
          </ac:spMkLst>
        </pc:spChg>
        <pc:spChg chg="add del">
          <ac:chgData name="Harsh Desai" userId="88d5ebba-e64a-4427-8362-0af2178abb9b" providerId="ADAL" clId="{5906F7A7-21F6-40FE-8C0F-C0367848C57E}" dt="2020-11-03T00:54:32.221" v="308" actId="26606"/>
          <ac:spMkLst>
            <pc:docMk/>
            <pc:sldMk cId="2790280695" sldId="262"/>
            <ac:spMk id="12" creationId="{96964194-5878-40D2-8EC0-DDC58387FA56}"/>
          </ac:spMkLst>
        </pc:spChg>
        <pc:spChg chg="add del">
          <ac:chgData name="Harsh Desai" userId="88d5ebba-e64a-4427-8362-0af2178abb9b" providerId="ADAL" clId="{5906F7A7-21F6-40FE-8C0F-C0367848C57E}" dt="2020-11-03T00:57:55.986" v="326" actId="26606"/>
          <ac:spMkLst>
            <pc:docMk/>
            <pc:sldMk cId="2790280695" sldId="262"/>
            <ac:spMk id="16" creationId="{46C2E80F-49A6-4372-B103-219D417A55ED}"/>
          </ac:spMkLst>
        </pc:spChg>
        <pc:spChg chg="add">
          <ac:chgData name="Harsh Desai" userId="88d5ebba-e64a-4427-8362-0af2178abb9b" providerId="ADAL" clId="{5906F7A7-21F6-40FE-8C0F-C0367848C57E}" dt="2020-11-03T00:57:55.986" v="326" actId="26606"/>
          <ac:spMkLst>
            <pc:docMk/>
            <pc:sldMk cId="2790280695" sldId="262"/>
            <ac:spMk id="22" creationId="{955A2079-FA98-4876-80F0-72364A7D2EA4}"/>
          </ac:spMkLst>
        </pc:spChg>
        <pc:spChg chg="add del">
          <ac:chgData name="Harsh Desai" userId="88d5ebba-e64a-4427-8362-0af2178abb9b" providerId="ADAL" clId="{5906F7A7-21F6-40FE-8C0F-C0367848C57E}" dt="2020-11-03T00:57:55.953" v="325" actId="26606"/>
          <ac:spMkLst>
            <pc:docMk/>
            <pc:sldMk cId="2790280695" sldId="262"/>
            <ac:spMk id="24" creationId="{460B0EFB-53ED-4F35-B05D-F658EA021C65}"/>
          </ac:spMkLst>
        </pc:spChg>
        <pc:spChg chg="add del">
          <ac:chgData name="Harsh Desai" userId="88d5ebba-e64a-4427-8362-0af2178abb9b" providerId="ADAL" clId="{5906F7A7-21F6-40FE-8C0F-C0367848C57E}" dt="2020-11-03T00:57:55.953" v="325" actId="26606"/>
          <ac:spMkLst>
            <pc:docMk/>
            <pc:sldMk cId="2790280695" sldId="262"/>
            <ac:spMk id="26" creationId="{835EF3DD-7D43-4A27-8967-A92FD8CC9365}"/>
          </ac:spMkLst>
        </pc:spChg>
        <pc:graphicFrameChg chg="add del">
          <ac:chgData name="Harsh Desai" userId="88d5ebba-e64a-4427-8362-0af2178abb9b" providerId="ADAL" clId="{5906F7A7-21F6-40FE-8C0F-C0367848C57E}" dt="2020-11-03T00:54:30.481" v="306" actId="26606"/>
          <ac:graphicFrameMkLst>
            <pc:docMk/>
            <pc:sldMk cId="2790280695" sldId="262"/>
            <ac:graphicFrameMk id="5" creationId="{2ACB728C-370C-44D0-8541-5CA0431CCFA5}"/>
          </ac:graphicFrameMkLst>
        </pc:graphicFrameChg>
        <pc:graphicFrameChg chg="add del">
          <ac:chgData name="Harsh Desai" userId="88d5ebba-e64a-4427-8362-0af2178abb9b" providerId="ADAL" clId="{5906F7A7-21F6-40FE-8C0F-C0367848C57E}" dt="2020-11-03T00:54:38.943" v="310" actId="26606"/>
          <ac:graphicFrameMkLst>
            <pc:docMk/>
            <pc:sldMk cId="2790280695" sldId="262"/>
            <ac:graphicFrameMk id="14" creationId="{4F2E1603-8C93-4919-A5D3-5FFEAFECABA8}"/>
          </ac:graphicFrameMkLst>
        </pc:graphicFrameChg>
        <pc:graphicFrameChg chg="add del">
          <ac:chgData name="Harsh Desai" userId="88d5ebba-e64a-4427-8362-0af2178abb9b" providerId="ADAL" clId="{5906F7A7-21F6-40FE-8C0F-C0367848C57E}" dt="2020-11-03T00:57:55.986" v="326" actId="26606"/>
          <ac:graphicFrameMkLst>
            <pc:docMk/>
            <pc:sldMk cId="2790280695" sldId="262"/>
            <ac:graphicFrameMk id="17" creationId="{2ACB728C-370C-44D0-8541-5CA0431CCFA5}"/>
          </ac:graphicFrameMkLst>
        </pc:graphicFrameChg>
        <pc:graphicFrameChg chg="add del">
          <ac:chgData name="Harsh Desai" userId="88d5ebba-e64a-4427-8362-0af2178abb9b" providerId="ADAL" clId="{5906F7A7-21F6-40FE-8C0F-C0367848C57E}" dt="2020-11-03T00:57:55.953" v="325" actId="26606"/>
          <ac:graphicFrameMkLst>
            <pc:docMk/>
            <pc:sldMk cId="2790280695" sldId="262"/>
            <ac:graphicFrameMk id="19" creationId="{9E58DB2B-1340-4937-8BEA-2B3A0423603F}"/>
          </ac:graphicFrameMkLst>
        </pc:graphicFrameChg>
        <pc:graphicFrameChg chg="add">
          <ac:chgData name="Harsh Desai" userId="88d5ebba-e64a-4427-8362-0af2178abb9b" providerId="ADAL" clId="{5906F7A7-21F6-40FE-8C0F-C0367848C57E}" dt="2020-11-03T00:57:55.986" v="326" actId="26606"/>
          <ac:graphicFrameMkLst>
            <pc:docMk/>
            <pc:sldMk cId="2790280695" sldId="262"/>
            <ac:graphicFrameMk id="28" creationId="{2ACB728C-370C-44D0-8541-5CA0431CCFA5}"/>
          </ac:graphicFrameMkLst>
        </pc:graphicFrameChg>
        <pc:picChg chg="add del">
          <ac:chgData name="Harsh Desai" userId="88d5ebba-e64a-4427-8362-0af2178abb9b" providerId="ADAL" clId="{5906F7A7-21F6-40FE-8C0F-C0367848C57E}" dt="2020-11-03T00:54:32.221" v="308" actId="26606"/>
          <ac:picMkLst>
            <pc:docMk/>
            <pc:sldMk cId="2790280695" sldId="262"/>
            <ac:picMk id="7" creationId="{21F226B0-D82A-427F-8D6C-68121023436B}"/>
          </ac:picMkLst>
        </pc:picChg>
        <pc:picChg chg="add del">
          <ac:chgData name="Harsh Desai" userId="88d5ebba-e64a-4427-8362-0af2178abb9b" providerId="ADAL" clId="{5906F7A7-21F6-40FE-8C0F-C0367848C57E}" dt="2020-11-03T00:57:55.953" v="325" actId="26606"/>
          <ac:picMkLst>
            <pc:docMk/>
            <pc:sldMk cId="2790280695" sldId="262"/>
            <ac:picMk id="20" creationId="{98A444F9-22A1-4D2C-94F7-AD765B95E637}"/>
          </ac:picMkLst>
        </pc:picChg>
      </pc:sldChg>
      <pc:sldChg chg="addSp delSp modSp mod setBg">
        <pc:chgData name="Harsh Desai" userId="88d5ebba-e64a-4427-8362-0af2178abb9b" providerId="ADAL" clId="{5906F7A7-21F6-40FE-8C0F-C0367848C57E}" dt="2020-11-03T23:51:49.605" v="809"/>
        <pc:sldMkLst>
          <pc:docMk/>
          <pc:sldMk cId="3599176012" sldId="263"/>
        </pc:sldMkLst>
        <pc:spChg chg="mod">
          <ac:chgData name="Harsh Desai" userId="88d5ebba-e64a-4427-8362-0af2178abb9b" providerId="ADAL" clId="{5906F7A7-21F6-40FE-8C0F-C0367848C57E}" dt="2020-11-03T00:57:40.285" v="322" actId="26606"/>
          <ac:spMkLst>
            <pc:docMk/>
            <pc:sldMk cId="3599176012" sldId="263"/>
            <ac:spMk id="2" creationId="{FA2DE4B1-78C8-4D79-BAEE-51E4FBCEF5D1}"/>
          </ac:spMkLst>
        </pc:spChg>
        <pc:spChg chg="add del mod">
          <ac:chgData name="Harsh Desai" userId="88d5ebba-e64a-4427-8362-0af2178abb9b" providerId="ADAL" clId="{5906F7A7-21F6-40FE-8C0F-C0367848C57E}" dt="2020-11-03T00:55:11.802" v="320" actId="26606"/>
          <ac:spMkLst>
            <pc:docMk/>
            <pc:sldMk cId="3599176012" sldId="263"/>
            <ac:spMk id="3" creationId="{2401FE71-4E52-494B-9499-511F435A8182}"/>
          </ac:spMkLst>
        </pc:spChg>
        <pc:spChg chg="add del">
          <ac:chgData name="Harsh Desai" userId="88d5ebba-e64a-4427-8362-0af2178abb9b" providerId="ADAL" clId="{5906F7A7-21F6-40FE-8C0F-C0367848C57E}" dt="2020-11-03T00:55:03.627" v="313" actId="26606"/>
          <ac:spMkLst>
            <pc:docMk/>
            <pc:sldMk cId="3599176012" sldId="263"/>
            <ac:spMk id="8" creationId="{7CB4857B-ED7C-444D-9F04-2F885114A1C2}"/>
          </ac:spMkLst>
        </pc:spChg>
        <pc:spChg chg="add del">
          <ac:chgData name="Harsh Desai" userId="88d5ebba-e64a-4427-8362-0af2178abb9b" providerId="ADAL" clId="{5906F7A7-21F6-40FE-8C0F-C0367848C57E}" dt="2020-11-03T00:55:06.647" v="315" actId="26606"/>
          <ac:spMkLst>
            <pc:docMk/>
            <pc:sldMk cId="3599176012" sldId="263"/>
            <ac:spMk id="9" creationId="{7DA1F35B-C8F7-4A5A-9339-7DA4D785B300}"/>
          </ac:spMkLst>
        </pc:spChg>
        <pc:spChg chg="add del">
          <ac:chgData name="Harsh Desai" userId="88d5ebba-e64a-4427-8362-0af2178abb9b" providerId="ADAL" clId="{5906F7A7-21F6-40FE-8C0F-C0367848C57E}" dt="2020-11-03T00:55:03.627" v="313" actId="26606"/>
          <ac:spMkLst>
            <pc:docMk/>
            <pc:sldMk cId="3599176012" sldId="263"/>
            <ac:spMk id="10" creationId="{D18046FB-44EA-4FD8-A585-EA09A319B2D0}"/>
          </ac:spMkLst>
        </pc:spChg>
        <pc:spChg chg="add del">
          <ac:chgData name="Harsh Desai" userId="88d5ebba-e64a-4427-8362-0af2178abb9b" providerId="ADAL" clId="{5906F7A7-21F6-40FE-8C0F-C0367848C57E}" dt="2020-11-03T00:55:06.647" v="315" actId="26606"/>
          <ac:spMkLst>
            <pc:docMk/>
            <pc:sldMk cId="3599176012" sldId="263"/>
            <ac:spMk id="11" creationId="{B2D4AD41-40DA-4A81-92F5-B6E3BA1ED82A}"/>
          </ac:spMkLst>
        </pc:spChg>
        <pc:spChg chg="add del">
          <ac:chgData name="Harsh Desai" userId="88d5ebba-e64a-4427-8362-0af2178abb9b" providerId="ADAL" clId="{5906F7A7-21F6-40FE-8C0F-C0367848C57E}" dt="2020-11-03T00:55:03.627" v="313" actId="26606"/>
          <ac:spMkLst>
            <pc:docMk/>
            <pc:sldMk cId="3599176012" sldId="263"/>
            <ac:spMk id="12" creationId="{479F5F2B-8B58-4140-AE6A-51F6C67B18D9}"/>
          </ac:spMkLst>
        </pc:spChg>
        <pc:spChg chg="add del">
          <ac:chgData name="Harsh Desai" userId="88d5ebba-e64a-4427-8362-0af2178abb9b" providerId="ADAL" clId="{5906F7A7-21F6-40FE-8C0F-C0367848C57E}" dt="2020-11-03T00:55:09.690" v="317" actId="26606"/>
          <ac:spMkLst>
            <pc:docMk/>
            <pc:sldMk cId="3599176012" sldId="263"/>
            <ac:spMk id="13" creationId="{7CB4857B-ED7C-444D-9F04-2F885114A1C2}"/>
          </ac:spMkLst>
        </pc:spChg>
        <pc:spChg chg="add del">
          <ac:chgData name="Harsh Desai" userId="88d5ebba-e64a-4427-8362-0af2178abb9b" providerId="ADAL" clId="{5906F7A7-21F6-40FE-8C0F-C0367848C57E}" dt="2020-11-03T00:55:09.690" v="317" actId="26606"/>
          <ac:spMkLst>
            <pc:docMk/>
            <pc:sldMk cId="3599176012" sldId="263"/>
            <ac:spMk id="14" creationId="{D18046FB-44EA-4FD8-A585-EA09A319B2D0}"/>
          </ac:spMkLst>
        </pc:spChg>
        <pc:spChg chg="add del">
          <ac:chgData name="Harsh Desai" userId="88d5ebba-e64a-4427-8362-0af2178abb9b" providerId="ADAL" clId="{5906F7A7-21F6-40FE-8C0F-C0367848C57E}" dt="2020-11-03T00:55:09.690" v="317" actId="26606"/>
          <ac:spMkLst>
            <pc:docMk/>
            <pc:sldMk cId="3599176012" sldId="263"/>
            <ac:spMk id="15" creationId="{479F5F2B-8B58-4140-AE6A-51F6C67B18D9}"/>
          </ac:spMkLst>
        </pc:spChg>
        <pc:spChg chg="add del">
          <ac:chgData name="Harsh Desai" userId="88d5ebba-e64a-4427-8362-0af2178abb9b" providerId="ADAL" clId="{5906F7A7-21F6-40FE-8C0F-C0367848C57E}" dt="2020-11-03T00:55:09.690" v="317" actId="26606"/>
          <ac:spMkLst>
            <pc:docMk/>
            <pc:sldMk cId="3599176012" sldId="263"/>
            <ac:spMk id="16" creationId="{2401FE71-4E52-494B-9499-511F435A8182}"/>
          </ac:spMkLst>
        </pc:spChg>
        <pc:spChg chg="add del">
          <ac:chgData name="Harsh Desai" userId="88d5ebba-e64a-4427-8362-0af2178abb9b" providerId="ADAL" clId="{5906F7A7-21F6-40FE-8C0F-C0367848C57E}" dt="2020-11-03T00:55:11.781" v="319" actId="26606"/>
          <ac:spMkLst>
            <pc:docMk/>
            <pc:sldMk cId="3599176012" sldId="263"/>
            <ac:spMk id="18" creationId="{7DA1F35B-C8F7-4A5A-9339-7DA4D785B300}"/>
          </ac:spMkLst>
        </pc:spChg>
        <pc:spChg chg="add del">
          <ac:chgData name="Harsh Desai" userId="88d5ebba-e64a-4427-8362-0af2178abb9b" providerId="ADAL" clId="{5906F7A7-21F6-40FE-8C0F-C0367848C57E}" dt="2020-11-03T00:55:11.781" v="319" actId="26606"/>
          <ac:spMkLst>
            <pc:docMk/>
            <pc:sldMk cId="3599176012" sldId="263"/>
            <ac:spMk id="19" creationId="{B2D4AD41-40DA-4A81-92F5-B6E3BA1ED82A}"/>
          </ac:spMkLst>
        </pc:spChg>
        <pc:spChg chg="add del">
          <ac:chgData name="Harsh Desai" userId="88d5ebba-e64a-4427-8362-0af2178abb9b" providerId="ADAL" clId="{5906F7A7-21F6-40FE-8C0F-C0367848C57E}" dt="2020-11-03T00:57:40.317" v="323" actId="26606"/>
          <ac:spMkLst>
            <pc:docMk/>
            <pc:sldMk cId="3599176012" sldId="263"/>
            <ac:spMk id="22" creationId="{46C2E80F-49A6-4372-B103-219D417A55ED}"/>
          </ac:spMkLst>
        </pc:spChg>
        <pc:spChg chg="add del">
          <ac:chgData name="Harsh Desai" userId="88d5ebba-e64a-4427-8362-0af2178abb9b" providerId="ADAL" clId="{5906F7A7-21F6-40FE-8C0F-C0367848C57E}" dt="2020-11-03T00:57:40.285" v="322" actId="26606"/>
          <ac:spMkLst>
            <pc:docMk/>
            <pc:sldMk cId="3599176012" sldId="263"/>
            <ac:spMk id="28" creationId="{56E9B3E6-E277-4D68-BA48-9CB43FFBD6E2}"/>
          </ac:spMkLst>
        </pc:spChg>
        <pc:spChg chg="add del">
          <ac:chgData name="Harsh Desai" userId="88d5ebba-e64a-4427-8362-0af2178abb9b" providerId="ADAL" clId="{5906F7A7-21F6-40FE-8C0F-C0367848C57E}" dt="2020-11-03T00:57:40.285" v="322" actId="26606"/>
          <ac:spMkLst>
            <pc:docMk/>
            <pc:sldMk cId="3599176012" sldId="263"/>
            <ac:spMk id="35" creationId="{D5B0017B-2ECA-49AF-B397-DC140825DF8D}"/>
          </ac:spMkLst>
        </pc:spChg>
        <pc:spChg chg="add">
          <ac:chgData name="Harsh Desai" userId="88d5ebba-e64a-4427-8362-0af2178abb9b" providerId="ADAL" clId="{5906F7A7-21F6-40FE-8C0F-C0367848C57E}" dt="2020-11-03T00:57:40.317" v="323" actId="26606"/>
          <ac:spMkLst>
            <pc:docMk/>
            <pc:sldMk cId="3599176012" sldId="263"/>
            <ac:spMk id="39" creationId="{46C2E80F-49A6-4372-B103-219D417A55ED}"/>
          </ac:spMkLst>
        </pc:spChg>
        <pc:grpChg chg="add del">
          <ac:chgData name="Harsh Desai" userId="88d5ebba-e64a-4427-8362-0af2178abb9b" providerId="ADAL" clId="{5906F7A7-21F6-40FE-8C0F-C0367848C57E}" dt="2020-11-03T00:57:40.285" v="322" actId="26606"/>
          <ac:grpSpMkLst>
            <pc:docMk/>
            <pc:sldMk cId="3599176012" sldId="263"/>
            <ac:grpSpMk id="30" creationId="{AE1C45F0-260A-458C-96ED-C1F6D2151219}"/>
          </ac:grpSpMkLst>
        </pc:grpChg>
        <pc:graphicFrameChg chg="add del">
          <ac:chgData name="Harsh Desai" userId="88d5ebba-e64a-4427-8362-0af2178abb9b" providerId="ADAL" clId="{5906F7A7-21F6-40FE-8C0F-C0367848C57E}" dt="2020-11-03T00:55:06.647" v="315" actId="26606"/>
          <ac:graphicFrameMkLst>
            <pc:docMk/>
            <pc:sldMk cId="3599176012" sldId="263"/>
            <ac:graphicFrameMk id="5" creationId="{A0F9CED7-98AE-4C89-BF1C-18CD94A5A6E0}"/>
          </ac:graphicFrameMkLst>
        </pc:graphicFrameChg>
        <pc:graphicFrameChg chg="add del">
          <ac:chgData name="Harsh Desai" userId="88d5ebba-e64a-4427-8362-0af2178abb9b" providerId="ADAL" clId="{5906F7A7-21F6-40FE-8C0F-C0367848C57E}" dt="2020-11-03T00:55:11.781" v="319" actId="26606"/>
          <ac:graphicFrameMkLst>
            <pc:docMk/>
            <pc:sldMk cId="3599176012" sldId="263"/>
            <ac:graphicFrameMk id="20" creationId="{A0F9CED7-98AE-4C89-BF1C-18CD94A5A6E0}"/>
          </ac:graphicFrameMkLst>
        </pc:graphicFrameChg>
        <pc:graphicFrameChg chg="add mod modGraphic">
          <ac:chgData name="Harsh Desai" userId="88d5ebba-e64a-4427-8362-0af2178abb9b" providerId="ADAL" clId="{5906F7A7-21F6-40FE-8C0F-C0367848C57E}" dt="2020-11-03T23:51:49.605" v="809"/>
          <ac:graphicFrameMkLst>
            <pc:docMk/>
            <pc:sldMk cId="3599176012" sldId="263"/>
            <ac:graphicFrameMk id="23" creationId="{A40071D0-9635-4163-A73C-67597BD9BAA0}"/>
          </ac:graphicFrameMkLst>
        </pc:graphicFrameChg>
        <pc:cxnChg chg="add del">
          <ac:chgData name="Harsh Desai" userId="88d5ebba-e64a-4427-8362-0af2178abb9b" providerId="ADAL" clId="{5906F7A7-21F6-40FE-8C0F-C0367848C57E}" dt="2020-11-03T00:57:40.285" v="322" actId="26606"/>
          <ac:cxnSpMkLst>
            <pc:docMk/>
            <pc:sldMk cId="3599176012" sldId="263"/>
            <ac:cxnSpMk id="37" creationId="{6CF1BAF6-AD41-4082-B212-8A1F9A2E8779}"/>
          </ac:cxnSpMkLst>
        </pc:cxnChg>
      </pc:sldChg>
      <pc:sldChg chg="addSp delSp modSp mod setBg">
        <pc:chgData name="Harsh Desai" userId="88d5ebba-e64a-4427-8362-0af2178abb9b" providerId="ADAL" clId="{5906F7A7-21F6-40FE-8C0F-C0367848C57E}" dt="2020-11-03T17:57:53.960" v="757" actId="26606"/>
        <pc:sldMkLst>
          <pc:docMk/>
          <pc:sldMk cId="4245051145" sldId="264"/>
        </pc:sldMkLst>
        <pc:spChg chg="mod">
          <ac:chgData name="Harsh Desai" userId="88d5ebba-e64a-4427-8362-0af2178abb9b" providerId="ADAL" clId="{5906F7A7-21F6-40FE-8C0F-C0367848C57E}" dt="2020-11-03T17:57:53.960" v="757" actId="26606"/>
          <ac:spMkLst>
            <pc:docMk/>
            <pc:sldMk cId="4245051145" sldId="264"/>
            <ac:spMk id="2" creationId="{26AB2216-E59E-4AB1-934E-AEEBF0280022}"/>
          </ac:spMkLst>
        </pc:spChg>
        <pc:spChg chg="mod">
          <ac:chgData name="Harsh Desai" userId="88d5ebba-e64a-4427-8362-0af2178abb9b" providerId="ADAL" clId="{5906F7A7-21F6-40FE-8C0F-C0367848C57E}" dt="2020-11-03T17:57:53.960" v="757" actId="26606"/>
          <ac:spMkLst>
            <pc:docMk/>
            <pc:sldMk cId="4245051145" sldId="264"/>
            <ac:spMk id="3" creationId="{B7040F18-0A9F-4623-BBAD-F88B5837F907}"/>
          </ac:spMkLst>
        </pc:spChg>
        <pc:spChg chg="add del">
          <ac:chgData name="Harsh Desai" userId="88d5ebba-e64a-4427-8362-0af2178abb9b" providerId="ADAL" clId="{5906F7A7-21F6-40FE-8C0F-C0367848C57E}" dt="2020-11-03T00:54:17.689" v="304" actId="26606"/>
          <ac:spMkLst>
            <pc:docMk/>
            <pc:sldMk cId="4245051145" sldId="264"/>
            <ac:spMk id="8" creationId="{7CB4857B-ED7C-444D-9F04-2F885114A1C2}"/>
          </ac:spMkLst>
        </pc:spChg>
        <pc:spChg chg="add del">
          <ac:chgData name="Harsh Desai" userId="88d5ebba-e64a-4427-8362-0af2178abb9b" providerId="ADAL" clId="{5906F7A7-21F6-40FE-8C0F-C0367848C57E}" dt="2020-11-03T00:54:17.689" v="304" actId="26606"/>
          <ac:spMkLst>
            <pc:docMk/>
            <pc:sldMk cId="4245051145" sldId="264"/>
            <ac:spMk id="10" creationId="{D18046FB-44EA-4FD8-A585-EA09A319B2D0}"/>
          </ac:spMkLst>
        </pc:spChg>
        <pc:spChg chg="add del">
          <ac:chgData name="Harsh Desai" userId="88d5ebba-e64a-4427-8362-0af2178abb9b" providerId="ADAL" clId="{5906F7A7-21F6-40FE-8C0F-C0367848C57E}" dt="2020-11-03T00:54:17.689" v="304" actId="26606"/>
          <ac:spMkLst>
            <pc:docMk/>
            <pc:sldMk cId="4245051145" sldId="264"/>
            <ac:spMk id="12" creationId="{479F5F2B-8B58-4140-AE6A-51F6C67B18D9}"/>
          </ac:spMkLst>
        </pc:spChg>
        <pc:spChg chg="add del">
          <ac:chgData name="Harsh Desai" userId="88d5ebba-e64a-4427-8362-0af2178abb9b" providerId="ADAL" clId="{5906F7A7-21F6-40FE-8C0F-C0367848C57E}" dt="2020-11-03T00:54:17.685" v="303" actId="26606"/>
          <ac:spMkLst>
            <pc:docMk/>
            <pc:sldMk cId="4245051145" sldId="264"/>
            <ac:spMk id="17" creationId="{F0BC1D9E-4401-4EC0-88FD-ED103CB570EA}"/>
          </ac:spMkLst>
        </pc:spChg>
        <pc:spChg chg="add del">
          <ac:chgData name="Harsh Desai" userId="88d5ebba-e64a-4427-8362-0af2178abb9b" providerId="ADAL" clId="{5906F7A7-21F6-40FE-8C0F-C0367848C57E}" dt="2020-11-03T00:54:17.685" v="303" actId="26606"/>
          <ac:spMkLst>
            <pc:docMk/>
            <pc:sldMk cId="4245051145" sldId="264"/>
            <ac:spMk id="19" creationId="{6200B311-3585-4069-AAC6-CD443FA5B8AD}"/>
          </ac:spMkLst>
        </pc:spChg>
        <pc:spChg chg="add del">
          <ac:chgData name="Harsh Desai" userId="88d5ebba-e64a-4427-8362-0af2178abb9b" providerId="ADAL" clId="{5906F7A7-21F6-40FE-8C0F-C0367848C57E}" dt="2020-11-03T00:54:17.685" v="303" actId="26606"/>
          <ac:spMkLst>
            <pc:docMk/>
            <pc:sldMk cId="4245051145" sldId="264"/>
            <ac:spMk id="21" creationId="{B0AAF7C9-094E-400C-A428-F6C2262F6527}"/>
          </ac:spMkLst>
        </pc:spChg>
        <pc:spChg chg="add">
          <ac:chgData name="Harsh Desai" userId="88d5ebba-e64a-4427-8362-0af2178abb9b" providerId="ADAL" clId="{5906F7A7-21F6-40FE-8C0F-C0367848C57E}" dt="2020-11-03T00:54:17.689" v="304" actId="26606"/>
          <ac:spMkLst>
            <pc:docMk/>
            <pc:sldMk cId="4245051145" sldId="264"/>
            <ac:spMk id="23" creationId="{7CB4857B-ED7C-444D-9F04-2F885114A1C2}"/>
          </ac:spMkLst>
        </pc:spChg>
        <pc:spChg chg="add">
          <ac:chgData name="Harsh Desai" userId="88d5ebba-e64a-4427-8362-0af2178abb9b" providerId="ADAL" clId="{5906F7A7-21F6-40FE-8C0F-C0367848C57E}" dt="2020-11-03T00:54:17.689" v="304" actId="26606"/>
          <ac:spMkLst>
            <pc:docMk/>
            <pc:sldMk cId="4245051145" sldId="264"/>
            <ac:spMk id="24" creationId="{D18046FB-44EA-4FD8-A585-EA09A319B2D0}"/>
          </ac:spMkLst>
        </pc:spChg>
        <pc:spChg chg="add">
          <ac:chgData name="Harsh Desai" userId="88d5ebba-e64a-4427-8362-0af2178abb9b" providerId="ADAL" clId="{5906F7A7-21F6-40FE-8C0F-C0367848C57E}" dt="2020-11-03T00:54:17.689" v="304" actId="26606"/>
          <ac:spMkLst>
            <pc:docMk/>
            <pc:sldMk cId="4245051145" sldId="264"/>
            <ac:spMk id="25" creationId="{479F5F2B-8B58-4140-AE6A-51F6C67B18D9}"/>
          </ac:spMkLst>
        </pc:spChg>
        <pc:spChg chg="del">
          <ac:chgData name="Harsh Desai" userId="88d5ebba-e64a-4427-8362-0af2178abb9b" providerId="ADAL" clId="{5906F7A7-21F6-40FE-8C0F-C0367848C57E}" dt="2020-11-03T17:57:53.960" v="757" actId="26606"/>
          <ac:spMkLst>
            <pc:docMk/>
            <pc:sldMk cId="4245051145" sldId="264"/>
            <ac:spMk id="40" creationId="{7CB4857B-ED7C-444D-9F04-2F885114A1C2}"/>
          </ac:spMkLst>
        </pc:spChg>
        <pc:spChg chg="del">
          <ac:chgData name="Harsh Desai" userId="88d5ebba-e64a-4427-8362-0af2178abb9b" providerId="ADAL" clId="{5906F7A7-21F6-40FE-8C0F-C0367848C57E}" dt="2020-11-03T17:57:53.960" v="757" actId="26606"/>
          <ac:spMkLst>
            <pc:docMk/>
            <pc:sldMk cId="4245051145" sldId="264"/>
            <ac:spMk id="41" creationId="{D18046FB-44EA-4FD8-A585-EA09A319B2D0}"/>
          </ac:spMkLst>
        </pc:spChg>
        <pc:spChg chg="del">
          <ac:chgData name="Harsh Desai" userId="88d5ebba-e64a-4427-8362-0af2178abb9b" providerId="ADAL" clId="{5906F7A7-21F6-40FE-8C0F-C0367848C57E}" dt="2020-11-03T17:57:53.960" v="757" actId="26606"/>
          <ac:spMkLst>
            <pc:docMk/>
            <pc:sldMk cId="4245051145" sldId="264"/>
            <ac:spMk id="42" creationId="{479F5F2B-8B58-4140-AE6A-51F6C67B18D9}"/>
          </ac:spMkLst>
        </pc:spChg>
        <pc:spChg chg="add">
          <ac:chgData name="Harsh Desai" userId="88d5ebba-e64a-4427-8362-0af2178abb9b" providerId="ADAL" clId="{5906F7A7-21F6-40FE-8C0F-C0367848C57E}" dt="2020-11-03T17:57:53.960" v="757" actId="26606"/>
          <ac:spMkLst>
            <pc:docMk/>
            <pc:sldMk cId="4245051145" sldId="264"/>
            <ac:spMk id="47" creationId="{B775CD93-9DF2-48CB-9F57-1BCA9A46C7FA}"/>
          </ac:spMkLst>
        </pc:spChg>
        <pc:spChg chg="add">
          <ac:chgData name="Harsh Desai" userId="88d5ebba-e64a-4427-8362-0af2178abb9b" providerId="ADAL" clId="{5906F7A7-21F6-40FE-8C0F-C0367848C57E}" dt="2020-11-03T17:57:53.960" v="757" actId="26606"/>
          <ac:spMkLst>
            <pc:docMk/>
            <pc:sldMk cId="4245051145" sldId="264"/>
            <ac:spMk id="49" creationId="{6166C6D1-23AC-49C4-BA07-238E4E9F8CEB}"/>
          </ac:spMkLst>
        </pc:spChg>
        <pc:spChg chg="add">
          <ac:chgData name="Harsh Desai" userId="88d5ebba-e64a-4427-8362-0af2178abb9b" providerId="ADAL" clId="{5906F7A7-21F6-40FE-8C0F-C0367848C57E}" dt="2020-11-03T17:57:53.960" v="757" actId="26606"/>
          <ac:spMkLst>
            <pc:docMk/>
            <pc:sldMk cId="4245051145" sldId="264"/>
            <ac:spMk id="51" creationId="{1C091803-41C2-48E0-9228-5148460C7479}"/>
          </ac:spMkLst>
        </pc:spChg>
      </pc:sldChg>
      <pc:sldChg chg="addSp delSp modSp add mod setBg">
        <pc:chgData name="Harsh Desai" userId="88d5ebba-e64a-4427-8362-0af2178abb9b" providerId="ADAL" clId="{5906F7A7-21F6-40FE-8C0F-C0367848C57E}" dt="2020-11-03T23:50:49.289" v="788" actId="26606"/>
        <pc:sldMkLst>
          <pc:docMk/>
          <pc:sldMk cId="686787410" sldId="265"/>
        </pc:sldMkLst>
        <pc:spChg chg="mod">
          <ac:chgData name="Harsh Desai" userId="88d5ebba-e64a-4427-8362-0af2178abb9b" providerId="ADAL" clId="{5906F7A7-21F6-40FE-8C0F-C0367848C57E}" dt="2020-11-03T23:50:49.289" v="788" actId="26606"/>
          <ac:spMkLst>
            <pc:docMk/>
            <pc:sldMk cId="686787410" sldId="265"/>
            <ac:spMk id="2" creationId="{C8356C4F-2E48-4CF9-B36A-B687F5471C05}"/>
          </ac:spMkLst>
        </pc:spChg>
        <pc:spChg chg="mod">
          <ac:chgData name="Harsh Desai" userId="88d5ebba-e64a-4427-8362-0af2178abb9b" providerId="ADAL" clId="{5906F7A7-21F6-40FE-8C0F-C0367848C57E}" dt="2020-11-03T23:50:49.289" v="788" actId="26606"/>
          <ac:spMkLst>
            <pc:docMk/>
            <pc:sldMk cId="686787410" sldId="265"/>
            <ac:spMk id="3" creationId="{92B49140-A649-4083-9566-39C6CBADA7F2}"/>
          </ac:spMkLst>
        </pc:spChg>
        <pc:spChg chg="add del">
          <ac:chgData name="Harsh Desai" userId="88d5ebba-e64a-4427-8362-0af2178abb9b" providerId="ADAL" clId="{5906F7A7-21F6-40FE-8C0F-C0367848C57E}" dt="2020-11-03T23:50:38.614" v="783" actId="26606"/>
          <ac:spMkLst>
            <pc:docMk/>
            <pc:sldMk cId="686787410" sldId="265"/>
            <ac:spMk id="8" creationId="{907EF6B7-1338-4443-8C46-6A318D952DFD}"/>
          </ac:spMkLst>
        </pc:spChg>
        <pc:spChg chg="add del">
          <ac:chgData name="Harsh Desai" userId="88d5ebba-e64a-4427-8362-0af2178abb9b" providerId="ADAL" clId="{5906F7A7-21F6-40FE-8C0F-C0367848C57E}" dt="2020-11-03T23:50:38.614" v="783" actId="26606"/>
          <ac:spMkLst>
            <pc:docMk/>
            <pc:sldMk cId="686787410" sldId="265"/>
            <ac:spMk id="10" creationId="{DAAE4CDD-124C-4DCF-9584-B6033B545DD5}"/>
          </ac:spMkLst>
        </pc:spChg>
        <pc:spChg chg="add del">
          <ac:chgData name="Harsh Desai" userId="88d5ebba-e64a-4427-8362-0af2178abb9b" providerId="ADAL" clId="{5906F7A7-21F6-40FE-8C0F-C0367848C57E}" dt="2020-11-03T23:50:38.614" v="783" actId="26606"/>
          <ac:spMkLst>
            <pc:docMk/>
            <pc:sldMk cId="686787410" sldId="265"/>
            <ac:spMk id="12" creationId="{081E4A58-353D-44AE-B2FC-2A74E2E400F7}"/>
          </ac:spMkLst>
        </pc:spChg>
        <pc:spChg chg="add del">
          <ac:chgData name="Harsh Desai" userId="88d5ebba-e64a-4427-8362-0af2178abb9b" providerId="ADAL" clId="{5906F7A7-21F6-40FE-8C0F-C0367848C57E}" dt="2020-11-03T23:50:44.606" v="785" actId="26606"/>
          <ac:spMkLst>
            <pc:docMk/>
            <pc:sldMk cId="686787410" sldId="265"/>
            <ac:spMk id="14" creationId="{23962611-DFD5-4092-AAFD-559E3DFCE2C9}"/>
          </ac:spMkLst>
        </pc:spChg>
        <pc:spChg chg="add del">
          <ac:chgData name="Harsh Desai" userId="88d5ebba-e64a-4427-8362-0af2178abb9b" providerId="ADAL" clId="{5906F7A7-21F6-40FE-8C0F-C0367848C57E}" dt="2020-11-03T23:50:49.275" v="787" actId="26606"/>
          <ac:spMkLst>
            <pc:docMk/>
            <pc:sldMk cId="686787410" sldId="265"/>
            <ac:spMk id="17" creationId="{35555856-9970-4BC3-9AA9-6A917F53AFBD}"/>
          </ac:spMkLst>
        </pc:spChg>
        <pc:spChg chg="add del">
          <ac:chgData name="Harsh Desai" userId="88d5ebba-e64a-4427-8362-0af2178abb9b" providerId="ADAL" clId="{5906F7A7-21F6-40FE-8C0F-C0367848C57E}" dt="2020-11-03T23:50:49.275" v="787" actId="26606"/>
          <ac:spMkLst>
            <pc:docMk/>
            <pc:sldMk cId="686787410" sldId="265"/>
            <ac:spMk id="19" creationId="{13722DD7-BA73-4776-93A3-94491FEF7260}"/>
          </ac:spMkLst>
        </pc:spChg>
        <pc:spChg chg="add">
          <ac:chgData name="Harsh Desai" userId="88d5ebba-e64a-4427-8362-0af2178abb9b" providerId="ADAL" clId="{5906F7A7-21F6-40FE-8C0F-C0367848C57E}" dt="2020-11-03T23:50:49.289" v="788" actId="26606"/>
          <ac:spMkLst>
            <pc:docMk/>
            <pc:sldMk cId="686787410" sldId="265"/>
            <ac:spMk id="21" creationId="{23962611-DFD5-4092-AAFD-559E3DFCE2C9}"/>
          </ac:spMkLst>
        </pc:spChg>
        <pc:picChg chg="add del">
          <ac:chgData name="Harsh Desai" userId="88d5ebba-e64a-4427-8362-0af2178abb9b" providerId="ADAL" clId="{5906F7A7-21F6-40FE-8C0F-C0367848C57E}" dt="2020-11-03T23:50:49.275" v="787" actId="26606"/>
          <ac:picMkLst>
            <pc:docMk/>
            <pc:sldMk cId="686787410" sldId="265"/>
            <ac:picMk id="7" creationId="{99C49640-17C4-4032-B0DD-C0958834869B}"/>
          </ac:picMkLst>
        </pc:picChg>
        <pc:picChg chg="add del">
          <ac:chgData name="Harsh Desai" userId="88d5ebba-e64a-4427-8362-0af2178abb9b" providerId="ADAL" clId="{5906F7A7-21F6-40FE-8C0F-C0367848C57E}" dt="2020-11-03T23:50:44.606" v="785" actId="26606"/>
          <ac:picMkLst>
            <pc:docMk/>
            <pc:sldMk cId="686787410" sldId="265"/>
            <ac:picMk id="15" creationId="{2270F1FA-0425-408F-9861-80BF5AFB276D}"/>
          </ac:picMkLst>
        </pc:picChg>
        <pc:picChg chg="add del">
          <ac:chgData name="Harsh Desai" userId="88d5ebba-e64a-4427-8362-0af2178abb9b" providerId="ADAL" clId="{5906F7A7-21F6-40FE-8C0F-C0367848C57E}" dt="2020-11-03T23:50:49.275" v="787" actId="26606"/>
          <ac:picMkLst>
            <pc:docMk/>
            <pc:sldMk cId="686787410" sldId="265"/>
            <ac:picMk id="18" creationId="{7F487851-BFAF-46D8-A1ED-50CAD6E46F59}"/>
          </ac:picMkLst>
        </pc:picChg>
        <pc:picChg chg="add">
          <ac:chgData name="Harsh Desai" userId="88d5ebba-e64a-4427-8362-0af2178abb9b" providerId="ADAL" clId="{5906F7A7-21F6-40FE-8C0F-C0367848C57E}" dt="2020-11-03T23:50:49.289" v="788" actId="26606"/>
          <ac:picMkLst>
            <pc:docMk/>
            <pc:sldMk cId="686787410" sldId="265"/>
            <ac:picMk id="22" creationId="{2270F1FA-0425-408F-9861-80BF5AFB276D}"/>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18B7A6-83F9-44AB-BBE9-BB0C7105D19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2F558AA-54F4-4470-B25B-14C9E4EADFE8}">
      <dgm:prSet/>
      <dgm:spPr/>
      <dgm:t>
        <a:bodyPr/>
        <a:lstStyle/>
        <a:p>
          <a:r>
            <a:rPr lang="en-US" dirty="0"/>
            <a:t>Problem Statement</a:t>
          </a:r>
        </a:p>
      </dgm:t>
    </dgm:pt>
    <dgm:pt modelId="{880DE44E-4EA2-4D49-A1C2-C29139A463FA}" type="parTrans" cxnId="{AB50AC7E-B300-470F-A253-C2AB2A3F2A08}">
      <dgm:prSet/>
      <dgm:spPr/>
      <dgm:t>
        <a:bodyPr/>
        <a:lstStyle/>
        <a:p>
          <a:endParaRPr lang="en-US"/>
        </a:p>
      </dgm:t>
    </dgm:pt>
    <dgm:pt modelId="{BA3A6FAD-2113-492F-B4F7-95360DB47F1D}" type="sibTrans" cxnId="{AB50AC7E-B300-470F-A253-C2AB2A3F2A08}">
      <dgm:prSet/>
      <dgm:spPr/>
      <dgm:t>
        <a:bodyPr/>
        <a:lstStyle/>
        <a:p>
          <a:endParaRPr lang="en-US"/>
        </a:p>
      </dgm:t>
    </dgm:pt>
    <dgm:pt modelId="{BCBD5EDA-A044-4016-BE3E-8E4D14A76248}">
      <dgm:prSet/>
      <dgm:spPr/>
      <dgm:t>
        <a:bodyPr/>
        <a:lstStyle/>
        <a:p>
          <a:r>
            <a:rPr lang="en-US" dirty="0"/>
            <a:t>Solution</a:t>
          </a:r>
        </a:p>
      </dgm:t>
    </dgm:pt>
    <dgm:pt modelId="{69BFD2FF-E9BF-43A2-84CC-6AB46C15CF29}" type="parTrans" cxnId="{D943D545-A701-412F-BD44-338CDEEE3F6D}">
      <dgm:prSet/>
      <dgm:spPr/>
      <dgm:t>
        <a:bodyPr/>
        <a:lstStyle/>
        <a:p>
          <a:endParaRPr lang="en-US"/>
        </a:p>
      </dgm:t>
    </dgm:pt>
    <dgm:pt modelId="{7B934FDC-970D-494C-8D61-8731CEA36133}" type="sibTrans" cxnId="{D943D545-A701-412F-BD44-338CDEEE3F6D}">
      <dgm:prSet/>
      <dgm:spPr/>
      <dgm:t>
        <a:bodyPr/>
        <a:lstStyle/>
        <a:p>
          <a:endParaRPr lang="en-US"/>
        </a:p>
      </dgm:t>
    </dgm:pt>
    <dgm:pt modelId="{7A2DA343-E8A4-4725-946B-2C988DE9802A}">
      <dgm:prSet/>
      <dgm:spPr/>
      <dgm:t>
        <a:bodyPr/>
        <a:lstStyle/>
        <a:p>
          <a:r>
            <a:rPr lang="en-US" dirty="0"/>
            <a:t>Architecture</a:t>
          </a:r>
        </a:p>
      </dgm:t>
    </dgm:pt>
    <dgm:pt modelId="{B4663458-E44F-4B21-B45B-76E292FF5D39}" type="parTrans" cxnId="{77A264C5-03D9-45D9-813F-B28419045AE2}">
      <dgm:prSet/>
      <dgm:spPr/>
      <dgm:t>
        <a:bodyPr/>
        <a:lstStyle/>
        <a:p>
          <a:endParaRPr lang="en-US"/>
        </a:p>
      </dgm:t>
    </dgm:pt>
    <dgm:pt modelId="{6E0FA636-0641-40AC-8A0E-18849BE2F52E}" type="sibTrans" cxnId="{77A264C5-03D9-45D9-813F-B28419045AE2}">
      <dgm:prSet/>
      <dgm:spPr/>
      <dgm:t>
        <a:bodyPr/>
        <a:lstStyle/>
        <a:p>
          <a:endParaRPr lang="en-US"/>
        </a:p>
      </dgm:t>
    </dgm:pt>
    <dgm:pt modelId="{F5D3F8AE-A3D6-4972-9970-B9BC6FA532CB}">
      <dgm:prSet/>
      <dgm:spPr/>
      <dgm:t>
        <a:bodyPr/>
        <a:lstStyle/>
        <a:p>
          <a:r>
            <a:rPr lang="en-US" dirty="0"/>
            <a:t>Machine Learning</a:t>
          </a:r>
        </a:p>
      </dgm:t>
    </dgm:pt>
    <dgm:pt modelId="{3068D2AE-2EB9-455A-909C-64066E004B90}" type="parTrans" cxnId="{E1EA0431-9D7C-46F0-BEEC-2E99A5041A25}">
      <dgm:prSet/>
      <dgm:spPr/>
      <dgm:t>
        <a:bodyPr/>
        <a:lstStyle/>
        <a:p>
          <a:endParaRPr lang="en-US"/>
        </a:p>
      </dgm:t>
    </dgm:pt>
    <dgm:pt modelId="{60151D65-20DD-4354-8DD1-5433AB6785F0}" type="sibTrans" cxnId="{E1EA0431-9D7C-46F0-BEEC-2E99A5041A25}">
      <dgm:prSet/>
      <dgm:spPr/>
      <dgm:t>
        <a:bodyPr/>
        <a:lstStyle/>
        <a:p>
          <a:endParaRPr lang="en-US"/>
        </a:p>
      </dgm:t>
    </dgm:pt>
    <dgm:pt modelId="{34DDFBF0-7B4C-4B01-B057-CE7439FF1FF7}">
      <dgm:prSet/>
      <dgm:spPr/>
      <dgm:t>
        <a:bodyPr/>
        <a:lstStyle/>
        <a:p>
          <a:r>
            <a:rPr lang="en-US" dirty="0"/>
            <a:t>Challenges</a:t>
          </a:r>
        </a:p>
      </dgm:t>
    </dgm:pt>
    <dgm:pt modelId="{EBDC92EE-27B2-4387-A1DF-94319DC4E22C}" type="parTrans" cxnId="{B01222A5-7282-4673-AAF8-34DCA0AF39BB}">
      <dgm:prSet/>
      <dgm:spPr/>
      <dgm:t>
        <a:bodyPr/>
        <a:lstStyle/>
        <a:p>
          <a:endParaRPr lang="en-US"/>
        </a:p>
      </dgm:t>
    </dgm:pt>
    <dgm:pt modelId="{60126201-C99C-4081-A309-2ABE3EEEDDAF}" type="sibTrans" cxnId="{B01222A5-7282-4673-AAF8-34DCA0AF39BB}">
      <dgm:prSet/>
      <dgm:spPr/>
      <dgm:t>
        <a:bodyPr/>
        <a:lstStyle/>
        <a:p>
          <a:endParaRPr lang="en-US"/>
        </a:p>
      </dgm:t>
    </dgm:pt>
    <dgm:pt modelId="{AD0A61C1-8A68-4DDE-B6E8-8A402AC3EABA}">
      <dgm:prSet/>
      <dgm:spPr/>
      <dgm:t>
        <a:bodyPr/>
        <a:lstStyle/>
        <a:p>
          <a:r>
            <a:rPr lang="en-US" dirty="0"/>
            <a:t>Data Source</a:t>
          </a:r>
        </a:p>
      </dgm:t>
    </dgm:pt>
    <dgm:pt modelId="{D1CD486C-668D-41F1-B400-69A1D6E10F36}" type="parTrans" cxnId="{84B04C8C-F3AE-44F4-B93B-AFD65985E8A8}">
      <dgm:prSet/>
      <dgm:spPr/>
    </dgm:pt>
    <dgm:pt modelId="{82DACA97-0457-4948-9549-92A2AEB5ADE4}" type="sibTrans" cxnId="{84B04C8C-F3AE-44F4-B93B-AFD65985E8A8}">
      <dgm:prSet/>
      <dgm:spPr/>
    </dgm:pt>
    <dgm:pt modelId="{D6B6D235-5F4C-4746-AB23-0F5AF6C4CD54}" type="pres">
      <dgm:prSet presAssocID="{7018B7A6-83F9-44AB-BBE9-BB0C7105D196}" presName="vert0" presStyleCnt="0">
        <dgm:presLayoutVars>
          <dgm:dir/>
          <dgm:animOne val="branch"/>
          <dgm:animLvl val="lvl"/>
        </dgm:presLayoutVars>
      </dgm:prSet>
      <dgm:spPr/>
    </dgm:pt>
    <dgm:pt modelId="{9C52ACF9-AD83-47C7-A34F-66B72C3F7B08}" type="pres">
      <dgm:prSet presAssocID="{32F558AA-54F4-4470-B25B-14C9E4EADFE8}" presName="thickLine" presStyleLbl="alignNode1" presStyleIdx="0" presStyleCnt="6"/>
      <dgm:spPr/>
    </dgm:pt>
    <dgm:pt modelId="{57029333-62D1-4ACD-A5B1-2BC740B31040}" type="pres">
      <dgm:prSet presAssocID="{32F558AA-54F4-4470-B25B-14C9E4EADFE8}" presName="horz1" presStyleCnt="0"/>
      <dgm:spPr/>
    </dgm:pt>
    <dgm:pt modelId="{366C0D76-7D24-458C-A48A-B988B63EA1A4}" type="pres">
      <dgm:prSet presAssocID="{32F558AA-54F4-4470-B25B-14C9E4EADFE8}" presName="tx1" presStyleLbl="revTx" presStyleIdx="0" presStyleCnt="6"/>
      <dgm:spPr/>
    </dgm:pt>
    <dgm:pt modelId="{1CD45418-E645-4668-8E20-BC1F0E3CE550}" type="pres">
      <dgm:prSet presAssocID="{32F558AA-54F4-4470-B25B-14C9E4EADFE8}" presName="vert1" presStyleCnt="0"/>
      <dgm:spPr/>
    </dgm:pt>
    <dgm:pt modelId="{B18D241E-0F67-4237-94E6-4ED8DC499BFE}" type="pres">
      <dgm:prSet presAssocID="{BCBD5EDA-A044-4016-BE3E-8E4D14A76248}" presName="thickLine" presStyleLbl="alignNode1" presStyleIdx="1" presStyleCnt="6"/>
      <dgm:spPr/>
    </dgm:pt>
    <dgm:pt modelId="{7E55F947-7DA2-4A7B-80FD-DB32C88114D9}" type="pres">
      <dgm:prSet presAssocID="{BCBD5EDA-A044-4016-BE3E-8E4D14A76248}" presName="horz1" presStyleCnt="0"/>
      <dgm:spPr/>
    </dgm:pt>
    <dgm:pt modelId="{F9F76AB5-F7DB-4BA2-A039-AEE49E467BB4}" type="pres">
      <dgm:prSet presAssocID="{BCBD5EDA-A044-4016-BE3E-8E4D14A76248}" presName="tx1" presStyleLbl="revTx" presStyleIdx="1" presStyleCnt="6"/>
      <dgm:spPr/>
    </dgm:pt>
    <dgm:pt modelId="{9068AFBC-C3B8-40C3-BDDD-92DD59443317}" type="pres">
      <dgm:prSet presAssocID="{BCBD5EDA-A044-4016-BE3E-8E4D14A76248}" presName="vert1" presStyleCnt="0"/>
      <dgm:spPr/>
    </dgm:pt>
    <dgm:pt modelId="{F237FD2D-D9EA-4BBE-BEE8-72BCC5263A3E}" type="pres">
      <dgm:prSet presAssocID="{AD0A61C1-8A68-4DDE-B6E8-8A402AC3EABA}" presName="thickLine" presStyleLbl="alignNode1" presStyleIdx="2" presStyleCnt="6"/>
      <dgm:spPr/>
    </dgm:pt>
    <dgm:pt modelId="{5C773F3D-7A21-4504-B6D0-C8ED690164D6}" type="pres">
      <dgm:prSet presAssocID="{AD0A61C1-8A68-4DDE-B6E8-8A402AC3EABA}" presName="horz1" presStyleCnt="0"/>
      <dgm:spPr/>
    </dgm:pt>
    <dgm:pt modelId="{02FA3E97-99B6-4E23-A949-0B4DCEF6580E}" type="pres">
      <dgm:prSet presAssocID="{AD0A61C1-8A68-4DDE-B6E8-8A402AC3EABA}" presName="tx1" presStyleLbl="revTx" presStyleIdx="2" presStyleCnt="6"/>
      <dgm:spPr/>
    </dgm:pt>
    <dgm:pt modelId="{26A4412C-3A12-4454-8644-887C793911AA}" type="pres">
      <dgm:prSet presAssocID="{AD0A61C1-8A68-4DDE-B6E8-8A402AC3EABA}" presName="vert1" presStyleCnt="0"/>
      <dgm:spPr/>
    </dgm:pt>
    <dgm:pt modelId="{030D1C80-C527-4749-A8DC-26B9073E18AE}" type="pres">
      <dgm:prSet presAssocID="{7A2DA343-E8A4-4725-946B-2C988DE9802A}" presName="thickLine" presStyleLbl="alignNode1" presStyleIdx="3" presStyleCnt="6"/>
      <dgm:spPr/>
    </dgm:pt>
    <dgm:pt modelId="{F1251C46-617E-4E64-A561-94300E29195B}" type="pres">
      <dgm:prSet presAssocID="{7A2DA343-E8A4-4725-946B-2C988DE9802A}" presName="horz1" presStyleCnt="0"/>
      <dgm:spPr/>
    </dgm:pt>
    <dgm:pt modelId="{C8AE0A05-06AC-4B46-96FC-9A97489CFAA2}" type="pres">
      <dgm:prSet presAssocID="{7A2DA343-E8A4-4725-946B-2C988DE9802A}" presName="tx1" presStyleLbl="revTx" presStyleIdx="3" presStyleCnt="6"/>
      <dgm:spPr/>
    </dgm:pt>
    <dgm:pt modelId="{0F20B77E-BA19-4B9A-A603-D6413793026F}" type="pres">
      <dgm:prSet presAssocID="{7A2DA343-E8A4-4725-946B-2C988DE9802A}" presName="vert1" presStyleCnt="0"/>
      <dgm:spPr/>
    </dgm:pt>
    <dgm:pt modelId="{919900B1-1EBF-41EF-ACDD-0C49B2986DD4}" type="pres">
      <dgm:prSet presAssocID="{F5D3F8AE-A3D6-4972-9970-B9BC6FA532CB}" presName="thickLine" presStyleLbl="alignNode1" presStyleIdx="4" presStyleCnt="6"/>
      <dgm:spPr/>
    </dgm:pt>
    <dgm:pt modelId="{0A3868B4-E05F-407D-8012-5CD1EAA06373}" type="pres">
      <dgm:prSet presAssocID="{F5D3F8AE-A3D6-4972-9970-B9BC6FA532CB}" presName="horz1" presStyleCnt="0"/>
      <dgm:spPr/>
    </dgm:pt>
    <dgm:pt modelId="{9452882E-51DB-4615-BF48-3800803163EC}" type="pres">
      <dgm:prSet presAssocID="{F5D3F8AE-A3D6-4972-9970-B9BC6FA532CB}" presName="tx1" presStyleLbl="revTx" presStyleIdx="4" presStyleCnt="6"/>
      <dgm:spPr/>
    </dgm:pt>
    <dgm:pt modelId="{B49F4C89-E320-478F-9B23-2A3B4AF6F488}" type="pres">
      <dgm:prSet presAssocID="{F5D3F8AE-A3D6-4972-9970-B9BC6FA532CB}" presName="vert1" presStyleCnt="0"/>
      <dgm:spPr/>
    </dgm:pt>
    <dgm:pt modelId="{1C61E4DC-D4E6-40B4-B171-865659C57EDD}" type="pres">
      <dgm:prSet presAssocID="{34DDFBF0-7B4C-4B01-B057-CE7439FF1FF7}" presName="thickLine" presStyleLbl="alignNode1" presStyleIdx="5" presStyleCnt="6"/>
      <dgm:spPr/>
    </dgm:pt>
    <dgm:pt modelId="{D3523890-D36A-461C-AD90-AC4C3B11D704}" type="pres">
      <dgm:prSet presAssocID="{34DDFBF0-7B4C-4B01-B057-CE7439FF1FF7}" presName="horz1" presStyleCnt="0"/>
      <dgm:spPr/>
    </dgm:pt>
    <dgm:pt modelId="{D218F71C-B1E5-462E-8D18-F8C0D5C29160}" type="pres">
      <dgm:prSet presAssocID="{34DDFBF0-7B4C-4B01-B057-CE7439FF1FF7}" presName="tx1" presStyleLbl="revTx" presStyleIdx="5" presStyleCnt="6"/>
      <dgm:spPr/>
    </dgm:pt>
    <dgm:pt modelId="{36999786-E668-48D6-92D2-A700769F5381}" type="pres">
      <dgm:prSet presAssocID="{34DDFBF0-7B4C-4B01-B057-CE7439FF1FF7}" presName="vert1" presStyleCnt="0"/>
      <dgm:spPr/>
    </dgm:pt>
  </dgm:ptLst>
  <dgm:cxnLst>
    <dgm:cxn modelId="{0AF0F113-7755-450D-892F-9E1E70A8025B}" type="presOf" srcId="{32F558AA-54F4-4470-B25B-14C9E4EADFE8}" destId="{366C0D76-7D24-458C-A48A-B988B63EA1A4}" srcOrd="0" destOrd="0" presId="urn:microsoft.com/office/officeart/2008/layout/LinedList"/>
    <dgm:cxn modelId="{748A081F-769D-4D2E-990A-466CBDDAB9D0}" type="presOf" srcId="{34DDFBF0-7B4C-4B01-B057-CE7439FF1FF7}" destId="{D218F71C-B1E5-462E-8D18-F8C0D5C29160}" srcOrd="0" destOrd="0" presId="urn:microsoft.com/office/officeart/2008/layout/LinedList"/>
    <dgm:cxn modelId="{F00D2A2F-CF16-4E7C-978F-47569558C3B1}" type="presOf" srcId="{AD0A61C1-8A68-4DDE-B6E8-8A402AC3EABA}" destId="{02FA3E97-99B6-4E23-A949-0B4DCEF6580E}" srcOrd="0" destOrd="0" presId="urn:microsoft.com/office/officeart/2008/layout/LinedList"/>
    <dgm:cxn modelId="{E1EA0431-9D7C-46F0-BEEC-2E99A5041A25}" srcId="{7018B7A6-83F9-44AB-BBE9-BB0C7105D196}" destId="{F5D3F8AE-A3D6-4972-9970-B9BC6FA532CB}" srcOrd="4" destOrd="0" parTransId="{3068D2AE-2EB9-455A-909C-64066E004B90}" sibTransId="{60151D65-20DD-4354-8DD1-5433AB6785F0}"/>
    <dgm:cxn modelId="{C0D9B331-D12C-4CDA-BFE1-18FBFA32D6B7}" type="presOf" srcId="{F5D3F8AE-A3D6-4972-9970-B9BC6FA532CB}" destId="{9452882E-51DB-4615-BF48-3800803163EC}" srcOrd="0" destOrd="0" presId="urn:microsoft.com/office/officeart/2008/layout/LinedList"/>
    <dgm:cxn modelId="{04E1123C-7840-4CA2-9D5D-543960DEFAB3}" type="presOf" srcId="{7A2DA343-E8A4-4725-946B-2C988DE9802A}" destId="{C8AE0A05-06AC-4B46-96FC-9A97489CFAA2}" srcOrd="0" destOrd="0" presId="urn:microsoft.com/office/officeart/2008/layout/LinedList"/>
    <dgm:cxn modelId="{A05B795B-D85B-4BA3-A5E1-B186954F25FD}" type="presOf" srcId="{7018B7A6-83F9-44AB-BBE9-BB0C7105D196}" destId="{D6B6D235-5F4C-4746-AB23-0F5AF6C4CD54}" srcOrd="0" destOrd="0" presId="urn:microsoft.com/office/officeart/2008/layout/LinedList"/>
    <dgm:cxn modelId="{D943D545-A701-412F-BD44-338CDEEE3F6D}" srcId="{7018B7A6-83F9-44AB-BBE9-BB0C7105D196}" destId="{BCBD5EDA-A044-4016-BE3E-8E4D14A76248}" srcOrd="1" destOrd="0" parTransId="{69BFD2FF-E9BF-43A2-84CC-6AB46C15CF29}" sibTransId="{7B934FDC-970D-494C-8D61-8731CEA36133}"/>
    <dgm:cxn modelId="{AB50AC7E-B300-470F-A253-C2AB2A3F2A08}" srcId="{7018B7A6-83F9-44AB-BBE9-BB0C7105D196}" destId="{32F558AA-54F4-4470-B25B-14C9E4EADFE8}" srcOrd="0" destOrd="0" parTransId="{880DE44E-4EA2-4D49-A1C2-C29139A463FA}" sibTransId="{BA3A6FAD-2113-492F-B4F7-95360DB47F1D}"/>
    <dgm:cxn modelId="{84B04C8C-F3AE-44F4-B93B-AFD65985E8A8}" srcId="{7018B7A6-83F9-44AB-BBE9-BB0C7105D196}" destId="{AD0A61C1-8A68-4DDE-B6E8-8A402AC3EABA}" srcOrd="2" destOrd="0" parTransId="{D1CD486C-668D-41F1-B400-69A1D6E10F36}" sibTransId="{82DACA97-0457-4948-9549-92A2AEB5ADE4}"/>
    <dgm:cxn modelId="{FEAD5CA2-7AB9-4932-AE30-8F6CA0286961}" type="presOf" srcId="{BCBD5EDA-A044-4016-BE3E-8E4D14A76248}" destId="{F9F76AB5-F7DB-4BA2-A039-AEE49E467BB4}" srcOrd="0" destOrd="0" presId="urn:microsoft.com/office/officeart/2008/layout/LinedList"/>
    <dgm:cxn modelId="{B01222A5-7282-4673-AAF8-34DCA0AF39BB}" srcId="{7018B7A6-83F9-44AB-BBE9-BB0C7105D196}" destId="{34DDFBF0-7B4C-4B01-B057-CE7439FF1FF7}" srcOrd="5" destOrd="0" parTransId="{EBDC92EE-27B2-4387-A1DF-94319DC4E22C}" sibTransId="{60126201-C99C-4081-A309-2ABE3EEEDDAF}"/>
    <dgm:cxn modelId="{77A264C5-03D9-45D9-813F-B28419045AE2}" srcId="{7018B7A6-83F9-44AB-BBE9-BB0C7105D196}" destId="{7A2DA343-E8A4-4725-946B-2C988DE9802A}" srcOrd="3" destOrd="0" parTransId="{B4663458-E44F-4B21-B45B-76E292FF5D39}" sibTransId="{6E0FA636-0641-40AC-8A0E-18849BE2F52E}"/>
    <dgm:cxn modelId="{EE09C843-9D7C-4570-9E28-36098E40F288}" type="presParOf" srcId="{D6B6D235-5F4C-4746-AB23-0F5AF6C4CD54}" destId="{9C52ACF9-AD83-47C7-A34F-66B72C3F7B08}" srcOrd="0" destOrd="0" presId="urn:microsoft.com/office/officeart/2008/layout/LinedList"/>
    <dgm:cxn modelId="{915364B5-6983-4974-A59F-38EDBD0EC570}" type="presParOf" srcId="{D6B6D235-5F4C-4746-AB23-0F5AF6C4CD54}" destId="{57029333-62D1-4ACD-A5B1-2BC740B31040}" srcOrd="1" destOrd="0" presId="urn:microsoft.com/office/officeart/2008/layout/LinedList"/>
    <dgm:cxn modelId="{95B894CC-0E1D-417A-B1D2-D12B6FC43F55}" type="presParOf" srcId="{57029333-62D1-4ACD-A5B1-2BC740B31040}" destId="{366C0D76-7D24-458C-A48A-B988B63EA1A4}" srcOrd="0" destOrd="0" presId="urn:microsoft.com/office/officeart/2008/layout/LinedList"/>
    <dgm:cxn modelId="{E1CEECD2-4FBE-4A58-B218-E2B7E5DBCA2E}" type="presParOf" srcId="{57029333-62D1-4ACD-A5B1-2BC740B31040}" destId="{1CD45418-E645-4668-8E20-BC1F0E3CE550}" srcOrd="1" destOrd="0" presId="urn:microsoft.com/office/officeart/2008/layout/LinedList"/>
    <dgm:cxn modelId="{6D98BCED-9237-48FC-8971-3CD7E8D495C1}" type="presParOf" srcId="{D6B6D235-5F4C-4746-AB23-0F5AF6C4CD54}" destId="{B18D241E-0F67-4237-94E6-4ED8DC499BFE}" srcOrd="2" destOrd="0" presId="urn:microsoft.com/office/officeart/2008/layout/LinedList"/>
    <dgm:cxn modelId="{6F525AED-5A9B-4CE5-A5F6-A62D99C8E87E}" type="presParOf" srcId="{D6B6D235-5F4C-4746-AB23-0F5AF6C4CD54}" destId="{7E55F947-7DA2-4A7B-80FD-DB32C88114D9}" srcOrd="3" destOrd="0" presId="urn:microsoft.com/office/officeart/2008/layout/LinedList"/>
    <dgm:cxn modelId="{6E45F9BF-5E7E-47CB-9446-89666BC150F7}" type="presParOf" srcId="{7E55F947-7DA2-4A7B-80FD-DB32C88114D9}" destId="{F9F76AB5-F7DB-4BA2-A039-AEE49E467BB4}" srcOrd="0" destOrd="0" presId="urn:microsoft.com/office/officeart/2008/layout/LinedList"/>
    <dgm:cxn modelId="{D61EF0C7-A0F7-4EF6-A5AD-EE71D8FEA701}" type="presParOf" srcId="{7E55F947-7DA2-4A7B-80FD-DB32C88114D9}" destId="{9068AFBC-C3B8-40C3-BDDD-92DD59443317}" srcOrd="1" destOrd="0" presId="urn:microsoft.com/office/officeart/2008/layout/LinedList"/>
    <dgm:cxn modelId="{DF6AA60C-16AC-4AF6-9FD6-DD090F4DBDF8}" type="presParOf" srcId="{D6B6D235-5F4C-4746-AB23-0F5AF6C4CD54}" destId="{F237FD2D-D9EA-4BBE-BEE8-72BCC5263A3E}" srcOrd="4" destOrd="0" presId="urn:microsoft.com/office/officeart/2008/layout/LinedList"/>
    <dgm:cxn modelId="{5DAFD3BC-8CD5-486F-B55F-74770AB7466C}" type="presParOf" srcId="{D6B6D235-5F4C-4746-AB23-0F5AF6C4CD54}" destId="{5C773F3D-7A21-4504-B6D0-C8ED690164D6}" srcOrd="5" destOrd="0" presId="urn:microsoft.com/office/officeart/2008/layout/LinedList"/>
    <dgm:cxn modelId="{29A9577F-2BC3-4D0A-B368-F79B2A866B89}" type="presParOf" srcId="{5C773F3D-7A21-4504-B6D0-C8ED690164D6}" destId="{02FA3E97-99B6-4E23-A949-0B4DCEF6580E}" srcOrd="0" destOrd="0" presId="urn:microsoft.com/office/officeart/2008/layout/LinedList"/>
    <dgm:cxn modelId="{A33379A8-884D-44CE-8531-FE198EE153A6}" type="presParOf" srcId="{5C773F3D-7A21-4504-B6D0-C8ED690164D6}" destId="{26A4412C-3A12-4454-8644-887C793911AA}" srcOrd="1" destOrd="0" presId="urn:microsoft.com/office/officeart/2008/layout/LinedList"/>
    <dgm:cxn modelId="{C8BDFCE5-FD0F-4A49-BD67-D92CB444CF8E}" type="presParOf" srcId="{D6B6D235-5F4C-4746-AB23-0F5AF6C4CD54}" destId="{030D1C80-C527-4749-A8DC-26B9073E18AE}" srcOrd="6" destOrd="0" presId="urn:microsoft.com/office/officeart/2008/layout/LinedList"/>
    <dgm:cxn modelId="{D70C8673-9294-4B00-9EF8-C70401F05AAF}" type="presParOf" srcId="{D6B6D235-5F4C-4746-AB23-0F5AF6C4CD54}" destId="{F1251C46-617E-4E64-A561-94300E29195B}" srcOrd="7" destOrd="0" presId="urn:microsoft.com/office/officeart/2008/layout/LinedList"/>
    <dgm:cxn modelId="{24E538AB-9AEE-4595-9688-13F717AF728E}" type="presParOf" srcId="{F1251C46-617E-4E64-A561-94300E29195B}" destId="{C8AE0A05-06AC-4B46-96FC-9A97489CFAA2}" srcOrd="0" destOrd="0" presId="urn:microsoft.com/office/officeart/2008/layout/LinedList"/>
    <dgm:cxn modelId="{EF33AADD-C578-4A11-A557-AD7CC1282246}" type="presParOf" srcId="{F1251C46-617E-4E64-A561-94300E29195B}" destId="{0F20B77E-BA19-4B9A-A603-D6413793026F}" srcOrd="1" destOrd="0" presId="urn:microsoft.com/office/officeart/2008/layout/LinedList"/>
    <dgm:cxn modelId="{1ABB49FC-025C-4E9B-B5DC-83E84F66F617}" type="presParOf" srcId="{D6B6D235-5F4C-4746-AB23-0F5AF6C4CD54}" destId="{919900B1-1EBF-41EF-ACDD-0C49B2986DD4}" srcOrd="8" destOrd="0" presId="urn:microsoft.com/office/officeart/2008/layout/LinedList"/>
    <dgm:cxn modelId="{EC0E4392-8FA8-4E4E-A6A8-D1482F6503DC}" type="presParOf" srcId="{D6B6D235-5F4C-4746-AB23-0F5AF6C4CD54}" destId="{0A3868B4-E05F-407D-8012-5CD1EAA06373}" srcOrd="9" destOrd="0" presId="urn:microsoft.com/office/officeart/2008/layout/LinedList"/>
    <dgm:cxn modelId="{59007A01-928A-4F22-9155-DED7F1272E50}" type="presParOf" srcId="{0A3868B4-E05F-407D-8012-5CD1EAA06373}" destId="{9452882E-51DB-4615-BF48-3800803163EC}" srcOrd="0" destOrd="0" presId="urn:microsoft.com/office/officeart/2008/layout/LinedList"/>
    <dgm:cxn modelId="{704F3D40-963A-4352-9863-A3583ED59FD1}" type="presParOf" srcId="{0A3868B4-E05F-407D-8012-5CD1EAA06373}" destId="{B49F4C89-E320-478F-9B23-2A3B4AF6F488}" srcOrd="1" destOrd="0" presId="urn:microsoft.com/office/officeart/2008/layout/LinedList"/>
    <dgm:cxn modelId="{18D6314C-2AA4-4214-81EB-50AB697AA547}" type="presParOf" srcId="{D6B6D235-5F4C-4746-AB23-0F5AF6C4CD54}" destId="{1C61E4DC-D4E6-40B4-B171-865659C57EDD}" srcOrd="10" destOrd="0" presId="urn:microsoft.com/office/officeart/2008/layout/LinedList"/>
    <dgm:cxn modelId="{BC1F8C12-4433-49BA-89EB-42757F7F3B82}" type="presParOf" srcId="{D6B6D235-5F4C-4746-AB23-0F5AF6C4CD54}" destId="{D3523890-D36A-461C-AD90-AC4C3B11D704}" srcOrd="11" destOrd="0" presId="urn:microsoft.com/office/officeart/2008/layout/LinedList"/>
    <dgm:cxn modelId="{EF4F6606-338A-4503-8E04-A64356DAC5EA}" type="presParOf" srcId="{D3523890-D36A-461C-AD90-AC4C3B11D704}" destId="{D218F71C-B1E5-462E-8D18-F8C0D5C29160}" srcOrd="0" destOrd="0" presId="urn:microsoft.com/office/officeart/2008/layout/LinedList"/>
    <dgm:cxn modelId="{7863E7FA-ED56-4575-A7DD-8A8B8875381D}" type="presParOf" srcId="{D3523890-D36A-461C-AD90-AC4C3B11D704}" destId="{36999786-E668-48D6-92D2-A700769F53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63A9F3-02F2-4C96-8BFE-088B6E7B192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FD6A444-67FD-44F9-B5E5-3D8A32AA8CA3}">
      <dgm:prSet/>
      <dgm:spPr/>
      <dgm:t>
        <a:bodyPr/>
        <a:lstStyle/>
        <a:p>
          <a:pPr>
            <a:lnSpc>
              <a:spcPct val="100000"/>
            </a:lnSpc>
          </a:pPr>
          <a:r>
            <a:rPr lang="en-US"/>
            <a:t>People want to buy stocks and earn money</a:t>
          </a:r>
        </a:p>
      </dgm:t>
    </dgm:pt>
    <dgm:pt modelId="{2870184D-5BBB-4FFB-9463-DC5A2ACEB581}" type="parTrans" cxnId="{83942CC1-9DE5-4394-966E-5CF8C1A63141}">
      <dgm:prSet/>
      <dgm:spPr/>
      <dgm:t>
        <a:bodyPr/>
        <a:lstStyle/>
        <a:p>
          <a:endParaRPr lang="en-US"/>
        </a:p>
      </dgm:t>
    </dgm:pt>
    <dgm:pt modelId="{2F9292DA-414F-4881-AFC6-3E04E0E81C85}" type="sibTrans" cxnId="{83942CC1-9DE5-4394-966E-5CF8C1A63141}">
      <dgm:prSet/>
      <dgm:spPr/>
      <dgm:t>
        <a:bodyPr/>
        <a:lstStyle/>
        <a:p>
          <a:endParaRPr lang="en-US"/>
        </a:p>
      </dgm:t>
    </dgm:pt>
    <dgm:pt modelId="{48FF6A5A-A5B3-461C-B0FC-70AD214E003E}">
      <dgm:prSet/>
      <dgm:spPr/>
      <dgm:t>
        <a:bodyPr/>
        <a:lstStyle/>
        <a:p>
          <a:pPr>
            <a:lnSpc>
              <a:spcPct val="100000"/>
            </a:lnSpc>
          </a:pPr>
          <a:r>
            <a:rPr lang="en-US"/>
            <a:t>Knowing the right time to sell a stock is crucial in making a profit</a:t>
          </a:r>
        </a:p>
      </dgm:t>
    </dgm:pt>
    <dgm:pt modelId="{5C6F0369-F289-438A-B4A9-13767486C779}" type="parTrans" cxnId="{8E198A46-FE4B-4D2E-953E-888E07DF6534}">
      <dgm:prSet/>
      <dgm:spPr/>
      <dgm:t>
        <a:bodyPr/>
        <a:lstStyle/>
        <a:p>
          <a:endParaRPr lang="en-US"/>
        </a:p>
      </dgm:t>
    </dgm:pt>
    <dgm:pt modelId="{BBEFF714-A7AA-4FB5-945D-45A66DDEA584}" type="sibTrans" cxnId="{8E198A46-FE4B-4D2E-953E-888E07DF6534}">
      <dgm:prSet/>
      <dgm:spPr/>
      <dgm:t>
        <a:bodyPr/>
        <a:lstStyle/>
        <a:p>
          <a:endParaRPr lang="en-US"/>
        </a:p>
      </dgm:t>
    </dgm:pt>
    <dgm:pt modelId="{2F4A1445-A035-44B9-922E-7C956F95D6D3}">
      <dgm:prSet/>
      <dgm:spPr/>
      <dgm:t>
        <a:bodyPr/>
        <a:lstStyle/>
        <a:p>
          <a:pPr>
            <a:lnSpc>
              <a:spcPct val="100000"/>
            </a:lnSpc>
          </a:pPr>
          <a:r>
            <a:rPr lang="en-US"/>
            <a:t>Different variable are considered in predicting a stock price</a:t>
          </a:r>
        </a:p>
      </dgm:t>
    </dgm:pt>
    <dgm:pt modelId="{0A1F92C5-E734-4478-8081-44E4ED4F7A87}" type="parTrans" cxnId="{AFF9727E-2EEA-4358-8537-B553DB2390F9}">
      <dgm:prSet/>
      <dgm:spPr/>
      <dgm:t>
        <a:bodyPr/>
        <a:lstStyle/>
        <a:p>
          <a:endParaRPr lang="en-US"/>
        </a:p>
      </dgm:t>
    </dgm:pt>
    <dgm:pt modelId="{D70B33AE-BCE3-426C-BDB4-AC6F845F7DC6}" type="sibTrans" cxnId="{AFF9727E-2EEA-4358-8537-B553DB2390F9}">
      <dgm:prSet/>
      <dgm:spPr/>
      <dgm:t>
        <a:bodyPr/>
        <a:lstStyle/>
        <a:p>
          <a:endParaRPr lang="en-US"/>
        </a:p>
      </dgm:t>
    </dgm:pt>
    <dgm:pt modelId="{6D76A201-DD41-4E75-9760-D33DC89DCF0F}" type="pres">
      <dgm:prSet presAssocID="{8E63A9F3-02F2-4C96-8BFE-088B6E7B1926}" presName="root" presStyleCnt="0">
        <dgm:presLayoutVars>
          <dgm:dir/>
          <dgm:resizeHandles val="exact"/>
        </dgm:presLayoutVars>
      </dgm:prSet>
      <dgm:spPr/>
    </dgm:pt>
    <dgm:pt modelId="{DDE8ADE2-49E1-4770-84DD-25025F775A15}" type="pres">
      <dgm:prSet presAssocID="{3FD6A444-67FD-44F9-B5E5-3D8A32AA8CA3}" presName="compNode" presStyleCnt="0"/>
      <dgm:spPr/>
    </dgm:pt>
    <dgm:pt modelId="{E33C77C6-7B98-46DF-81EA-C0BA8544934C}" type="pres">
      <dgm:prSet presAssocID="{3FD6A444-67FD-44F9-B5E5-3D8A32AA8C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6DDA45E7-3254-48AC-B984-10B0E6BBAD2C}" type="pres">
      <dgm:prSet presAssocID="{3FD6A444-67FD-44F9-B5E5-3D8A32AA8CA3}" presName="spaceRect" presStyleCnt="0"/>
      <dgm:spPr/>
    </dgm:pt>
    <dgm:pt modelId="{55FD0E85-2AE8-48A8-92D4-A2E43AFE0776}" type="pres">
      <dgm:prSet presAssocID="{3FD6A444-67FD-44F9-B5E5-3D8A32AA8CA3}" presName="textRect" presStyleLbl="revTx" presStyleIdx="0" presStyleCnt="3">
        <dgm:presLayoutVars>
          <dgm:chMax val="1"/>
          <dgm:chPref val="1"/>
        </dgm:presLayoutVars>
      </dgm:prSet>
      <dgm:spPr/>
    </dgm:pt>
    <dgm:pt modelId="{DA07658F-2564-41A2-901B-27218FD79995}" type="pres">
      <dgm:prSet presAssocID="{2F9292DA-414F-4881-AFC6-3E04E0E81C85}" presName="sibTrans" presStyleCnt="0"/>
      <dgm:spPr/>
    </dgm:pt>
    <dgm:pt modelId="{5C6E0BE3-309A-4622-A651-4A025BC16579}" type="pres">
      <dgm:prSet presAssocID="{48FF6A5A-A5B3-461C-B0FC-70AD214E003E}" presName="compNode" presStyleCnt="0"/>
      <dgm:spPr/>
    </dgm:pt>
    <dgm:pt modelId="{890B4597-CAAA-4AE3-AA61-03B899BAFC28}" type="pres">
      <dgm:prSet presAssocID="{48FF6A5A-A5B3-461C-B0FC-70AD214E00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15CA37EF-45A0-4235-B4B4-6889F82B67B9}" type="pres">
      <dgm:prSet presAssocID="{48FF6A5A-A5B3-461C-B0FC-70AD214E003E}" presName="spaceRect" presStyleCnt="0"/>
      <dgm:spPr/>
    </dgm:pt>
    <dgm:pt modelId="{E434B7BF-E662-4620-B494-1B2606710EA9}" type="pres">
      <dgm:prSet presAssocID="{48FF6A5A-A5B3-461C-B0FC-70AD214E003E}" presName="textRect" presStyleLbl="revTx" presStyleIdx="1" presStyleCnt="3">
        <dgm:presLayoutVars>
          <dgm:chMax val="1"/>
          <dgm:chPref val="1"/>
        </dgm:presLayoutVars>
      </dgm:prSet>
      <dgm:spPr/>
    </dgm:pt>
    <dgm:pt modelId="{E915B4A2-4D0E-41B3-9FFA-7864A3C6D80C}" type="pres">
      <dgm:prSet presAssocID="{BBEFF714-A7AA-4FB5-945D-45A66DDEA584}" presName="sibTrans" presStyleCnt="0"/>
      <dgm:spPr/>
    </dgm:pt>
    <dgm:pt modelId="{D83FEB79-FA9A-452D-B9C3-E0BD2D6E0634}" type="pres">
      <dgm:prSet presAssocID="{2F4A1445-A035-44B9-922E-7C956F95D6D3}" presName="compNode" presStyleCnt="0"/>
      <dgm:spPr/>
    </dgm:pt>
    <dgm:pt modelId="{DBB18C35-93E8-405D-9282-70025C795A68}" type="pres">
      <dgm:prSet presAssocID="{2F4A1445-A035-44B9-922E-7C956F95D6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ins"/>
        </a:ext>
      </dgm:extLst>
    </dgm:pt>
    <dgm:pt modelId="{3E29C06A-2572-4704-857D-2DEBADE86796}" type="pres">
      <dgm:prSet presAssocID="{2F4A1445-A035-44B9-922E-7C956F95D6D3}" presName="spaceRect" presStyleCnt="0"/>
      <dgm:spPr/>
    </dgm:pt>
    <dgm:pt modelId="{CE9894C0-53CF-4F1A-B073-0A390316756B}" type="pres">
      <dgm:prSet presAssocID="{2F4A1445-A035-44B9-922E-7C956F95D6D3}" presName="textRect" presStyleLbl="revTx" presStyleIdx="2" presStyleCnt="3">
        <dgm:presLayoutVars>
          <dgm:chMax val="1"/>
          <dgm:chPref val="1"/>
        </dgm:presLayoutVars>
      </dgm:prSet>
      <dgm:spPr/>
    </dgm:pt>
  </dgm:ptLst>
  <dgm:cxnLst>
    <dgm:cxn modelId="{F6E24B3E-5CD0-4563-8DE4-B7FF66522DD6}" type="presOf" srcId="{8E63A9F3-02F2-4C96-8BFE-088B6E7B1926}" destId="{6D76A201-DD41-4E75-9760-D33DC89DCF0F}" srcOrd="0" destOrd="0" presId="urn:microsoft.com/office/officeart/2018/2/layout/IconLabelList"/>
    <dgm:cxn modelId="{8E198A46-FE4B-4D2E-953E-888E07DF6534}" srcId="{8E63A9F3-02F2-4C96-8BFE-088B6E7B1926}" destId="{48FF6A5A-A5B3-461C-B0FC-70AD214E003E}" srcOrd="1" destOrd="0" parTransId="{5C6F0369-F289-438A-B4A9-13767486C779}" sibTransId="{BBEFF714-A7AA-4FB5-945D-45A66DDEA584}"/>
    <dgm:cxn modelId="{328F474C-3AFB-45D2-8826-EF55392A2F7F}" type="presOf" srcId="{48FF6A5A-A5B3-461C-B0FC-70AD214E003E}" destId="{E434B7BF-E662-4620-B494-1B2606710EA9}" srcOrd="0" destOrd="0" presId="urn:microsoft.com/office/officeart/2018/2/layout/IconLabelList"/>
    <dgm:cxn modelId="{37F4C97A-54C2-4FB7-A916-10F3EF5A7A45}" type="presOf" srcId="{3FD6A444-67FD-44F9-B5E5-3D8A32AA8CA3}" destId="{55FD0E85-2AE8-48A8-92D4-A2E43AFE0776}" srcOrd="0" destOrd="0" presId="urn:microsoft.com/office/officeart/2018/2/layout/IconLabelList"/>
    <dgm:cxn modelId="{2153FE7A-8583-4297-8872-BBA5CE9CA080}" type="presOf" srcId="{2F4A1445-A035-44B9-922E-7C956F95D6D3}" destId="{CE9894C0-53CF-4F1A-B073-0A390316756B}" srcOrd="0" destOrd="0" presId="urn:microsoft.com/office/officeart/2018/2/layout/IconLabelList"/>
    <dgm:cxn modelId="{AFF9727E-2EEA-4358-8537-B553DB2390F9}" srcId="{8E63A9F3-02F2-4C96-8BFE-088B6E7B1926}" destId="{2F4A1445-A035-44B9-922E-7C956F95D6D3}" srcOrd="2" destOrd="0" parTransId="{0A1F92C5-E734-4478-8081-44E4ED4F7A87}" sibTransId="{D70B33AE-BCE3-426C-BDB4-AC6F845F7DC6}"/>
    <dgm:cxn modelId="{83942CC1-9DE5-4394-966E-5CF8C1A63141}" srcId="{8E63A9F3-02F2-4C96-8BFE-088B6E7B1926}" destId="{3FD6A444-67FD-44F9-B5E5-3D8A32AA8CA3}" srcOrd="0" destOrd="0" parTransId="{2870184D-5BBB-4FFB-9463-DC5A2ACEB581}" sibTransId="{2F9292DA-414F-4881-AFC6-3E04E0E81C85}"/>
    <dgm:cxn modelId="{F115A7AC-CF71-4FF5-8A72-064AEE270EF5}" type="presParOf" srcId="{6D76A201-DD41-4E75-9760-D33DC89DCF0F}" destId="{DDE8ADE2-49E1-4770-84DD-25025F775A15}" srcOrd="0" destOrd="0" presId="urn:microsoft.com/office/officeart/2018/2/layout/IconLabelList"/>
    <dgm:cxn modelId="{C13910BF-8A7B-425C-850A-62EDFA8C7C62}" type="presParOf" srcId="{DDE8ADE2-49E1-4770-84DD-25025F775A15}" destId="{E33C77C6-7B98-46DF-81EA-C0BA8544934C}" srcOrd="0" destOrd="0" presId="urn:microsoft.com/office/officeart/2018/2/layout/IconLabelList"/>
    <dgm:cxn modelId="{BA628714-C77E-4B90-988F-F31648563FA8}" type="presParOf" srcId="{DDE8ADE2-49E1-4770-84DD-25025F775A15}" destId="{6DDA45E7-3254-48AC-B984-10B0E6BBAD2C}" srcOrd="1" destOrd="0" presId="urn:microsoft.com/office/officeart/2018/2/layout/IconLabelList"/>
    <dgm:cxn modelId="{F46F85A1-E72F-4E40-B390-64A3C2F64033}" type="presParOf" srcId="{DDE8ADE2-49E1-4770-84DD-25025F775A15}" destId="{55FD0E85-2AE8-48A8-92D4-A2E43AFE0776}" srcOrd="2" destOrd="0" presId="urn:microsoft.com/office/officeart/2018/2/layout/IconLabelList"/>
    <dgm:cxn modelId="{A363BFDF-D4F6-4212-8BA3-6029A40C427A}" type="presParOf" srcId="{6D76A201-DD41-4E75-9760-D33DC89DCF0F}" destId="{DA07658F-2564-41A2-901B-27218FD79995}" srcOrd="1" destOrd="0" presId="urn:microsoft.com/office/officeart/2018/2/layout/IconLabelList"/>
    <dgm:cxn modelId="{A822A0A7-7D79-420C-A179-6A193267EF58}" type="presParOf" srcId="{6D76A201-DD41-4E75-9760-D33DC89DCF0F}" destId="{5C6E0BE3-309A-4622-A651-4A025BC16579}" srcOrd="2" destOrd="0" presId="urn:microsoft.com/office/officeart/2018/2/layout/IconLabelList"/>
    <dgm:cxn modelId="{0E746346-04DE-4629-B170-1A5D044DECE8}" type="presParOf" srcId="{5C6E0BE3-309A-4622-A651-4A025BC16579}" destId="{890B4597-CAAA-4AE3-AA61-03B899BAFC28}" srcOrd="0" destOrd="0" presId="urn:microsoft.com/office/officeart/2018/2/layout/IconLabelList"/>
    <dgm:cxn modelId="{F3DE3D03-D0F1-4395-B47C-0E7795EAAD83}" type="presParOf" srcId="{5C6E0BE3-309A-4622-A651-4A025BC16579}" destId="{15CA37EF-45A0-4235-B4B4-6889F82B67B9}" srcOrd="1" destOrd="0" presId="urn:microsoft.com/office/officeart/2018/2/layout/IconLabelList"/>
    <dgm:cxn modelId="{B40356E3-27D1-4FB6-AD85-9E2D65811EC0}" type="presParOf" srcId="{5C6E0BE3-309A-4622-A651-4A025BC16579}" destId="{E434B7BF-E662-4620-B494-1B2606710EA9}" srcOrd="2" destOrd="0" presId="urn:microsoft.com/office/officeart/2018/2/layout/IconLabelList"/>
    <dgm:cxn modelId="{E1B837A0-ABA7-4012-A878-49CDF169935E}" type="presParOf" srcId="{6D76A201-DD41-4E75-9760-D33DC89DCF0F}" destId="{E915B4A2-4D0E-41B3-9FFA-7864A3C6D80C}" srcOrd="3" destOrd="0" presId="urn:microsoft.com/office/officeart/2018/2/layout/IconLabelList"/>
    <dgm:cxn modelId="{F61E0C04-F69B-4FE1-B7E7-AAC877FD7B2E}" type="presParOf" srcId="{6D76A201-DD41-4E75-9760-D33DC89DCF0F}" destId="{D83FEB79-FA9A-452D-B9C3-E0BD2D6E0634}" srcOrd="4" destOrd="0" presId="urn:microsoft.com/office/officeart/2018/2/layout/IconLabelList"/>
    <dgm:cxn modelId="{F23DB3EB-31EC-4EFA-A1B8-B57D6B05D3C8}" type="presParOf" srcId="{D83FEB79-FA9A-452D-B9C3-E0BD2D6E0634}" destId="{DBB18C35-93E8-405D-9282-70025C795A68}" srcOrd="0" destOrd="0" presId="urn:microsoft.com/office/officeart/2018/2/layout/IconLabelList"/>
    <dgm:cxn modelId="{CBCE136E-4DD2-43CC-B2AF-DBFC9446A9E9}" type="presParOf" srcId="{D83FEB79-FA9A-452D-B9C3-E0BD2D6E0634}" destId="{3E29C06A-2572-4704-857D-2DEBADE86796}" srcOrd="1" destOrd="0" presId="urn:microsoft.com/office/officeart/2018/2/layout/IconLabelList"/>
    <dgm:cxn modelId="{DAB1C78B-4298-4276-AE73-68585006CA96}" type="presParOf" srcId="{D83FEB79-FA9A-452D-B9C3-E0BD2D6E0634}" destId="{CE9894C0-53CF-4F1A-B073-0A390316756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7F99AB-0A9E-4390-A5AD-183DF6CDBC5A}"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6825F1E0-759E-4179-9177-FC117FD0EA34}">
      <dgm:prSet/>
      <dgm:spPr/>
      <dgm:t>
        <a:bodyPr/>
        <a:lstStyle/>
        <a:p>
          <a:r>
            <a:rPr lang="en-US"/>
            <a:t>Calculating the risk by investing in a particular stock</a:t>
          </a:r>
        </a:p>
      </dgm:t>
    </dgm:pt>
    <dgm:pt modelId="{CA3EAC25-AACF-48BC-8AE0-841A6FB241F9}" type="parTrans" cxnId="{D9961B5C-C578-44DD-84A0-CE76D1723584}">
      <dgm:prSet/>
      <dgm:spPr/>
      <dgm:t>
        <a:bodyPr/>
        <a:lstStyle/>
        <a:p>
          <a:endParaRPr lang="en-US"/>
        </a:p>
      </dgm:t>
    </dgm:pt>
    <dgm:pt modelId="{7C8B6AED-F76F-4B86-9DDC-BC1CBD1D404E}" type="sibTrans" cxnId="{D9961B5C-C578-44DD-84A0-CE76D1723584}">
      <dgm:prSet/>
      <dgm:spPr/>
      <dgm:t>
        <a:bodyPr/>
        <a:lstStyle/>
        <a:p>
          <a:endParaRPr lang="en-US"/>
        </a:p>
      </dgm:t>
    </dgm:pt>
    <dgm:pt modelId="{A470889B-3474-40CF-A0A8-BA0FBD06A84D}">
      <dgm:prSet/>
      <dgm:spPr/>
      <dgm:t>
        <a:bodyPr/>
        <a:lstStyle/>
        <a:p>
          <a:r>
            <a:rPr lang="en-US"/>
            <a:t>Predicting the closing stock price of a company using LSTM</a:t>
          </a:r>
        </a:p>
      </dgm:t>
    </dgm:pt>
    <dgm:pt modelId="{D4207E75-6D72-451F-8E66-D8058DA853BB}" type="parTrans" cxnId="{54C3BBAF-9729-4FA0-8C54-C558FDDCFF5E}">
      <dgm:prSet/>
      <dgm:spPr/>
      <dgm:t>
        <a:bodyPr/>
        <a:lstStyle/>
        <a:p>
          <a:endParaRPr lang="en-US"/>
        </a:p>
      </dgm:t>
    </dgm:pt>
    <dgm:pt modelId="{30868061-3659-4602-98CB-30DCF18FF2E5}" type="sibTrans" cxnId="{54C3BBAF-9729-4FA0-8C54-C558FDDCFF5E}">
      <dgm:prSet/>
      <dgm:spPr/>
      <dgm:t>
        <a:bodyPr/>
        <a:lstStyle/>
        <a:p>
          <a:endParaRPr lang="en-US"/>
        </a:p>
      </dgm:t>
    </dgm:pt>
    <dgm:pt modelId="{AE212560-F1ED-452F-B240-8A7B95B23F69}" type="pres">
      <dgm:prSet presAssocID="{787F99AB-0A9E-4390-A5AD-183DF6CDBC5A}" presName="root" presStyleCnt="0">
        <dgm:presLayoutVars>
          <dgm:dir/>
          <dgm:resizeHandles val="exact"/>
        </dgm:presLayoutVars>
      </dgm:prSet>
      <dgm:spPr/>
    </dgm:pt>
    <dgm:pt modelId="{B8237885-29E0-4853-A7D5-50C0140077D9}" type="pres">
      <dgm:prSet presAssocID="{6825F1E0-759E-4179-9177-FC117FD0EA34}" presName="compNode" presStyleCnt="0"/>
      <dgm:spPr/>
    </dgm:pt>
    <dgm:pt modelId="{774A9BA3-FC0E-4F60-904D-6A249522B7A4}" type="pres">
      <dgm:prSet presAssocID="{6825F1E0-759E-4179-9177-FC117FD0EA34}" presName="bgRect" presStyleLbl="bgShp" presStyleIdx="0" presStyleCnt="2"/>
      <dgm:spPr/>
    </dgm:pt>
    <dgm:pt modelId="{0682A8A1-8C17-41D2-B931-64F4B7F23523}" type="pres">
      <dgm:prSet presAssocID="{6825F1E0-759E-4179-9177-FC117FD0EA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6298316-A9D0-4699-923C-F399898AF2B6}" type="pres">
      <dgm:prSet presAssocID="{6825F1E0-759E-4179-9177-FC117FD0EA34}" presName="spaceRect" presStyleCnt="0"/>
      <dgm:spPr/>
    </dgm:pt>
    <dgm:pt modelId="{7AD89704-987C-4428-AFD8-80CAB7242CFE}" type="pres">
      <dgm:prSet presAssocID="{6825F1E0-759E-4179-9177-FC117FD0EA34}" presName="parTx" presStyleLbl="revTx" presStyleIdx="0" presStyleCnt="2">
        <dgm:presLayoutVars>
          <dgm:chMax val="0"/>
          <dgm:chPref val="0"/>
        </dgm:presLayoutVars>
      </dgm:prSet>
      <dgm:spPr/>
    </dgm:pt>
    <dgm:pt modelId="{8025B1D4-DF7D-4BC9-B208-73C8F622FE99}" type="pres">
      <dgm:prSet presAssocID="{7C8B6AED-F76F-4B86-9DDC-BC1CBD1D404E}" presName="sibTrans" presStyleCnt="0"/>
      <dgm:spPr/>
    </dgm:pt>
    <dgm:pt modelId="{D8F02026-7F00-4E06-8D37-A247DDFF0F45}" type="pres">
      <dgm:prSet presAssocID="{A470889B-3474-40CF-A0A8-BA0FBD06A84D}" presName="compNode" presStyleCnt="0"/>
      <dgm:spPr/>
    </dgm:pt>
    <dgm:pt modelId="{9B46D880-2022-4BB8-829E-25CDEAA9F4A7}" type="pres">
      <dgm:prSet presAssocID="{A470889B-3474-40CF-A0A8-BA0FBD06A84D}" presName="bgRect" presStyleLbl="bgShp" presStyleIdx="1" presStyleCnt="2"/>
      <dgm:spPr/>
    </dgm:pt>
    <dgm:pt modelId="{08905A53-7600-4E0A-A713-1A3D36829561}" type="pres">
      <dgm:prSet presAssocID="{A470889B-3474-40CF-A0A8-BA0FBD06A8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8559D7B4-C514-45DC-9214-60A8E804107B}" type="pres">
      <dgm:prSet presAssocID="{A470889B-3474-40CF-A0A8-BA0FBD06A84D}" presName="spaceRect" presStyleCnt="0"/>
      <dgm:spPr/>
    </dgm:pt>
    <dgm:pt modelId="{63FA89C3-7C69-432A-9307-143DCF4156C7}" type="pres">
      <dgm:prSet presAssocID="{A470889B-3474-40CF-A0A8-BA0FBD06A84D}" presName="parTx" presStyleLbl="revTx" presStyleIdx="1" presStyleCnt="2">
        <dgm:presLayoutVars>
          <dgm:chMax val="0"/>
          <dgm:chPref val="0"/>
        </dgm:presLayoutVars>
      </dgm:prSet>
      <dgm:spPr/>
    </dgm:pt>
  </dgm:ptLst>
  <dgm:cxnLst>
    <dgm:cxn modelId="{7075A024-DE00-40BB-8100-58DB0D0C0C19}" type="presOf" srcId="{6825F1E0-759E-4179-9177-FC117FD0EA34}" destId="{7AD89704-987C-4428-AFD8-80CAB7242CFE}" srcOrd="0" destOrd="0" presId="urn:microsoft.com/office/officeart/2018/2/layout/IconVerticalSolidList"/>
    <dgm:cxn modelId="{4EF61F3A-EB32-4899-9AA4-B6FE05C7680F}" type="presOf" srcId="{A470889B-3474-40CF-A0A8-BA0FBD06A84D}" destId="{63FA89C3-7C69-432A-9307-143DCF4156C7}" srcOrd="0" destOrd="0" presId="urn:microsoft.com/office/officeart/2018/2/layout/IconVerticalSolidList"/>
    <dgm:cxn modelId="{D9961B5C-C578-44DD-84A0-CE76D1723584}" srcId="{787F99AB-0A9E-4390-A5AD-183DF6CDBC5A}" destId="{6825F1E0-759E-4179-9177-FC117FD0EA34}" srcOrd="0" destOrd="0" parTransId="{CA3EAC25-AACF-48BC-8AE0-841A6FB241F9}" sibTransId="{7C8B6AED-F76F-4B86-9DDC-BC1CBD1D404E}"/>
    <dgm:cxn modelId="{54C3BBAF-9729-4FA0-8C54-C558FDDCFF5E}" srcId="{787F99AB-0A9E-4390-A5AD-183DF6CDBC5A}" destId="{A470889B-3474-40CF-A0A8-BA0FBD06A84D}" srcOrd="1" destOrd="0" parTransId="{D4207E75-6D72-451F-8E66-D8058DA853BB}" sibTransId="{30868061-3659-4602-98CB-30DCF18FF2E5}"/>
    <dgm:cxn modelId="{B5EF4CCD-AA5E-4658-B1D1-9083B7A17E30}" type="presOf" srcId="{787F99AB-0A9E-4390-A5AD-183DF6CDBC5A}" destId="{AE212560-F1ED-452F-B240-8A7B95B23F69}" srcOrd="0" destOrd="0" presId="urn:microsoft.com/office/officeart/2018/2/layout/IconVerticalSolidList"/>
    <dgm:cxn modelId="{C7E120AF-FF26-4694-BFE8-6F4AF782FBE1}" type="presParOf" srcId="{AE212560-F1ED-452F-B240-8A7B95B23F69}" destId="{B8237885-29E0-4853-A7D5-50C0140077D9}" srcOrd="0" destOrd="0" presId="urn:microsoft.com/office/officeart/2018/2/layout/IconVerticalSolidList"/>
    <dgm:cxn modelId="{CFF137B7-59BA-48A8-9B75-61FFE2C260B9}" type="presParOf" srcId="{B8237885-29E0-4853-A7D5-50C0140077D9}" destId="{774A9BA3-FC0E-4F60-904D-6A249522B7A4}" srcOrd="0" destOrd="0" presId="urn:microsoft.com/office/officeart/2018/2/layout/IconVerticalSolidList"/>
    <dgm:cxn modelId="{FDBC03ED-3625-4E5D-9E98-F7294F00B430}" type="presParOf" srcId="{B8237885-29E0-4853-A7D5-50C0140077D9}" destId="{0682A8A1-8C17-41D2-B931-64F4B7F23523}" srcOrd="1" destOrd="0" presId="urn:microsoft.com/office/officeart/2018/2/layout/IconVerticalSolidList"/>
    <dgm:cxn modelId="{43E435A2-F1D8-48C7-9382-3ECE883B71DB}" type="presParOf" srcId="{B8237885-29E0-4853-A7D5-50C0140077D9}" destId="{B6298316-A9D0-4699-923C-F399898AF2B6}" srcOrd="2" destOrd="0" presId="urn:microsoft.com/office/officeart/2018/2/layout/IconVerticalSolidList"/>
    <dgm:cxn modelId="{020D6161-963A-4104-84D2-CADA3A1C183E}" type="presParOf" srcId="{B8237885-29E0-4853-A7D5-50C0140077D9}" destId="{7AD89704-987C-4428-AFD8-80CAB7242CFE}" srcOrd="3" destOrd="0" presId="urn:microsoft.com/office/officeart/2018/2/layout/IconVerticalSolidList"/>
    <dgm:cxn modelId="{1E049AC6-F7BE-4028-9C67-9871B94556D3}" type="presParOf" srcId="{AE212560-F1ED-452F-B240-8A7B95B23F69}" destId="{8025B1D4-DF7D-4BC9-B208-73C8F622FE99}" srcOrd="1" destOrd="0" presId="urn:microsoft.com/office/officeart/2018/2/layout/IconVerticalSolidList"/>
    <dgm:cxn modelId="{98D36EFB-099B-4232-94DA-5902A3E87304}" type="presParOf" srcId="{AE212560-F1ED-452F-B240-8A7B95B23F69}" destId="{D8F02026-7F00-4E06-8D37-A247DDFF0F45}" srcOrd="2" destOrd="0" presId="urn:microsoft.com/office/officeart/2018/2/layout/IconVerticalSolidList"/>
    <dgm:cxn modelId="{52BA65E2-A96D-48DF-B98A-7708A9AAE195}" type="presParOf" srcId="{D8F02026-7F00-4E06-8D37-A247DDFF0F45}" destId="{9B46D880-2022-4BB8-829E-25CDEAA9F4A7}" srcOrd="0" destOrd="0" presId="urn:microsoft.com/office/officeart/2018/2/layout/IconVerticalSolidList"/>
    <dgm:cxn modelId="{6E932430-5CD7-4DA9-8FF7-29A16530B819}" type="presParOf" srcId="{D8F02026-7F00-4E06-8D37-A247DDFF0F45}" destId="{08905A53-7600-4E0A-A713-1A3D36829561}" srcOrd="1" destOrd="0" presId="urn:microsoft.com/office/officeart/2018/2/layout/IconVerticalSolidList"/>
    <dgm:cxn modelId="{9BEDE3C0-4245-41BD-B581-D1E26D65B122}" type="presParOf" srcId="{D8F02026-7F00-4E06-8D37-A247DDFF0F45}" destId="{8559D7B4-C514-45DC-9214-60A8E804107B}" srcOrd="2" destOrd="0" presId="urn:microsoft.com/office/officeart/2018/2/layout/IconVerticalSolidList"/>
    <dgm:cxn modelId="{064419A9-688C-4F42-B8DB-ECE8EAE19F82}" type="presParOf" srcId="{D8F02026-7F00-4E06-8D37-A247DDFF0F45}" destId="{63FA89C3-7C69-432A-9307-143DCF4156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C0CD38-1370-4FA5-82DB-5628384EA93C}"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43502EC8-E8D1-40C3-9A6E-F05655D89111}" type="pres">
      <dgm:prSet presAssocID="{7EC0CD38-1370-4FA5-82DB-5628384EA93C}" presName="Name0" presStyleCnt="0">
        <dgm:presLayoutVars>
          <dgm:dir/>
          <dgm:animLvl val="lvl"/>
          <dgm:resizeHandles val="exact"/>
        </dgm:presLayoutVars>
      </dgm:prSet>
      <dgm:spPr/>
    </dgm:pt>
  </dgm:ptLst>
  <dgm:cxnLst>
    <dgm:cxn modelId="{13BE97E9-8B49-49CB-8DA7-ED377B33E255}" type="presOf" srcId="{7EC0CD38-1370-4FA5-82DB-5628384EA93C}" destId="{43502EC8-E8D1-40C3-9A6E-F05655D89111}" srcOrd="0" destOrd="0" presId="urn:microsoft.com/office/officeart/2005/8/layout/hProcess7"/>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9F77A3-4DE5-4C06-8913-EF7708410823}" type="doc">
      <dgm:prSet loTypeId="urn:microsoft.com/office/officeart/2005/8/layout/hChevron3" loCatId="process" qsTypeId="urn:microsoft.com/office/officeart/2005/8/quickstyle/simple3" qsCatId="simple" csTypeId="urn:microsoft.com/office/officeart/2005/8/colors/accent1_2" csCatId="accent1" phldr="1"/>
      <dgm:spPr/>
    </dgm:pt>
    <dgm:pt modelId="{47783670-A277-483A-AB6F-50021DA2101D}">
      <dgm:prSet phldrT="[Text]"/>
      <dgm:spPr/>
      <dgm:t>
        <a:bodyPr/>
        <a:lstStyle/>
        <a:p>
          <a:r>
            <a:rPr lang="en-US" dirty="0"/>
            <a:t>LSTM</a:t>
          </a:r>
        </a:p>
      </dgm:t>
    </dgm:pt>
    <dgm:pt modelId="{C6341372-9C31-4541-ACD4-FA1CE6E676E5}" type="parTrans" cxnId="{85FAC57B-8969-4E20-BF87-1E1DF07F53F5}">
      <dgm:prSet/>
      <dgm:spPr/>
      <dgm:t>
        <a:bodyPr/>
        <a:lstStyle/>
        <a:p>
          <a:endParaRPr lang="en-US"/>
        </a:p>
      </dgm:t>
    </dgm:pt>
    <dgm:pt modelId="{382E9820-C5FE-4CBE-830A-45399701832A}" type="sibTrans" cxnId="{85FAC57B-8969-4E20-BF87-1E1DF07F53F5}">
      <dgm:prSet/>
      <dgm:spPr/>
      <dgm:t>
        <a:bodyPr/>
        <a:lstStyle/>
        <a:p>
          <a:endParaRPr lang="en-US"/>
        </a:p>
      </dgm:t>
    </dgm:pt>
    <dgm:pt modelId="{BC5553C8-5D88-4C0A-8F2D-3FA7EABE868F}">
      <dgm:prSet phldrT="[Text]"/>
      <dgm:spPr/>
      <dgm:t>
        <a:bodyPr/>
        <a:lstStyle/>
        <a:p>
          <a:r>
            <a:rPr lang="en-US" dirty="0"/>
            <a:t>Time Series</a:t>
          </a:r>
        </a:p>
      </dgm:t>
    </dgm:pt>
    <dgm:pt modelId="{7231DDD4-5C52-475E-A593-483EDE514F72}" type="parTrans" cxnId="{AEC1A78A-A173-45F0-AB62-32D5B954C19C}">
      <dgm:prSet/>
      <dgm:spPr/>
      <dgm:t>
        <a:bodyPr/>
        <a:lstStyle/>
        <a:p>
          <a:endParaRPr lang="en-US"/>
        </a:p>
      </dgm:t>
    </dgm:pt>
    <dgm:pt modelId="{EF876D74-1B47-4144-88B8-B1623D73DEBC}" type="sibTrans" cxnId="{AEC1A78A-A173-45F0-AB62-32D5B954C19C}">
      <dgm:prSet/>
      <dgm:spPr/>
      <dgm:t>
        <a:bodyPr/>
        <a:lstStyle/>
        <a:p>
          <a:endParaRPr lang="en-US"/>
        </a:p>
      </dgm:t>
    </dgm:pt>
    <dgm:pt modelId="{DB52B743-D538-4789-AD0C-66FBEB1E1EEB}" type="pres">
      <dgm:prSet presAssocID="{B49F77A3-4DE5-4C06-8913-EF7708410823}" presName="Name0" presStyleCnt="0">
        <dgm:presLayoutVars>
          <dgm:dir/>
          <dgm:resizeHandles val="exact"/>
        </dgm:presLayoutVars>
      </dgm:prSet>
      <dgm:spPr/>
    </dgm:pt>
    <dgm:pt modelId="{CBDE2D14-7BA1-42CF-8E96-1B2F38845892}" type="pres">
      <dgm:prSet presAssocID="{47783670-A277-483A-AB6F-50021DA2101D}" presName="parTxOnly" presStyleLbl="node1" presStyleIdx="0" presStyleCnt="2">
        <dgm:presLayoutVars>
          <dgm:bulletEnabled val="1"/>
        </dgm:presLayoutVars>
      </dgm:prSet>
      <dgm:spPr/>
    </dgm:pt>
    <dgm:pt modelId="{5A847A34-718B-4F37-BCE5-E5330CBF8372}" type="pres">
      <dgm:prSet presAssocID="{382E9820-C5FE-4CBE-830A-45399701832A}" presName="parSpace" presStyleCnt="0"/>
      <dgm:spPr/>
    </dgm:pt>
    <dgm:pt modelId="{C82475E4-5D67-4B5B-9EC9-E1AE58D09A83}" type="pres">
      <dgm:prSet presAssocID="{BC5553C8-5D88-4C0A-8F2D-3FA7EABE868F}" presName="parTxOnly" presStyleLbl="node1" presStyleIdx="1" presStyleCnt="2" custScaleX="101508" custScaleY="99579">
        <dgm:presLayoutVars>
          <dgm:bulletEnabled val="1"/>
        </dgm:presLayoutVars>
      </dgm:prSet>
      <dgm:spPr/>
    </dgm:pt>
  </dgm:ptLst>
  <dgm:cxnLst>
    <dgm:cxn modelId="{A8E7280B-A818-4811-A015-E76720B8FF71}" type="presOf" srcId="{47783670-A277-483A-AB6F-50021DA2101D}" destId="{CBDE2D14-7BA1-42CF-8E96-1B2F38845892}" srcOrd="0" destOrd="0" presId="urn:microsoft.com/office/officeart/2005/8/layout/hChevron3"/>
    <dgm:cxn modelId="{EEF01A51-B370-4E0B-81C3-04A73C12CC80}" type="presOf" srcId="{B49F77A3-4DE5-4C06-8913-EF7708410823}" destId="{DB52B743-D538-4789-AD0C-66FBEB1E1EEB}" srcOrd="0" destOrd="0" presId="urn:microsoft.com/office/officeart/2005/8/layout/hChevron3"/>
    <dgm:cxn modelId="{85FAC57B-8969-4E20-BF87-1E1DF07F53F5}" srcId="{B49F77A3-4DE5-4C06-8913-EF7708410823}" destId="{47783670-A277-483A-AB6F-50021DA2101D}" srcOrd="0" destOrd="0" parTransId="{C6341372-9C31-4541-ACD4-FA1CE6E676E5}" sibTransId="{382E9820-C5FE-4CBE-830A-45399701832A}"/>
    <dgm:cxn modelId="{AEC1A78A-A173-45F0-AB62-32D5B954C19C}" srcId="{B49F77A3-4DE5-4C06-8913-EF7708410823}" destId="{BC5553C8-5D88-4C0A-8F2D-3FA7EABE868F}" srcOrd="1" destOrd="0" parTransId="{7231DDD4-5C52-475E-A593-483EDE514F72}" sibTransId="{EF876D74-1B47-4144-88B8-B1623D73DEBC}"/>
    <dgm:cxn modelId="{03B1E6D8-F026-42EA-B824-015D74945D39}" type="presOf" srcId="{BC5553C8-5D88-4C0A-8F2D-3FA7EABE868F}" destId="{C82475E4-5D67-4B5B-9EC9-E1AE58D09A83}" srcOrd="0" destOrd="0" presId="urn:microsoft.com/office/officeart/2005/8/layout/hChevron3"/>
    <dgm:cxn modelId="{64702A2E-535C-4884-97F0-137230073025}" type="presParOf" srcId="{DB52B743-D538-4789-AD0C-66FBEB1E1EEB}" destId="{CBDE2D14-7BA1-42CF-8E96-1B2F38845892}" srcOrd="0" destOrd="0" presId="urn:microsoft.com/office/officeart/2005/8/layout/hChevron3"/>
    <dgm:cxn modelId="{17CECCF7-5E57-44C8-BA25-A791CC461509}" type="presParOf" srcId="{DB52B743-D538-4789-AD0C-66FBEB1E1EEB}" destId="{5A847A34-718B-4F37-BCE5-E5330CBF8372}" srcOrd="1" destOrd="0" presId="urn:microsoft.com/office/officeart/2005/8/layout/hChevron3"/>
    <dgm:cxn modelId="{83C4D736-D1EC-4E93-A427-213F31D6F8EC}" type="presParOf" srcId="{DB52B743-D538-4789-AD0C-66FBEB1E1EEB}" destId="{C82475E4-5D67-4B5B-9EC9-E1AE58D09A83}" srcOrd="2"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593452-AAC1-48DB-9DE9-1FF978118F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ABBF05-527A-4457-A056-00AF8C79E6F6}">
      <dgm:prSet/>
      <dgm:spPr/>
      <dgm:t>
        <a:bodyPr/>
        <a:lstStyle/>
        <a:p>
          <a:pPr>
            <a:lnSpc>
              <a:spcPct val="100000"/>
            </a:lnSpc>
          </a:pPr>
          <a:r>
            <a:rPr lang="en-US" dirty="0"/>
            <a:t>Since trading in done on numerous companies, it was difficult to narrow down to specific ones</a:t>
          </a:r>
        </a:p>
      </dgm:t>
    </dgm:pt>
    <dgm:pt modelId="{22070656-5147-4189-8B66-798260FBDFD8}" type="parTrans" cxnId="{A8250BB7-B312-4879-992A-CC7CB873A929}">
      <dgm:prSet/>
      <dgm:spPr/>
      <dgm:t>
        <a:bodyPr/>
        <a:lstStyle/>
        <a:p>
          <a:endParaRPr lang="en-US"/>
        </a:p>
      </dgm:t>
    </dgm:pt>
    <dgm:pt modelId="{D1814153-1772-433A-9FBF-DADD3E58BF36}" type="sibTrans" cxnId="{A8250BB7-B312-4879-992A-CC7CB873A929}">
      <dgm:prSet/>
      <dgm:spPr/>
      <dgm:t>
        <a:bodyPr/>
        <a:lstStyle/>
        <a:p>
          <a:endParaRPr lang="en-US"/>
        </a:p>
      </dgm:t>
    </dgm:pt>
    <dgm:pt modelId="{CC5FE3B5-96E3-4E64-B466-E276B071D65D}">
      <dgm:prSet/>
      <dgm:spPr/>
      <dgm:t>
        <a:bodyPr/>
        <a:lstStyle/>
        <a:p>
          <a:pPr>
            <a:lnSpc>
              <a:spcPct val="100000"/>
            </a:lnSpc>
          </a:pPr>
          <a:r>
            <a:rPr lang="en-US" dirty="0"/>
            <a:t>Considering variables which will help us to predict closing price of the stock</a:t>
          </a:r>
        </a:p>
      </dgm:t>
    </dgm:pt>
    <dgm:pt modelId="{72BE18B1-F85B-4B24-888D-759EDCFA1A54}" type="parTrans" cxnId="{AAE0D88D-27C1-4225-BA57-461F3D430B3D}">
      <dgm:prSet/>
      <dgm:spPr/>
      <dgm:t>
        <a:bodyPr/>
        <a:lstStyle/>
        <a:p>
          <a:endParaRPr lang="en-US"/>
        </a:p>
      </dgm:t>
    </dgm:pt>
    <dgm:pt modelId="{A7AD17A7-69F1-4A10-9181-62E562F6D35B}" type="sibTrans" cxnId="{AAE0D88D-27C1-4225-BA57-461F3D430B3D}">
      <dgm:prSet/>
      <dgm:spPr/>
      <dgm:t>
        <a:bodyPr/>
        <a:lstStyle/>
        <a:p>
          <a:endParaRPr lang="en-US"/>
        </a:p>
      </dgm:t>
    </dgm:pt>
    <dgm:pt modelId="{888AF4C2-8BFB-4EC0-A5ED-FFD05F72BEC8}">
      <dgm:prSet/>
      <dgm:spPr/>
      <dgm:t>
        <a:bodyPr/>
        <a:lstStyle/>
        <a:p>
          <a:pPr>
            <a:lnSpc>
              <a:spcPct val="100000"/>
            </a:lnSpc>
          </a:pPr>
          <a:r>
            <a:rPr lang="en-US"/>
            <a:t>Data Cleaning</a:t>
          </a:r>
          <a:endParaRPr lang="en-US" dirty="0"/>
        </a:p>
      </dgm:t>
    </dgm:pt>
    <dgm:pt modelId="{5AF8AAE4-61BC-47E3-9C7A-520E643157AD}" type="parTrans" cxnId="{F780369F-4E8B-46EB-949D-62CAD57538B2}">
      <dgm:prSet/>
      <dgm:spPr/>
      <dgm:t>
        <a:bodyPr/>
        <a:lstStyle/>
        <a:p>
          <a:endParaRPr lang="en-US"/>
        </a:p>
      </dgm:t>
    </dgm:pt>
    <dgm:pt modelId="{9635403E-3A1C-42EE-8B24-A66C1CDB251A}" type="sibTrans" cxnId="{F780369F-4E8B-46EB-949D-62CAD57538B2}">
      <dgm:prSet/>
      <dgm:spPr/>
      <dgm:t>
        <a:bodyPr/>
        <a:lstStyle/>
        <a:p>
          <a:endParaRPr lang="en-US"/>
        </a:p>
      </dgm:t>
    </dgm:pt>
    <dgm:pt modelId="{679D37DC-3DDA-4639-B791-A91ACD076D4D}" type="pres">
      <dgm:prSet presAssocID="{EB593452-AAC1-48DB-9DE9-1FF978118F1C}" presName="root" presStyleCnt="0">
        <dgm:presLayoutVars>
          <dgm:dir/>
          <dgm:resizeHandles val="exact"/>
        </dgm:presLayoutVars>
      </dgm:prSet>
      <dgm:spPr/>
    </dgm:pt>
    <dgm:pt modelId="{172AFCFF-60FB-4D37-97BE-9958C5313971}" type="pres">
      <dgm:prSet presAssocID="{97ABBF05-527A-4457-A056-00AF8C79E6F6}" presName="compNode" presStyleCnt="0"/>
      <dgm:spPr/>
    </dgm:pt>
    <dgm:pt modelId="{AB91666F-6A39-43D1-8F77-ED15981738E0}" type="pres">
      <dgm:prSet presAssocID="{97ABBF05-527A-4457-A056-00AF8C79E6F6}" presName="bgRect" presStyleLbl="bgShp" presStyleIdx="0" presStyleCnt="3"/>
      <dgm:spPr/>
    </dgm:pt>
    <dgm:pt modelId="{E308F5E1-543E-4EE3-937B-99E8B945B6D9}" type="pres">
      <dgm:prSet presAssocID="{97ABBF05-527A-4457-A056-00AF8C79E6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1128C7A5-1D52-49AA-8DC5-8381EDEE18EC}" type="pres">
      <dgm:prSet presAssocID="{97ABBF05-527A-4457-A056-00AF8C79E6F6}" presName="spaceRect" presStyleCnt="0"/>
      <dgm:spPr/>
    </dgm:pt>
    <dgm:pt modelId="{53831658-56EC-4413-9A95-DC45D235D621}" type="pres">
      <dgm:prSet presAssocID="{97ABBF05-527A-4457-A056-00AF8C79E6F6}" presName="parTx" presStyleLbl="revTx" presStyleIdx="0" presStyleCnt="3">
        <dgm:presLayoutVars>
          <dgm:chMax val="0"/>
          <dgm:chPref val="0"/>
        </dgm:presLayoutVars>
      </dgm:prSet>
      <dgm:spPr/>
    </dgm:pt>
    <dgm:pt modelId="{A5BD147F-2E3F-4917-A013-AE6E6D7A0B7E}" type="pres">
      <dgm:prSet presAssocID="{D1814153-1772-433A-9FBF-DADD3E58BF36}" presName="sibTrans" presStyleCnt="0"/>
      <dgm:spPr/>
    </dgm:pt>
    <dgm:pt modelId="{B470D7D6-CB60-4C51-B374-4B0369098C41}" type="pres">
      <dgm:prSet presAssocID="{CC5FE3B5-96E3-4E64-B466-E276B071D65D}" presName="compNode" presStyleCnt="0"/>
      <dgm:spPr/>
    </dgm:pt>
    <dgm:pt modelId="{4A0361D5-2601-402E-BC2D-BE9BA3F54304}" type="pres">
      <dgm:prSet presAssocID="{CC5FE3B5-96E3-4E64-B466-E276B071D65D}" presName="bgRect" presStyleLbl="bgShp" presStyleIdx="1" presStyleCnt="3"/>
      <dgm:spPr/>
    </dgm:pt>
    <dgm:pt modelId="{B991D214-3359-4E62-88AD-867AFDE6BD6D}" type="pres">
      <dgm:prSet presAssocID="{CC5FE3B5-96E3-4E64-B466-E276B071D6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AF4AF1B2-F671-428E-A1A1-EAA94AB3498C}" type="pres">
      <dgm:prSet presAssocID="{CC5FE3B5-96E3-4E64-B466-E276B071D65D}" presName="spaceRect" presStyleCnt="0"/>
      <dgm:spPr/>
    </dgm:pt>
    <dgm:pt modelId="{032F2E11-7BF1-4AAD-B713-56ADD5216791}" type="pres">
      <dgm:prSet presAssocID="{CC5FE3B5-96E3-4E64-B466-E276B071D65D}" presName="parTx" presStyleLbl="revTx" presStyleIdx="1" presStyleCnt="3">
        <dgm:presLayoutVars>
          <dgm:chMax val="0"/>
          <dgm:chPref val="0"/>
        </dgm:presLayoutVars>
      </dgm:prSet>
      <dgm:spPr/>
    </dgm:pt>
    <dgm:pt modelId="{77915F79-515D-4F3B-B20F-6DD5205A41A5}" type="pres">
      <dgm:prSet presAssocID="{A7AD17A7-69F1-4A10-9181-62E562F6D35B}" presName="sibTrans" presStyleCnt="0"/>
      <dgm:spPr/>
    </dgm:pt>
    <dgm:pt modelId="{15271910-FE3C-449D-9885-ACB57A48ED3E}" type="pres">
      <dgm:prSet presAssocID="{888AF4C2-8BFB-4EC0-A5ED-FFD05F72BEC8}" presName="compNode" presStyleCnt="0"/>
      <dgm:spPr/>
    </dgm:pt>
    <dgm:pt modelId="{8194BCAA-A009-4270-8648-1BE1CF906FEF}" type="pres">
      <dgm:prSet presAssocID="{888AF4C2-8BFB-4EC0-A5ED-FFD05F72BEC8}" presName="bgRect" presStyleLbl="bgShp" presStyleIdx="2" presStyleCnt="3"/>
      <dgm:spPr/>
    </dgm:pt>
    <dgm:pt modelId="{5F075D86-ABE0-4D7B-A6B6-69711656E31F}" type="pres">
      <dgm:prSet presAssocID="{888AF4C2-8BFB-4EC0-A5ED-FFD05F72BE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ghtbulb and pencil"/>
        </a:ext>
      </dgm:extLst>
    </dgm:pt>
    <dgm:pt modelId="{D554A6E2-DC88-48BE-98C5-2866C9D5CB01}" type="pres">
      <dgm:prSet presAssocID="{888AF4C2-8BFB-4EC0-A5ED-FFD05F72BEC8}" presName="spaceRect" presStyleCnt="0"/>
      <dgm:spPr/>
    </dgm:pt>
    <dgm:pt modelId="{D1CD286C-48AD-4B86-A428-A2FB569A9B4E}" type="pres">
      <dgm:prSet presAssocID="{888AF4C2-8BFB-4EC0-A5ED-FFD05F72BEC8}" presName="parTx" presStyleLbl="revTx" presStyleIdx="2" presStyleCnt="3">
        <dgm:presLayoutVars>
          <dgm:chMax val="0"/>
          <dgm:chPref val="0"/>
        </dgm:presLayoutVars>
      </dgm:prSet>
      <dgm:spPr/>
    </dgm:pt>
  </dgm:ptLst>
  <dgm:cxnLst>
    <dgm:cxn modelId="{D3F19B0B-5076-4F9C-B83C-209ABA55802B}" type="presOf" srcId="{97ABBF05-527A-4457-A056-00AF8C79E6F6}" destId="{53831658-56EC-4413-9A95-DC45D235D621}" srcOrd="0" destOrd="0" presId="urn:microsoft.com/office/officeart/2018/2/layout/IconVerticalSolidList"/>
    <dgm:cxn modelId="{BA606429-A919-47BA-9FA8-FEA2AF4F2BF2}" type="presOf" srcId="{888AF4C2-8BFB-4EC0-A5ED-FFD05F72BEC8}" destId="{D1CD286C-48AD-4B86-A428-A2FB569A9B4E}" srcOrd="0" destOrd="0" presId="urn:microsoft.com/office/officeart/2018/2/layout/IconVerticalSolidList"/>
    <dgm:cxn modelId="{F2C7F37B-B283-4B87-93BF-B28CBF9E2FEA}" type="presOf" srcId="{EB593452-AAC1-48DB-9DE9-1FF978118F1C}" destId="{679D37DC-3DDA-4639-B791-A91ACD076D4D}" srcOrd="0" destOrd="0" presId="urn:microsoft.com/office/officeart/2018/2/layout/IconVerticalSolidList"/>
    <dgm:cxn modelId="{AAE0D88D-27C1-4225-BA57-461F3D430B3D}" srcId="{EB593452-AAC1-48DB-9DE9-1FF978118F1C}" destId="{CC5FE3B5-96E3-4E64-B466-E276B071D65D}" srcOrd="1" destOrd="0" parTransId="{72BE18B1-F85B-4B24-888D-759EDCFA1A54}" sibTransId="{A7AD17A7-69F1-4A10-9181-62E562F6D35B}"/>
    <dgm:cxn modelId="{F780369F-4E8B-46EB-949D-62CAD57538B2}" srcId="{EB593452-AAC1-48DB-9DE9-1FF978118F1C}" destId="{888AF4C2-8BFB-4EC0-A5ED-FFD05F72BEC8}" srcOrd="2" destOrd="0" parTransId="{5AF8AAE4-61BC-47E3-9C7A-520E643157AD}" sibTransId="{9635403E-3A1C-42EE-8B24-A66C1CDB251A}"/>
    <dgm:cxn modelId="{A8250BB7-B312-4879-992A-CC7CB873A929}" srcId="{EB593452-AAC1-48DB-9DE9-1FF978118F1C}" destId="{97ABBF05-527A-4457-A056-00AF8C79E6F6}" srcOrd="0" destOrd="0" parTransId="{22070656-5147-4189-8B66-798260FBDFD8}" sibTransId="{D1814153-1772-433A-9FBF-DADD3E58BF36}"/>
    <dgm:cxn modelId="{1B16F9FE-B13C-480E-AD84-682037AC1F0C}" type="presOf" srcId="{CC5FE3B5-96E3-4E64-B466-E276B071D65D}" destId="{032F2E11-7BF1-4AAD-B713-56ADD5216791}" srcOrd="0" destOrd="0" presId="urn:microsoft.com/office/officeart/2018/2/layout/IconVerticalSolidList"/>
    <dgm:cxn modelId="{A3C44E7D-BEA2-42B0-8188-5DDDB51F48BC}" type="presParOf" srcId="{679D37DC-3DDA-4639-B791-A91ACD076D4D}" destId="{172AFCFF-60FB-4D37-97BE-9958C5313971}" srcOrd="0" destOrd="0" presId="urn:microsoft.com/office/officeart/2018/2/layout/IconVerticalSolidList"/>
    <dgm:cxn modelId="{27F94A88-E700-4219-BC77-7EFFC5774F65}" type="presParOf" srcId="{172AFCFF-60FB-4D37-97BE-9958C5313971}" destId="{AB91666F-6A39-43D1-8F77-ED15981738E0}" srcOrd="0" destOrd="0" presId="urn:microsoft.com/office/officeart/2018/2/layout/IconVerticalSolidList"/>
    <dgm:cxn modelId="{B9AF78AE-5721-4B84-8715-7AE4C53ECCDF}" type="presParOf" srcId="{172AFCFF-60FB-4D37-97BE-9958C5313971}" destId="{E308F5E1-543E-4EE3-937B-99E8B945B6D9}" srcOrd="1" destOrd="0" presId="urn:microsoft.com/office/officeart/2018/2/layout/IconVerticalSolidList"/>
    <dgm:cxn modelId="{3D8FFA8A-C837-4AA2-9F52-B4ADE9E383D7}" type="presParOf" srcId="{172AFCFF-60FB-4D37-97BE-9958C5313971}" destId="{1128C7A5-1D52-49AA-8DC5-8381EDEE18EC}" srcOrd="2" destOrd="0" presId="urn:microsoft.com/office/officeart/2018/2/layout/IconVerticalSolidList"/>
    <dgm:cxn modelId="{CBB6561D-C810-46E8-A21B-52CDBE443566}" type="presParOf" srcId="{172AFCFF-60FB-4D37-97BE-9958C5313971}" destId="{53831658-56EC-4413-9A95-DC45D235D621}" srcOrd="3" destOrd="0" presId="urn:microsoft.com/office/officeart/2018/2/layout/IconVerticalSolidList"/>
    <dgm:cxn modelId="{5F077D16-F553-4B95-BDA2-2F0887480836}" type="presParOf" srcId="{679D37DC-3DDA-4639-B791-A91ACD076D4D}" destId="{A5BD147F-2E3F-4917-A013-AE6E6D7A0B7E}" srcOrd="1" destOrd="0" presId="urn:microsoft.com/office/officeart/2018/2/layout/IconVerticalSolidList"/>
    <dgm:cxn modelId="{631107AF-5487-4212-94BB-23C675E21AF6}" type="presParOf" srcId="{679D37DC-3DDA-4639-B791-A91ACD076D4D}" destId="{B470D7D6-CB60-4C51-B374-4B0369098C41}" srcOrd="2" destOrd="0" presId="urn:microsoft.com/office/officeart/2018/2/layout/IconVerticalSolidList"/>
    <dgm:cxn modelId="{DF831885-5767-4D45-A6E8-B342057E5EF1}" type="presParOf" srcId="{B470D7D6-CB60-4C51-B374-4B0369098C41}" destId="{4A0361D5-2601-402E-BC2D-BE9BA3F54304}" srcOrd="0" destOrd="0" presId="urn:microsoft.com/office/officeart/2018/2/layout/IconVerticalSolidList"/>
    <dgm:cxn modelId="{2436CE80-462B-4582-823B-79C3586F0C15}" type="presParOf" srcId="{B470D7D6-CB60-4C51-B374-4B0369098C41}" destId="{B991D214-3359-4E62-88AD-867AFDE6BD6D}" srcOrd="1" destOrd="0" presId="urn:microsoft.com/office/officeart/2018/2/layout/IconVerticalSolidList"/>
    <dgm:cxn modelId="{D98CC407-F6F4-4E0C-80B3-0935314C5242}" type="presParOf" srcId="{B470D7D6-CB60-4C51-B374-4B0369098C41}" destId="{AF4AF1B2-F671-428E-A1A1-EAA94AB3498C}" srcOrd="2" destOrd="0" presId="urn:microsoft.com/office/officeart/2018/2/layout/IconVerticalSolidList"/>
    <dgm:cxn modelId="{088AEE7C-BDA3-4F26-9F49-8C214C402E9E}" type="presParOf" srcId="{B470D7D6-CB60-4C51-B374-4B0369098C41}" destId="{032F2E11-7BF1-4AAD-B713-56ADD5216791}" srcOrd="3" destOrd="0" presId="urn:microsoft.com/office/officeart/2018/2/layout/IconVerticalSolidList"/>
    <dgm:cxn modelId="{D8E94045-63B2-4CAE-BAF2-FF9EB496FC81}" type="presParOf" srcId="{679D37DC-3DDA-4639-B791-A91ACD076D4D}" destId="{77915F79-515D-4F3B-B20F-6DD5205A41A5}" srcOrd="3" destOrd="0" presId="urn:microsoft.com/office/officeart/2018/2/layout/IconVerticalSolidList"/>
    <dgm:cxn modelId="{CA3305CB-5C3C-4E1A-9DCF-A8D1B4921771}" type="presParOf" srcId="{679D37DC-3DDA-4639-B791-A91ACD076D4D}" destId="{15271910-FE3C-449D-9885-ACB57A48ED3E}" srcOrd="4" destOrd="0" presId="urn:microsoft.com/office/officeart/2018/2/layout/IconVerticalSolidList"/>
    <dgm:cxn modelId="{205DBA72-E180-4611-9E60-C0D20B0CBEE7}" type="presParOf" srcId="{15271910-FE3C-449D-9885-ACB57A48ED3E}" destId="{8194BCAA-A009-4270-8648-1BE1CF906FEF}" srcOrd="0" destOrd="0" presId="urn:microsoft.com/office/officeart/2018/2/layout/IconVerticalSolidList"/>
    <dgm:cxn modelId="{CFBFA93D-0A27-4A4C-A225-7A42349CD993}" type="presParOf" srcId="{15271910-FE3C-449D-9885-ACB57A48ED3E}" destId="{5F075D86-ABE0-4D7B-A6B6-69711656E31F}" srcOrd="1" destOrd="0" presId="urn:microsoft.com/office/officeart/2018/2/layout/IconVerticalSolidList"/>
    <dgm:cxn modelId="{EBA4A1CD-638A-43B4-82A7-3CE8DA122A32}" type="presParOf" srcId="{15271910-FE3C-449D-9885-ACB57A48ED3E}" destId="{D554A6E2-DC88-48BE-98C5-2866C9D5CB01}" srcOrd="2" destOrd="0" presId="urn:microsoft.com/office/officeart/2018/2/layout/IconVerticalSolidList"/>
    <dgm:cxn modelId="{5E093963-D260-4196-B28A-55D0CA81DA04}" type="presParOf" srcId="{15271910-FE3C-449D-9885-ACB57A48ED3E}" destId="{D1CD286C-48AD-4B86-A428-A2FB569A9B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2ACF9-AD83-47C7-A34F-66B72C3F7B08}">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6C0D76-7D24-458C-A48A-B988B63EA1A4}">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Problem Statement</a:t>
          </a:r>
        </a:p>
      </dsp:txBody>
      <dsp:txXfrm>
        <a:off x="0" y="2492"/>
        <a:ext cx="6492875" cy="850069"/>
      </dsp:txXfrm>
    </dsp:sp>
    <dsp:sp modelId="{B18D241E-0F67-4237-94E6-4ED8DC499BFE}">
      <dsp:nvSpPr>
        <dsp:cNvPr id="0" name=""/>
        <dsp:cNvSpPr/>
      </dsp:nvSpPr>
      <dsp:spPr>
        <a:xfrm>
          <a:off x="0" y="852561"/>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76AB5-F7DB-4BA2-A039-AEE49E467BB4}">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Solution</a:t>
          </a:r>
        </a:p>
      </dsp:txBody>
      <dsp:txXfrm>
        <a:off x="0" y="852561"/>
        <a:ext cx="6492875" cy="850069"/>
      </dsp:txXfrm>
    </dsp:sp>
    <dsp:sp modelId="{F237FD2D-D9EA-4BBE-BEE8-72BCC5263A3E}">
      <dsp:nvSpPr>
        <dsp:cNvPr id="0" name=""/>
        <dsp:cNvSpPr/>
      </dsp:nvSpPr>
      <dsp:spPr>
        <a:xfrm>
          <a:off x="0" y="170263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A3E97-99B6-4E23-A949-0B4DCEF6580E}">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Data Source</a:t>
          </a:r>
        </a:p>
      </dsp:txBody>
      <dsp:txXfrm>
        <a:off x="0" y="1702630"/>
        <a:ext cx="6492875" cy="850069"/>
      </dsp:txXfrm>
    </dsp:sp>
    <dsp:sp modelId="{030D1C80-C527-4749-A8DC-26B9073E18AE}">
      <dsp:nvSpPr>
        <dsp:cNvPr id="0" name=""/>
        <dsp:cNvSpPr/>
      </dsp:nvSpPr>
      <dsp:spPr>
        <a:xfrm>
          <a:off x="0" y="255269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AE0A05-06AC-4B46-96FC-9A97489CFAA2}">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Architecture</a:t>
          </a:r>
        </a:p>
      </dsp:txBody>
      <dsp:txXfrm>
        <a:off x="0" y="2552699"/>
        <a:ext cx="6492875" cy="850069"/>
      </dsp:txXfrm>
    </dsp:sp>
    <dsp:sp modelId="{919900B1-1EBF-41EF-ACDD-0C49B2986DD4}">
      <dsp:nvSpPr>
        <dsp:cNvPr id="0" name=""/>
        <dsp:cNvSpPr/>
      </dsp:nvSpPr>
      <dsp:spPr>
        <a:xfrm>
          <a:off x="0" y="3402769"/>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52882E-51DB-4615-BF48-3800803163EC}">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Machine Learning</a:t>
          </a:r>
        </a:p>
      </dsp:txBody>
      <dsp:txXfrm>
        <a:off x="0" y="3402769"/>
        <a:ext cx="6492875" cy="850069"/>
      </dsp:txXfrm>
    </dsp:sp>
    <dsp:sp modelId="{1C61E4DC-D4E6-40B4-B171-865659C57EDD}">
      <dsp:nvSpPr>
        <dsp:cNvPr id="0" name=""/>
        <dsp:cNvSpPr/>
      </dsp:nvSpPr>
      <dsp:spPr>
        <a:xfrm>
          <a:off x="0" y="4252838"/>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8F71C-B1E5-462E-8D18-F8C0D5C29160}">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Challenges</a:t>
          </a:r>
        </a:p>
      </dsp:txBody>
      <dsp:txXfrm>
        <a:off x="0" y="4252838"/>
        <a:ext cx="6492875"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C77C6-7B98-46DF-81EA-C0BA8544934C}">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FD0E85-2AE8-48A8-92D4-A2E43AFE0776}">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People want to buy stocks and earn money</a:t>
          </a:r>
        </a:p>
      </dsp:txBody>
      <dsp:txXfrm>
        <a:off x="417971" y="2644140"/>
        <a:ext cx="2889450" cy="720000"/>
      </dsp:txXfrm>
    </dsp:sp>
    <dsp:sp modelId="{890B4597-CAAA-4AE3-AA61-03B899BAFC28}">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4B7BF-E662-4620-B494-1B2606710EA9}">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Knowing the right time to sell a stock is crucial in making a profit</a:t>
          </a:r>
        </a:p>
      </dsp:txBody>
      <dsp:txXfrm>
        <a:off x="3813075" y="2644140"/>
        <a:ext cx="2889450" cy="720000"/>
      </dsp:txXfrm>
    </dsp:sp>
    <dsp:sp modelId="{DBB18C35-93E8-405D-9282-70025C795A68}">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894C0-53CF-4F1A-B073-0A390316756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Different variable are considered in predicting a stock price</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A9BA3-FC0E-4F60-904D-6A249522B7A4}">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2A8A1-8C17-41D2-B931-64F4B7F23523}">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D89704-987C-4428-AFD8-80CAB7242CFE}">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111250">
            <a:lnSpc>
              <a:spcPct val="90000"/>
            </a:lnSpc>
            <a:spcBef>
              <a:spcPct val="0"/>
            </a:spcBef>
            <a:spcAft>
              <a:spcPct val="35000"/>
            </a:spcAft>
            <a:buNone/>
          </a:pPr>
          <a:r>
            <a:rPr lang="en-US" sz="2500" kern="1200"/>
            <a:t>Calculating the risk by investing in a particular stock</a:t>
          </a:r>
        </a:p>
      </dsp:txBody>
      <dsp:txXfrm>
        <a:off x="1508156" y="707288"/>
        <a:ext cx="9007443" cy="1305763"/>
      </dsp:txXfrm>
    </dsp:sp>
    <dsp:sp modelId="{9B46D880-2022-4BB8-829E-25CDEAA9F4A7}">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05A53-7600-4E0A-A713-1A3D36829561}">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FA89C3-7C69-432A-9307-143DCF4156C7}">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111250">
            <a:lnSpc>
              <a:spcPct val="90000"/>
            </a:lnSpc>
            <a:spcBef>
              <a:spcPct val="0"/>
            </a:spcBef>
            <a:spcAft>
              <a:spcPct val="35000"/>
            </a:spcAft>
            <a:buNone/>
          </a:pPr>
          <a:r>
            <a:rPr lang="en-US" sz="2500" kern="1200"/>
            <a:t>Predicting the closing stock price of a company using LSTM</a:t>
          </a:r>
        </a:p>
      </dsp:txBody>
      <dsp:txXfrm>
        <a:off x="1508156" y="2339492"/>
        <a:ext cx="9007443" cy="1305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E2D14-7BA1-42CF-8E96-1B2F38845892}">
      <dsp:nvSpPr>
        <dsp:cNvPr id="0" name=""/>
        <dsp:cNvSpPr/>
      </dsp:nvSpPr>
      <dsp:spPr>
        <a:xfrm>
          <a:off x="386" y="512216"/>
          <a:ext cx="1478538" cy="591415"/>
        </a:xfrm>
        <a:prstGeom prst="homePlat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LSTM</a:t>
          </a:r>
        </a:p>
      </dsp:txBody>
      <dsp:txXfrm>
        <a:off x="386" y="512216"/>
        <a:ext cx="1330684" cy="591415"/>
      </dsp:txXfrm>
    </dsp:sp>
    <dsp:sp modelId="{C82475E4-5D67-4B5B-9EC9-E1AE58D09A83}">
      <dsp:nvSpPr>
        <dsp:cNvPr id="0" name=""/>
        <dsp:cNvSpPr/>
      </dsp:nvSpPr>
      <dsp:spPr>
        <a:xfrm>
          <a:off x="1183217" y="513461"/>
          <a:ext cx="1500835" cy="588925"/>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Time Series</a:t>
          </a:r>
        </a:p>
      </dsp:txBody>
      <dsp:txXfrm>
        <a:off x="1477680" y="513461"/>
        <a:ext cx="911910" cy="5889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1666F-6A39-43D1-8F77-ED15981738E0}">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08F5E1-543E-4EE3-937B-99E8B945B6D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831658-56EC-4413-9A95-DC45D235D62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100000"/>
            </a:lnSpc>
            <a:spcBef>
              <a:spcPct val="0"/>
            </a:spcBef>
            <a:spcAft>
              <a:spcPct val="35000"/>
            </a:spcAft>
            <a:buNone/>
          </a:pPr>
          <a:r>
            <a:rPr lang="en-US" sz="2200" kern="1200" dirty="0"/>
            <a:t>Since trading in done on numerous companies, it was difficult to narrow down to specific ones</a:t>
          </a:r>
        </a:p>
      </dsp:txBody>
      <dsp:txXfrm>
        <a:off x="1941716" y="718"/>
        <a:ext cx="4571887" cy="1681139"/>
      </dsp:txXfrm>
    </dsp:sp>
    <dsp:sp modelId="{4A0361D5-2601-402E-BC2D-BE9BA3F5430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1D214-3359-4E62-88AD-867AFDE6BD6D}">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F2E11-7BF1-4AAD-B713-56ADD521679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100000"/>
            </a:lnSpc>
            <a:spcBef>
              <a:spcPct val="0"/>
            </a:spcBef>
            <a:spcAft>
              <a:spcPct val="35000"/>
            </a:spcAft>
            <a:buNone/>
          </a:pPr>
          <a:r>
            <a:rPr lang="en-US" sz="2200" kern="1200" dirty="0"/>
            <a:t>Considering variables which will help us to predict closing price of the stock</a:t>
          </a:r>
        </a:p>
      </dsp:txBody>
      <dsp:txXfrm>
        <a:off x="1941716" y="2102143"/>
        <a:ext cx="4571887" cy="1681139"/>
      </dsp:txXfrm>
    </dsp:sp>
    <dsp:sp modelId="{8194BCAA-A009-4270-8648-1BE1CF906FEF}">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075D86-ABE0-4D7B-A6B6-69711656E31F}">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D286C-48AD-4B86-A428-A2FB569A9B4E}">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100000"/>
            </a:lnSpc>
            <a:spcBef>
              <a:spcPct val="0"/>
            </a:spcBef>
            <a:spcAft>
              <a:spcPct val="35000"/>
            </a:spcAft>
            <a:buNone/>
          </a:pPr>
          <a:r>
            <a:rPr lang="en-US" sz="2200" kern="1200"/>
            <a:t>Data Cleaning</a:t>
          </a:r>
          <a:endParaRPr lang="en-US" sz="2200" kern="1200" dirty="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BAF0-4BE0-446B-9869-64C279DBF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2DBDD-942C-40EA-80A9-6D2E28F6D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528F5F-D568-4CDF-82B4-9931365C5B0B}"/>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5" name="Footer Placeholder 4">
            <a:extLst>
              <a:ext uri="{FF2B5EF4-FFF2-40B4-BE49-F238E27FC236}">
                <a16:creationId xmlns:a16="http://schemas.microsoft.com/office/drawing/2014/main" id="{DEA6D11E-61ED-45B0-B3CA-0065BF113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D4CFB-F230-4FCD-A218-83B5CE925637}"/>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15697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EA1F-8D65-4C67-8F26-EAC72A48C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28909-06BB-4106-8655-89C6DBC26B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54FD4-950F-4B69-8896-0BADE460DF57}"/>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5" name="Footer Placeholder 4">
            <a:extLst>
              <a:ext uri="{FF2B5EF4-FFF2-40B4-BE49-F238E27FC236}">
                <a16:creationId xmlns:a16="http://schemas.microsoft.com/office/drawing/2014/main" id="{3024350A-0FD6-4F9E-B45C-794B62C5A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A2B55-B4D8-48E4-B2E4-54431302E672}"/>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399729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59B7B-BD3B-40D7-BFDA-A19983DDF3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2F9FA6-5D27-4F39-9098-06CF70FDF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58710-E104-42FE-AB46-4DFCE2BB9698}"/>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5" name="Footer Placeholder 4">
            <a:extLst>
              <a:ext uri="{FF2B5EF4-FFF2-40B4-BE49-F238E27FC236}">
                <a16:creationId xmlns:a16="http://schemas.microsoft.com/office/drawing/2014/main" id="{576DA5D7-D035-47F9-BEDC-5F723B5FC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8ED35-EB36-4989-9DED-5D23E2666597}"/>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350503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C1BA-F95B-4820-A7C6-961C11512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BC8D9-5457-4A90-887F-4793751E6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5A776-00DC-4422-BEE4-DDE5ABF9F102}"/>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5" name="Footer Placeholder 4">
            <a:extLst>
              <a:ext uri="{FF2B5EF4-FFF2-40B4-BE49-F238E27FC236}">
                <a16:creationId xmlns:a16="http://schemas.microsoft.com/office/drawing/2014/main" id="{3CC285FB-B207-41DF-8842-5AA7A7A10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BE10-57AC-460C-982D-8FE4C6E14DFA}"/>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189331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C0AE-5220-49E1-8F2B-1E8823FFA4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692AF3-B0AD-4453-9717-4A5FCDD76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A8047-2BEF-4F5F-945E-F8A404767309}"/>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5" name="Footer Placeholder 4">
            <a:extLst>
              <a:ext uri="{FF2B5EF4-FFF2-40B4-BE49-F238E27FC236}">
                <a16:creationId xmlns:a16="http://schemas.microsoft.com/office/drawing/2014/main" id="{358048B6-99DF-463D-A114-AFA86FFE6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56189-0EA5-4270-A495-7CC9D3881889}"/>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104166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26B0-5404-4F57-A5E1-5EF31F3A7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17088-E659-47A9-8FB0-D7A9FAABB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F5F9FA-727B-4FDA-A165-C2D78A6F2D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9CD32D-74E9-4F41-978B-7BDD3223A058}"/>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6" name="Footer Placeholder 5">
            <a:extLst>
              <a:ext uri="{FF2B5EF4-FFF2-40B4-BE49-F238E27FC236}">
                <a16:creationId xmlns:a16="http://schemas.microsoft.com/office/drawing/2014/main" id="{2B6D4967-5D38-4838-B110-2CBCE2E31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FB6C3-07F7-4801-A870-AF3A6E0EC5EF}"/>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273634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69D7-7B41-4647-9D76-C98F09D404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8CCCBB-7072-4C71-98DA-9D1A907F9D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849B78-CCBA-459B-A7B1-33E3E473B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CCE6B-BC7B-4B8F-80EF-0A5FDDD18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FD2F3-96F7-406F-8E22-8A025EA84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8A0F2-C3A0-49BF-8EAD-85CDA0A3FAE2}"/>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8" name="Footer Placeholder 7">
            <a:extLst>
              <a:ext uri="{FF2B5EF4-FFF2-40B4-BE49-F238E27FC236}">
                <a16:creationId xmlns:a16="http://schemas.microsoft.com/office/drawing/2014/main" id="{337A7DB6-276C-49A6-AA02-33F85BCEE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8B8DE8-F824-4D38-A7B1-3E0ADE0101FD}"/>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227769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8C90-9E3F-4B6C-9DE7-7A7E23266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664DF-419B-46A1-95D8-DF75C3A04AE0}"/>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4" name="Footer Placeholder 3">
            <a:extLst>
              <a:ext uri="{FF2B5EF4-FFF2-40B4-BE49-F238E27FC236}">
                <a16:creationId xmlns:a16="http://schemas.microsoft.com/office/drawing/2014/main" id="{F0625267-A812-44BB-BA01-2127FDB209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88A543-C9F8-41A5-A09A-645172E39F47}"/>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48391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47BDD-FBB0-4988-9340-15C602044EBE}"/>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3" name="Footer Placeholder 2">
            <a:extLst>
              <a:ext uri="{FF2B5EF4-FFF2-40B4-BE49-F238E27FC236}">
                <a16:creationId xmlns:a16="http://schemas.microsoft.com/office/drawing/2014/main" id="{FEE48AF9-8123-40DD-A7B5-F3D889DA7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649D38-CD86-4198-A5A4-CB1ADFCDBB64}"/>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361982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BF17-4519-40BF-ACC8-5605CD340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D39DAB-7AD0-43B5-B5FC-6D4701C3B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A6BBC-A95F-4417-873A-935205DB4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BAE45-528E-4FDB-9E6B-62798C852331}"/>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6" name="Footer Placeholder 5">
            <a:extLst>
              <a:ext uri="{FF2B5EF4-FFF2-40B4-BE49-F238E27FC236}">
                <a16:creationId xmlns:a16="http://schemas.microsoft.com/office/drawing/2014/main" id="{885E935C-DF54-4E61-AEDF-DCDA0DC5A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BC300-C72D-4845-A1BB-E9C7261516C5}"/>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292698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7520-0F47-4DC7-B1A0-CBA6C2056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90259E-75FE-4EC1-96AA-09F8C3BDA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A227E4-5F24-49F8-BF51-449890FD9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37AFE-0D4A-48BA-8DA6-71ED4ECB5AA7}"/>
              </a:ext>
            </a:extLst>
          </p:cNvPr>
          <p:cNvSpPr>
            <a:spLocks noGrp="1"/>
          </p:cNvSpPr>
          <p:nvPr>
            <p:ph type="dt" sz="half" idx="10"/>
          </p:nvPr>
        </p:nvSpPr>
        <p:spPr/>
        <p:txBody>
          <a:bodyPr/>
          <a:lstStyle/>
          <a:p>
            <a:fld id="{962E42DF-CA14-4F48-8F4C-AA5C6FAF910B}" type="datetimeFigureOut">
              <a:rPr lang="en-US" smtClean="0"/>
              <a:t>11/3/2020</a:t>
            </a:fld>
            <a:endParaRPr lang="en-US"/>
          </a:p>
        </p:txBody>
      </p:sp>
      <p:sp>
        <p:nvSpPr>
          <p:cNvPr id="6" name="Footer Placeholder 5">
            <a:extLst>
              <a:ext uri="{FF2B5EF4-FFF2-40B4-BE49-F238E27FC236}">
                <a16:creationId xmlns:a16="http://schemas.microsoft.com/office/drawing/2014/main" id="{6EE6B5DD-EB79-4B6C-B526-6E4C12D96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F01DD-E120-44A5-9A11-1576E9A6B0D5}"/>
              </a:ext>
            </a:extLst>
          </p:cNvPr>
          <p:cNvSpPr>
            <a:spLocks noGrp="1"/>
          </p:cNvSpPr>
          <p:nvPr>
            <p:ph type="sldNum" sz="quarter" idx="12"/>
          </p:nvPr>
        </p:nvSpPr>
        <p:spPr/>
        <p:txBody>
          <a:bodyPr/>
          <a:lstStyle/>
          <a:p>
            <a:fld id="{3D27EA31-6962-4733-8E6C-54E9BE4DD047}" type="slidenum">
              <a:rPr lang="en-US" smtClean="0"/>
              <a:t>‹#›</a:t>
            </a:fld>
            <a:endParaRPr lang="en-US"/>
          </a:p>
        </p:txBody>
      </p:sp>
    </p:spTree>
    <p:extLst>
      <p:ext uri="{BB962C8B-B14F-4D97-AF65-F5344CB8AC3E}">
        <p14:creationId xmlns:p14="http://schemas.microsoft.com/office/powerpoint/2010/main" val="365450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E55A11-CA93-4921-A238-E8F847FE2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507486-8417-405B-A16C-6F28C0545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142B-07C7-4E20-A6CE-2E630F753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E42DF-CA14-4F48-8F4C-AA5C6FAF910B}" type="datetimeFigureOut">
              <a:rPr lang="en-US" smtClean="0"/>
              <a:t>11/3/2020</a:t>
            </a:fld>
            <a:endParaRPr lang="en-US"/>
          </a:p>
        </p:txBody>
      </p:sp>
      <p:sp>
        <p:nvSpPr>
          <p:cNvPr id="5" name="Footer Placeholder 4">
            <a:extLst>
              <a:ext uri="{FF2B5EF4-FFF2-40B4-BE49-F238E27FC236}">
                <a16:creationId xmlns:a16="http://schemas.microsoft.com/office/drawing/2014/main" id="{94521082-A053-48C9-81C1-853EFBA7D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65C34C-8BAE-4E6A-AB64-2AD61645B6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7EA31-6962-4733-8E6C-54E9BE4DD047}" type="slidenum">
              <a:rPr lang="en-US" smtClean="0"/>
              <a:t>‹#›</a:t>
            </a:fld>
            <a:endParaRPr lang="en-US"/>
          </a:p>
        </p:txBody>
      </p:sp>
    </p:spTree>
    <p:extLst>
      <p:ext uri="{BB962C8B-B14F-4D97-AF65-F5344CB8AC3E}">
        <p14:creationId xmlns:p14="http://schemas.microsoft.com/office/powerpoint/2010/main" val="287163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microsoft.com/office/2007/relationships/diagramDrawing" Target="../diagrams/drawing4.xml"/><Relationship Id="rId18" Type="http://schemas.openxmlformats.org/officeDocument/2006/relationships/diagramQuickStyle" Target="../diagrams/quickStyle5.xml"/><Relationship Id="rId3" Type="http://schemas.openxmlformats.org/officeDocument/2006/relationships/image" Target="../media/image14.png"/><Relationship Id="rId21" Type="http://schemas.openxmlformats.org/officeDocument/2006/relationships/image" Target="../media/image22.png"/><Relationship Id="rId7" Type="http://schemas.openxmlformats.org/officeDocument/2006/relationships/image" Target="../media/image18.png"/><Relationship Id="rId12" Type="http://schemas.openxmlformats.org/officeDocument/2006/relationships/diagramColors" Target="../diagrams/colors4.xml"/><Relationship Id="rId17" Type="http://schemas.openxmlformats.org/officeDocument/2006/relationships/diagramLayout" Target="../diagrams/layout5.xml"/><Relationship Id="rId2" Type="http://schemas.openxmlformats.org/officeDocument/2006/relationships/image" Target="../media/image13.png"/><Relationship Id="rId16" Type="http://schemas.openxmlformats.org/officeDocument/2006/relationships/diagramData" Target="../diagrams/data5.xml"/><Relationship Id="rId20" Type="http://schemas.microsoft.com/office/2007/relationships/diagramDrawing" Target="../diagrams/drawing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diagramQuickStyle" Target="../diagrams/quickStyle4.xml"/><Relationship Id="rId5" Type="http://schemas.openxmlformats.org/officeDocument/2006/relationships/image" Target="../media/image16.png"/><Relationship Id="rId15" Type="http://schemas.openxmlformats.org/officeDocument/2006/relationships/image" Target="../media/image21.svg"/><Relationship Id="rId23" Type="http://schemas.openxmlformats.org/officeDocument/2006/relationships/image" Target="../media/image24.svg"/><Relationship Id="rId10" Type="http://schemas.openxmlformats.org/officeDocument/2006/relationships/diagramLayout" Target="../diagrams/layout4.xml"/><Relationship Id="rId19" Type="http://schemas.openxmlformats.org/officeDocument/2006/relationships/diagramColors" Target="../diagrams/colors5.xml"/><Relationship Id="rId4" Type="http://schemas.openxmlformats.org/officeDocument/2006/relationships/image" Target="../media/image15.png"/><Relationship Id="rId9" Type="http://schemas.openxmlformats.org/officeDocument/2006/relationships/diagramData" Target="../diagrams/data4.xml"/><Relationship Id="rId14" Type="http://schemas.openxmlformats.org/officeDocument/2006/relationships/image" Target="../media/image20.png"/><Relationship Id="rId22"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E02B-54F8-4B02-8258-21A301A374D2}"/>
              </a:ext>
            </a:extLst>
          </p:cNvPr>
          <p:cNvSpPr>
            <a:spLocks noGrp="1"/>
          </p:cNvSpPr>
          <p:nvPr>
            <p:ph type="ctrTitle"/>
          </p:nvPr>
        </p:nvSpPr>
        <p:spPr>
          <a:xfrm>
            <a:off x="7464614" y="1783959"/>
            <a:ext cx="4087306" cy="2889114"/>
          </a:xfrm>
        </p:spPr>
        <p:txBody>
          <a:bodyPr anchor="b">
            <a:normAutofit/>
          </a:bodyPr>
          <a:lstStyle/>
          <a:p>
            <a:pPr algn="l"/>
            <a:r>
              <a:rPr lang="en-US" sz="5400"/>
              <a:t>MATRIX</a:t>
            </a:r>
            <a:br>
              <a:rPr lang="en-US" sz="5400">
                <a:cs typeface="Calibri Light"/>
              </a:rPr>
            </a:br>
            <a:r>
              <a:rPr lang="en-US" sz="5400"/>
              <a:t>- STOCK PRICE PREDICTION</a:t>
            </a:r>
          </a:p>
        </p:txBody>
      </p:sp>
      <p:sp>
        <p:nvSpPr>
          <p:cNvPr id="3" name="Subtitle 2">
            <a:extLst>
              <a:ext uri="{FF2B5EF4-FFF2-40B4-BE49-F238E27FC236}">
                <a16:creationId xmlns:a16="http://schemas.microsoft.com/office/drawing/2014/main" id="{B6F743EF-A73B-4D6A-B1F6-E1A2BD198BE5}"/>
              </a:ext>
            </a:extLst>
          </p:cNvPr>
          <p:cNvSpPr>
            <a:spLocks noGrp="1"/>
          </p:cNvSpPr>
          <p:nvPr>
            <p:ph type="subTitle" idx="1"/>
          </p:nvPr>
        </p:nvSpPr>
        <p:spPr>
          <a:xfrm>
            <a:off x="7464612" y="4750893"/>
            <a:ext cx="4087305" cy="1147863"/>
          </a:xfrm>
        </p:spPr>
        <p:txBody>
          <a:bodyPr vert="horz" lIns="91440" tIns="45720" rIns="91440" bIns="45720" rtlCol="0" anchor="t">
            <a:noAutofit/>
          </a:bodyPr>
          <a:lstStyle/>
          <a:p>
            <a:pPr algn="l"/>
            <a:r>
              <a:rPr lang="en-US" sz="1400" dirty="0"/>
              <a:t>BY</a:t>
            </a:r>
            <a:endParaRPr lang="en-US" sz="1400">
              <a:cs typeface="Calibri"/>
            </a:endParaRPr>
          </a:p>
          <a:p>
            <a:pPr algn="l"/>
            <a:r>
              <a:rPr lang="en-US" sz="1400" dirty="0"/>
              <a:t>HARSH DESAI</a:t>
            </a:r>
            <a:endParaRPr lang="en-US" sz="1400">
              <a:cs typeface="Calibri"/>
            </a:endParaRPr>
          </a:p>
          <a:p>
            <a:pPr algn="l"/>
            <a:r>
              <a:rPr lang="en-US" sz="1400" dirty="0"/>
              <a:t>PARASURAM VISWANATH JASTY</a:t>
            </a:r>
            <a:endParaRPr lang="en-US" sz="1400">
              <a:cs typeface="Calibri"/>
            </a:endParaRPr>
          </a:p>
          <a:p>
            <a:pPr algn="l"/>
            <a:r>
              <a:rPr lang="en-US" sz="1400" dirty="0"/>
              <a:t>POOJITA TADEPALLI</a:t>
            </a:r>
            <a:endParaRPr lang="en-US" sz="1400">
              <a:cs typeface="Calibri"/>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62CAD43-13B9-4C99-9818-C247C2473B50}"/>
              </a:ext>
            </a:extLst>
          </p:cNvPr>
          <p:cNvPicPr>
            <a:picLocks noChangeAspect="1"/>
          </p:cNvPicPr>
          <p:nvPr/>
        </p:nvPicPr>
        <p:blipFill rotWithShape="1">
          <a:blip r:embed="rId2"/>
          <a:srcRect l="16535" r="15054"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6769817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0"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E9DE4AD-C82C-4A93-826B-2D8B299E7979}"/>
              </a:ext>
            </a:extLst>
          </p:cNvPr>
          <p:cNvSpPr>
            <a:spLocks noGrp="1"/>
          </p:cNvSpPr>
          <p:nvPr>
            <p:ph type="title"/>
          </p:nvPr>
        </p:nvSpPr>
        <p:spPr>
          <a:xfrm>
            <a:off x="535020" y="685800"/>
            <a:ext cx="2780271" cy="5105400"/>
          </a:xfrm>
        </p:spPr>
        <p:txBody>
          <a:bodyPr>
            <a:normAutofit/>
          </a:bodyPr>
          <a:lstStyle/>
          <a:p>
            <a:r>
              <a:rPr lang="en-US" sz="4000">
                <a:solidFill>
                  <a:srgbClr val="FFFFFF"/>
                </a:solidFill>
                <a:cs typeface="Calibri Light"/>
              </a:rPr>
              <a:t>AGENDA</a:t>
            </a:r>
            <a:endParaRPr lang="en-US" sz="4000">
              <a:solidFill>
                <a:srgbClr val="FFFFFF"/>
              </a:solidFill>
            </a:endParaRPr>
          </a:p>
        </p:txBody>
      </p:sp>
      <p:graphicFrame>
        <p:nvGraphicFramePr>
          <p:cNvPr id="34" name="Content Placeholder 2">
            <a:extLst>
              <a:ext uri="{FF2B5EF4-FFF2-40B4-BE49-F238E27FC236}">
                <a16:creationId xmlns:a16="http://schemas.microsoft.com/office/drawing/2014/main" id="{AB575BF1-7A10-47EC-A1DA-3A48553363AF}"/>
              </a:ext>
            </a:extLst>
          </p:cNvPr>
          <p:cNvGraphicFramePr>
            <a:graphicFrameLocks noGrp="1"/>
          </p:cNvGraphicFramePr>
          <p:nvPr>
            <p:ph idx="1"/>
            <p:extLst>
              <p:ext uri="{D42A27DB-BD31-4B8C-83A1-F6EECF244321}">
                <p14:modId xmlns:p14="http://schemas.microsoft.com/office/powerpoint/2010/main" val="57691901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92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D38E-4F23-4EAF-9D33-A27F50A27855}"/>
              </a:ext>
            </a:extLst>
          </p:cNvPr>
          <p:cNvSpPr>
            <a:spLocks noGrp="1"/>
          </p:cNvSpPr>
          <p:nvPr>
            <p:ph type="title"/>
          </p:nvPr>
        </p:nvSpPr>
        <p:spPr/>
        <p:txBody>
          <a:bodyPr/>
          <a:lstStyle/>
          <a:p>
            <a:r>
              <a:rPr lang="en-US">
                <a:cs typeface="Calibri Light"/>
              </a:rPr>
              <a:t>Problem Statement</a:t>
            </a:r>
            <a:endParaRPr lang="en-US"/>
          </a:p>
        </p:txBody>
      </p:sp>
      <p:graphicFrame>
        <p:nvGraphicFramePr>
          <p:cNvPr id="40" name="Content Placeholder 2">
            <a:extLst>
              <a:ext uri="{FF2B5EF4-FFF2-40B4-BE49-F238E27FC236}">
                <a16:creationId xmlns:a16="http://schemas.microsoft.com/office/drawing/2014/main" id="{DA5BC611-2080-4F3D-9603-0410957729D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30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BC984-0B9A-442E-97B9-AAE1E609FAD1}"/>
              </a:ext>
            </a:extLst>
          </p:cNvPr>
          <p:cNvSpPr>
            <a:spLocks noGrp="1"/>
          </p:cNvSpPr>
          <p:nvPr>
            <p:ph type="title"/>
          </p:nvPr>
        </p:nvSpPr>
        <p:spPr>
          <a:xfrm>
            <a:off x="838200" y="557188"/>
            <a:ext cx="10515600" cy="1133499"/>
          </a:xfrm>
        </p:spPr>
        <p:txBody>
          <a:bodyPr>
            <a:normAutofit/>
          </a:bodyPr>
          <a:lstStyle/>
          <a:p>
            <a:pPr algn="ctr"/>
            <a:r>
              <a:rPr lang="en-US" sz="5200">
                <a:cs typeface="Calibri Light"/>
              </a:rPr>
              <a:t>SOLUTION</a:t>
            </a:r>
            <a:endParaRPr lang="en-US" sz="5200"/>
          </a:p>
        </p:txBody>
      </p:sp>
      <p:graphicFrame>
        <p:nvGraphicFramePr>
          <p:cNvPr id="28" name="Content Placeholder 2">
            <a:extLst>
              <a:ext uri="{FF2B5EF4-FFF2-40B4-BE49-F238E27FC236}">
                <a16:creationId xmlns:a16="http://schemas.microsoft.com/office/drawing/2014/main" id="{2ACB728C-370C-44D0-8541-5CA0431CCFA5}"/>
              </a:ext>
            </a:extLst>
          </p:cNvPr>
          <p:cNvGraphicFramePr>
            <a:graphicFrameLocks noGrp="1"/>
          </p:cNvGraphicFramePr>
          <p:nvPr>
            <p:ph idx="1"/>
            <p:extLst>
              <p:ext uri="{D42A27DB-BD31-4B8C-83A1-F6EECF244321}">
                <p14:modId xmlns:p14="http://schemas.microsoft.com/office/powerpoint/2010/main" val="241114625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28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 name="Rectangle 15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7496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2900F8-D6F5-4A1E-B89C-E418F6BB4D61}"/>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a:solidFill>
                  <a:srgbClr val="FFFFFF"/>
                </a:solidFill>
              </a:rPr>
              <a:t>DATA SOURCE</a:t>
            </a:r>
          </a:p>
        </p:txBody>
      </p:sp>
      <p:pic>
        <p:nvPicPr>
          <p:cNvPr id="7" name="Content Placeholder 6" descr="A close up of a cage&#10;&#10;Description automatically generated">
            <a:extLst>
              <a:ext uri="{FF2B5EF4-FFF2-40B4-BE49-F238E27FC236}">
                <a16:creationId xmlns:a16="http://schemas.microsoft.com/office/drawing/2014/main" id="{9864CAD3-EA32-47A7-AC7F-4F9FED7006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692" b="-3"/>
          <a:stretch/>
        </p:blipFill>
        <p:spPr>
          <a:xfrm>
            <a:off x="327547" y="2454903"/>
            <a:ext cx="7058306" cy="4080254"/>
          </a:xfrm>
          <a:prstGeom prst="rect">
            <a:avLst/>
          </a:prstGeom>
        </p:spPr>
      </p:pic>
      <p:sp>
        <p:nvSpPr>
          <p:cNvPr id="1048" name="Rectangle 15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9297FA-9043-420B-8C85-32F7176C4C8F}"/>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a:solidFill>
                  <a:srgbClr val="FFFFFF"/>
                </a:solidFill>
              </a:rPr>
              <a:t>S&amp;P is a stock market index that measures the stock performance of 500 large companies listed on stock exchanges in the United States</a:t>
            </a:r>
          </a:p>
          <a:p>
            <a:pPr marL="285750" indent="-228600">
              <a:lnSpc>
                <a:spcPct val="90000"/>
              </a:lnSpc>
              <a:spcAft>
                <a:spcPts val="600"/>
              </a:spcAft>
              <a:buFont typeface="Arial" panose="020B0604020202020204" pitchFamily="34" charset="0"/>
              <a:buChar char="•"/>
            </a:pPr>
            <a:r>
              <a:rPr lang="en-US" sz="1700">
                <a:solidFill>
                  <a:srgbClr val="FFFFFF"/>
                </a:solidFill>
              </a:rPr>
              <a:t>It measures capitalization-weighted index</a:t>
            </a:r>
          </a:p>
          <a:p>
            <a:pPr marL="285750" indent="-228600">
              <a:lnSpc>
                <a:spcPct val="90000"/>
              </a:lnSpc>
              <a:spcAft>
                <a:spcPts val="600"/>
              </a:spcAft>
              <a:buFont typeface="Arial" panose="020B0604020202020204" pitchFamily="34" charset="0"/>
              <a:buChar char="•"/>
            </a:pPr>
            <a:r>
              <a:rPr lang="en-US" sz="1700">
                <a:solidFill>
                  <a:srgbClr val="FFFFFF"/>
                </a:solidFill>
              </a:rPr>
              <a:t>Our dataset contains </a:t>
            </a:r>
          </a:p>
          <a:p>
            <a:pPr marL="742950" lvl="1" indent="-228600">
              <a:lnSpc>
                <a:spcPct val="90000"/>
              </a:lnSpc>
              <a:spcAft>
                <a:spcPts val="600"/>
              </a:spcAft>
              <a:buFont typeface="Arial" panose="020B0604020202020204" pitchFamily="34" charset="0"/>
              <a:buChar char="•"/>
            </a:pPr>
            <a:r>
              <a:rPr lang="en-US" sz="1700">
                <a:solidFill>
                  <a:srgbClr val="FFFFFF"/>
                </a:solidFill>
              </a:rPr>
              <a:t>Historical stock price data of all the companies found on S&amp;P 500 index </a:t>
            </a:r>
          </a:p>
          <a:p>
            <a:pPr marL="742950" lvl="1" indent="-228600">
              <a:lnSpc>
                <a:spcPct val="90000"/>
              </a:lnSpc>
              <a:spcAft>
                <a:spcPts val="600"/>
              </a:spcAft>
              <a:buFont typeface="Arial" panose="020B0604020202020204" pitchFamily="34" charset="0"/>
              <a:buChar char="•"/>
            </a:pPr>
            <a:r>
              <a:rPr lang="en-US" sz="1700">
                <a:solidFill>
                  <a:srgbClr val="FFFFFF"/>
                </a:solidFill>
              </a:rPr>
              <a:t>Individual stock ticker historical data (5 years past data) of the companies found on S&amp;P 500 index</a:t>
            </a:r>
          </a:p>
          <a:p>
            <a:pPr marL="285750" indent="-228600">
              <a:lnSpc>
                <a:spcPct val="90000"/>
              </a:lnSpc>
              <a:spcAft>
                <a:spcPts val="600"/>
              </a:spcAft>
              <a:buFont typeface="Arial" panose="020B0604020202020204" pitchFamily="34" charset="0"/>
              <a:buChar char="•"/>
            </a:pPr>
            <a:endParaRPr lang="en-US" sz="1700">
              <a:solidFill>
                <a:srgbClr val="FFFFFF"/>
              </a:solidFill>
            </a:endParaRPr>
          </a:p>
        </p:txBody>
      </p:sp>
    </p:spTree>
    <p:extLst>
      <p:ext uri="{BB962C8B-B14F-4D97-AF65-F5344CB8AC3E}">
        <p14:creationId xmlns:p14="http://schemas.microsoft.com/office/powerpoint/2010/main" val="154928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B558-F378-4DC3-834B-DA98A564AF06}"/>
              </a:ext>
            </a:extLst>
          </p:cNvPr>
          <p:cNvSpPr>
            <a:spLocks noGrp="1"/>
          </p:cNvSpPr>
          <p:nvPr>
            <p:ph type="title"/>
          </p:nvPr>
        </p:nvSpPr>
        <p:spPr>
          <a:xfrm>
            <a:off x="429539" y="450769"/>
            <a:ext cx="10515600" cy="115642"/>
          </a:xfrm>
        </p:spPr>
        <p:txBody>
          <a:bodyPr>
            <a:normAutofit fontScale="90000"/>
          </a:bodyPr>
          <a:lstStyle/>
          <a:p>
            <a:r>
              <a:rPr lang="en-US">
                <a:cs typeface="Calibri Light"/>
              </a:rPr>
              <a:t>ARCHITECHTURE</a:t>
            </a:r>
            <a:endParaRPr lang="en-US"/>
          </a:p>
        </p:txBody>
      </p:sp>
      <p:pic>
        <p:nvPicPr>
          <p:cNvPr id="4" name="Content Placeholder 3">
            <a:extLst>
              <a:ext uri="{FF2B5EF4-FFF2-40B4-BE49-F238E27FC236}">
                <a16:creationId xmlns:a16="http://schemas.microsoft.com/office/drawing/2014/main" id="{EA6E7CF2-9415-439F-A197-0A37FBFE1FA4}"/>
              </a:ext>
            </a:extLst>
          </p:cNvPr>
          <p:cNvPicPr>
            <a:picLocks noGrp="1"/>
          </p:cNvPicPr>
          <p:nvPr>
            <p:ph idx="1"/>
          </p:nvPr>
        </p:nvPicPr>
        <p:blipFill>
          <a:blip r:embed="rId2"/>
          <a:stretch>
            <a:fillRect/>
          </a:stretch>
        </p:blipFill>
        <p:spPr>
          <a:xfrm>
            <a:off x="464873" y="2140486"/>
            <a:ext cx="1138289" cy="527701"/>
          </a:xfrm>
          <a:prstGeom prst="rect">
            <a:avLst/>
          </a:prstGeom>
        </p:spPr>
      </p:pic>
      <p:pic>
        <p:nvPicPr>
          <p:cNvPr id="8" name="Picture 7">
            <a:extLst>
              <a:ext uri="{FF2B5EF4-FFF2-40B4-BE49-F238E27FC236}">
                <a16:creationId xmlns:a16="http://schemas.microsoft.com/office/drawing/2014/main" id="{237B2D04-DF8D-454A-B328-7B06994F0582}"/>
              </a:ext>
            </a:extLst>
          </p:cNvPr>
          <p:cNvPicPr/>
          <p:nvPr/>
        </p:nvPicPr>
        <p:blipFill>
          <a:blip r:embed="rId3"/>
          <a:stretch>
            <a:fillRect/>
          </a:stretch>
        </p:blipFill>
        <p:spPr>
          <a:xfrm>
            <a:off x="2866990" y="1197767"/>
            <a:ext cx="1386889" cy="1505382"/>
          </a:xfrm>
          <a:prstGeom prst="rect">
            <a:avLst/>
          </a:prstGeom>
        </p:spPr>
      </p:pic>
      <p:pic>
        <p:nvPicPr>
          <p:cNvPr id="10" name="Picture 9">
            <a:extLst>
              <a:ext uri="{FF2B5EF4-FFF2-40B4-BE49-F238E27FC236}">
                <a16:creationId xmlns:a16="http://schemas.microsoft.com/office/drawing/2014/main" id="{7DDCDE56-4F6B-49EF-B033-1049CC9F2274}"/>
              </a:ext>
            </a:extLst>
          </p:cNvPr>
          <p:cNvPicPr>
            <a:picLocks noChangeAspect="1"/>
          </p:cNvPicPr>
          <p:nvPr/>
        </p:nvPicPr>
        <p:blipFill>
          <a:blip r:embed="rId4"/>
          <a:stretch>
            <a:fillRect/>
          </a:stretch>
        </p:blipFill>
        <p:spPr>
          <a:xfrm>
            <a:off x="4312872" y="943118"/>
            <a:ext cx="836921" cy="818727"/>
          </a:xfrm>
          <a:prstGeom prst="rect">
            <a:avLst/>
          </a:prstGeom>
        </p:spPr>
      </p:pic>
      <p:pic>
        <p:nvPicPr>
          <p:cNvPr id="12" name="Picture 11">
            <a:extLst>
              <a:ext uri="{FF2B5EF4-FFF2-40B4-BE49-F238E27FC236}">
                <a16:creationId xmlns:a16="http://schemas.microsoft.com/office/drawing/2014/main" id="{9CAB8300-EB75-4655-A292-87A4AB645E15}"/>
              </a:ext>
            </a:extLst>
          </p:cNvPr>
          <p:cNvPicPr>
            <a:picLocks noChangeAspect="1"/>
          </p:cNvPicPr>
          <p:nvPr/>
        </p:nvPicPr>
        <p:blipFill>
          <a:blip r:embed="rId5"/>
          <a:stretch>
            <a:fillRect/>
          </a:stretch>
        </p:blipFill>
        <p:spPr>
          <a:xfrm>
            <a:off x="4079999" y="5013161"/>
            <a:ext cx="806204" cy="944370"/>
          </a:xfrm>
          <a:prstGeom prst="rect">
            <a:avLst/>
          </a:prstGeom>
        </p:spPr>
      </p:pic>
      <p:pic>
        <p:nvPicPr>
          <p:cNvPr id="76" name="Picture 75">
            <a:extLst>
              <a:ext uri="{FF2B5EF4-FFF2-40B4-BE49-F238E27FC236}">
                <a16:creationId xmlns:a16="http://schemas.microsoft.com/office/drawing/2014/main" id="{9D2C5893-F726-4C3E-A1D7-89887AE642F1}"/>
              </a:ext>
            </a:extLst>
          </p:cNvPr>
          <p:cNvPicPr>
            <a:picLocks noChangeAspect="1"/>
          </p:cNvPicPr>
          <p:nvPr/>
        </p:nvPicPr>
        <p:blipFill>
          <a:blip r:embed="rId6"/>
          <a:stretch>
            <a:fillRect/>
          </a:stretch>
        </p:blipFill>
        <p:spPr>
          <a:xfrm>
            <a:off x="10334320" y="1375622"/>
            <a:ext cx="920264" cy="983634"/>
          </a:xfrm>
          <a:prstGeom prst="rect">
            <a:avLst/>
          </a:prstGeom>
        </p:spPr>
      </p:pic>
      <p:sp>
        <p:nvSpPr>
          <p:cNvPr id="17" name="TextBox 16">
            <a:extLst>
              <a:ext uri="{FF2B5EF4-FFF2-40B4-BE49-F238E27FC236}">
                <a16:creationId xmlns:a16="http://schemas.microsoft.com/office/drawing/2014/main" id="{9FF45B44-A54B-47AF-A5E2-E3DE12F0E760}"/>
              </a:ext>
            </a:extLst>
          </p:cNvPr>
          <p:cNvSpPr txBox="1"/>
          <p:nvPr/>
        </p:nvSpPr>
        <p:spPr>
          <a:xfrm>
            <a:off x="266395" y="2738786"/>
            <a:ext cx="1885360" cy="307777"/>
          </a:xfrm>
          <a:prstGeom prst="rect">
            <a:avLst/>
          </a:prstGeom>
          <a:noFill/>
        </p:spPr>
        <p:txBody>
          <a:bodyPr wrap="square" rtlCol="0">
            <a:spAutoFit/>
          </a:bodyPr>
          <a:lstStyle/>
          <a:p>
            <a:r>
              <a:rPr lang="en-US" sz="1400" dirty="0"/>
              <a:t>Data Source - csv</a:t>
            </a:r>
          </a:p>
        </p:txBody>
      </p:sp>
      <p:sp>
        <p:nvSpPr>
          <p:cNvPr id="81" name="TextBox 80">
            <a:extLst>
              <a:ext uri="{FF2B5EF4-FFF2-40B4-BE49-F238E27FC236}">
                <a16:creationId xmlns:a16="http://schemas.microsoft.com/office/drawing/2014/main" id="{5C11CA9C-E36F-4565-84B2-690DC56CFFC7}"/>
              </a:ext>
            </a:extLst>
          </p:cNvPr>
          <p:cNvSpPr txBox="1"/>
          <p:nvPr/>
        </p:nvSpPr>
        <p:spPr>
          <a:xfrm>
            <a:off x="3288138" y="3020306"/>
            <a:ext cx="1857043" cy="307777"/>
          </a:xfrm>
          <a:prstGeom prst="rect">
            <a:avLst/>
          </a:prstGeom>
          <a:noFill/>
        </p:spPr>
        <p:txBody>
          <a:bodyPr wrap="square" rtlCol="0">
            <a:spAutoFit/>
          </a:bodyPr>
          <a:lstStyle/>
          <a:p>
            <a:r>
              <a:rPr lang="en-US" sz="1400" dirty="0" err="1"/>
              <a:t>Jupyter</a:t>
            </a:r>
            <a:r>
              <a:rPr lang="en-US" sz="1400" dirty="0"/>
              <a:t> Notebook</a:t>
            </a:r>
          </a:p>
        </p:txBody>
      </p:sp>
      <p:sp>
        <p:nvSpPr>
          <p:cNvPr id="87" name="TextBox 86">
            <a:extLst>
              <a:ext uri="{FF2B5EF4-FFF2-40B4-BE49-F238E27FC236}">
                <a16:creationId xmlns:a16="http://schemas.microsoft.com/office/drawing/2014/main" id="{D67FF720-68D0-4CE5-B1E5-5D6820BB526E}"/>
              </a:ext>
            </a:extLst>
          </p:cNvPr>
          <p:cNvSpPr txBox="1"/>
          <p:nvPr/>
        </p:nvSpPr>
        <p:spPr>
          <a:xfrm>
            <a:off x="2565381" y="6131219"/>
            <a:ext cx="2579800" cy="307777"/>
          </a:xfrm>
          <a:prstGeom prst="rect">
            <a:avLst/>
          </a:prstGeom>
          <a:noFill/>
        </p:spPr>
        <p:txBody>
          <a:bodyPr wrap="square" rtlCol="0">
            <a:spAutoFit/>
          </a:bodyPr>
          <a:lstStyle/>
          <a:p>
            <a:r>
              <a:rPr lang="en-US" sz="1400" dirty="0"/>
              <a:t>Visualization &amp; Analytics</a:t>
            </a:r>
          </a:p>
        </p:txBody>
      </p:sp>
      <p:sp>
        <p:nvSpPr>
          <p:cNvPr id="91" name="TextBox 90">
            <a:extLst>
              <a:ext uri="{FF2B5EF4-FFF2-40B4-BE49-F238E27FC236}">
                <a16:creationId xmlns:a16="http://schemas.microsoft.com/office/drawing/2014/main" id="{113F3E5E-0A4A-46E8-A0E5-0BC43EC91EC5}"/>
              </a:ext>
            </a:extLst>
          </p:cNvPr>
          <p:cNvSpPr txBox="1"/>
          <p:nvPr/>
        </p:nvSpPr>
        <p:spPr>
          <a:xfrm>
            <a:off x="4366332" y="1781644"/>
            <a:ext cx="1494147" cy="307777"/>
          </a:xfrm>
          <a:prstGeom prst="rect">
            <a:avLst/>
          </a:prstGeom>
          <a:noFill/>
        </p:spPr>
        <p:txBody>
          <a:bodyPr wrap="square" rtlCol="0">
            <a:spAutoFit/>
          </a:bodyPr>
          <a:lstStyle/>
          <a:p>
            <a:r>
              <a:rPr lang="en-US" sz="1400" dirty="0"/>
              <a:t>Data cleaning</a:t>
            </a:r>
          </a:p>
        </p:txBody>
      </p:sp>
      <p:sp>
        <p:nvSpPr>
          <p:cNvPr id="92" name="TextBox 91">
            <a:extLst>
              <a:ext uri="{FF2B5EF4-FFF2-40B4-BE49-F238E27FC236}">
                <a16:creationId xmlns:a16="http://schemas.microsoft.com/office/drawing/2014/main" id="{B71551D0-ECC9-4E0B-A5FD-137A48FBBC34}"/>
              </a:ext>
            </a:extLst>
          </p:cNvPr>
          <p:cNvSpPr txBox="1"/>
          <p:nvPr/>
        </p:nvSpPr>
        <p:spPr>
          <a:xfrm>
            <a:off x="10345115" y="2606827"/>
            <a:ext cx="1324464" cy="307777"/>
          </a:xfrm>
          <a:prstGeom prst="rect">
            <a:avLst/>
          </a:prstGeom>
          <a:noFill/>
        </p:spPr>
        <p:txBody>
          <a:bodyPr wrap="square" rtlCol="0">
            <a:spAutoFit/>
          </a:bodyPr>
          <a:lstStyle/>
          <a:p>
            <a:r>
              <a:rPr lang="en-US" sz="1400" dirty="0"/>
              <a:t>Prediction</a:t>
            </a:r>
          </a:p>
        </p:txBody>
      </p:sp>
      <p:pic>
        <p:nvPicPr>
          <p:cNvPr id="5" name="Graphic 4" descr="Database">
            <a:extLst>
              <a:ext uri="{FF2B5EF4-FFF2-40B4-BE49-F238E27FC236}">
                <a16:creationId xmlns:a16="http://schemas.microsoft.com/office/drawing/2014/main" id="{769E7357-C0B2-40A3-B4EF-1939773DB6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6460" y="1179060"/>
            <a:ext cx="914400" cy="914400"/>
          </a:xfrm>
          <a:prstGeom prst="rect">
            <a:avLst/>
          </a:prstGeom>
        </p:spPr>
      </p:pic>
      <p:graphicFrame>
        <p:nvGraphicFramePr>
          <p:cNvPr id="19" name="Diagram 18">
            <a:extLst>
              <a:ext uri="{FF2B5EF4-FFF2-40B4-BE49-F238E27FC236}">
                <a16:creationId xmlns:a16="http://schemas.microsoft.com/office/drawing/2014/main" id="{C33A3DE9-2EFC-4096-BE5D-FDF18C3BD4E0}"/>
              </a:ext>
            </a:extLst>
          </p:cNvPr>
          <p:cNvGraphicFramePr/>
          <p:nvPr>
            <p:extLst>
              <p:ext uri="{D42A27DB-BD31-4B8C-83A1-F6EECF244321}">
                <p14:modId xmlns:p14="http://schemas.microsoft.com/office/powerpoint/2010/main" val="1011992711"/>
              </p:ext>
            </p:extLst>
          </p:nvPr>
        </p:nvGraphicFramePr>
        <p:xfrm>
          <a:off x="2032001" y="719667"/>
          <a:ext cx="2483440" cy="61893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0" name="Rectangle 19">
            <a:extLst>
              <a:ext uri="{FF2B5EF4-FFF2-40B4-BE49-F238E27FC236}">
                <a16:creationId xmlns:a16="http://schemas.microsoft.com/office/drawing/2014/main" id="{C93FB2A5-3FA0-4A56-B0FE-772C1C30DC66}"/>
              </a:ext>
            </a:extLst>
          </p:cNvPr>
          <p:cNvSpPr/>
          <p:nvPr/>
        </p:nvSpPr>
        <p:spPr>
          <a:xfrm>
            <a:off x="311085" y="1179060"/>
            <a:ext cx="1355530" cy="15053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Research">
            <a:extLst>
              <a:ext uri="{FF2B5EF4-FFF2-40B4-BE49-F238E27FC236}">
                <a16:creationId xmlns:a16="http://schemas.microsoft.com/office/drawing/2014/main" id="{B3898AC0-7151-40EB-A52E-FF0E00A82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27356" y="2352231"/>
            <a:ext cx="626157" cy="626157"/>
          </a:xfrm>
          <a:prstGeom prst="rect">
            <a:avLst/>
          </a:prstGeom>
        </p:spPr>
      </p:pic>
      <p:sp>
        <p:nvSpPr>
          <p:cNvPr id="28" name="Rectangle 27">
            <a:extLst>
              <a:ext uri="{FF2B5EF4-FFF2-40B4-BE49-F238E27FC236}">
                <a16:creationId xmlns:a16="http://schemas.microsoft.com/office/drawing/2014/main" id="{885515D8-193C-429F-9EC3-A46ED603DC65}"/>
              </a:ext>
            </a:extLst>
          </p:cNvPr>
          <p:cNvSpPr/>
          <p:nvPr/>
        </p:nvSpPr>
        <p:spPr>
          <a:xfrm>
            <a:off x="2608491" y="883568"/>
            <a:ext cx="2949919" cy="2162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Diagram 22">
            <a:extLst>
              <a:ext uri="{FF2B5EF4-FFF2-40B4-BE49-F238E27FC236}">
                <a16:creationId xmlns:a16="http://schemas.microsoft.com/office/drawing/2014/main" id="{D4C8FE9F-7DE6-4FBC-8E6E-E2D904438564}"/>
              </a:ext>
            </a:extLst>
          </p:cNvPr>
          <p:cNvGraphicFramePr/>
          <p:nvPr>
            <p:extLst>
              <p:ext uri="{D42A27DB-BD31-4B8C-83A1-F6EECF244321}">
                <p14:modId xmlns:p14="http://schemas.microsoft.com/office/powerpoint/2010/main" val="923829206"/>
              </p:ext>
            </p:extLst>
          </p:nvPr>
        </p:nvGraphicFramePr>
        <p:xfrm>
          <a:off x="6512796" y="1144868"/>
          <a:ext cx="2684439" cy="161584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30" name="Rectangle 29">
            <a:extLst>
              <a:ext uri="{FF2B5EF4-FFF2-40B4-BE49-F238E27FC236}">
                <a16:creationId xmlns:a16="http://schemas.microsoft.com/office/drawing/2014/main" id="{2E8A293C-C740-4E16-AECD-45556976BF2F}"/>
              </a:ext>
            </a:extLst>
          </p:cNvPr>
          <p:cNvSpPr/>
          <p:nvPr/>
        </p:nvSpPr>
        <p:spPr>
          <a:xfrm>
            <a:off x="6331522" y="1032938"/>
            <a:ext cx="2935961" cy="1740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E3C3E1C2-60D4-408B-8776-8D9DEB45EF2B}"/>
              </a:ext>
            </a:extLst>
          </p:cNvPr>
          <p:cNvPicPr>
            <a:picLocks noChangeAspect="1"/>
          </p:cNvPicPr>
          <p:nvPr/>
        </p:nvPicPr>
        <p:blipFill>
          <a:blip r:embed="rId21"/>
          <a:stretch>
            <a:fillRect/>
          </a:stretch>
        </p:blipFill>
        <p:spPr>
          <a:xfrm>
            <a:off x="2467443" y="4288722"/>
            <a:ext cx="1612556" cy="944370"/>
          </a:xfrm>
          <a:prstGeom prst="rect">
            <a:avLst/>
          </a:prstGeom>
        </p:spPr>
      </p:pic>
      <p:sp>
        <p:nvSpPr>
          <p:cNvPr id="33" name="Rectangle 32">
            <a:extLst>
              <a:ext uri="{FF2B5EF4-FFF2-40B4-BE49-F238E27FC236}">
                <a16:creationId xmlns:a16="http://schemas.microsoft.com/office/drawing/2014/main" id="{2C5CAE85-1524-4F53-ABB3-F339E468E29E}"/>
              </a:ext>
            </a:extLst>
          </p:cNvPr>
          <p:cNvSpPr/>
          <p:nvPr/>
        </p:nvSpPr>
        <p:spPr>
          <a:xfrm>
            <a:off x="2268134" y="4174563"/>
            <a:ext cx="2935961" cy="1963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F41DC85-A649-4F83-A48E-E17CD616BEB1}"/>
              </a:ext>
            </a:extLst>
          </p:cNvPr>
          <p:cNvSpPr txBox="1"/>
          <p:nvPr/>
        </p:nvSpPr>
        <p:spPr>
          <a:xfrm>
            <a:off x="7224244" y="2773668"/>
            <a:ext cx="1857043" cy="307777"/>
          </a:xfrm>
          <a:prstGeom prst="rect">
            <a:avLst/>
          </a:prstGeom>
          <a:noFill/>
        </p:spPr>
        <p:txBody>
          <a:bodyPr wrap="square" rtlCol="0">
            <a:spAutoFit/>
          </a:bodyPr>
          <a:lstStyle/>
          <a:p>
            <a:r>
              <a:rPr lang="en-US" sz="1400" dirty="0"/>
              <a:t>ML Algorithms</a:t>
            </a:r>
          </a:p>
        </p:txBody>
      </p:sp>
      <p:sp>
        <p:nvSpPr>
          <p:cNvPr id="35" name="Rectangle 34">
            <a:extLst>
              <a:ext uri="{FF2B5EF4-FFF2-40B4-BE49-F238E27FC236}">
                <a16:creationId xmlns:a16="http://schemas.microsoft.com/office/drawing/2014/main" id="{A570D0DE-E4D3-4A29-80F8-958D84D0782A}"/>
              </a:ext>
            </a:extLst>
          </p:cNvPr>
          <p:cNvSpPr/>
          <p:nvPr/>
        </p:nvSpPr>
        <p:spPr>
          <a:xfrm>
            <a:off x="10040595" y="1179060"/>
            <a:ext cx="1507714" cy="1332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Users">
            <a:extLst>
              <a:ext uri="{FF2B5EF4-FFF2-40B4-BE49-F238E27FC236}">
                <a16:creationId xmlns:a16="http://schemas.microsoft.com/office/drawing/2014/main" id="{DDF334DE-89FC-47FE-B081-C0493C6D229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34320" y="3943397"/>
            <a:ext cx="914400" cy="914400"/>
          </a:xfrm>
          <a:prstGeom prst="rect">
            <a:avLst/>
          </a:prstGeom>
        </p:spPr>
      </p:pic>
      <p:sp>
        <p:nvSpPr>
          <p:cNvPr id="38" name="TextBox 37">
            <a:extLst>
              <a:ext uri="{FF2B5EF4-FFF2-40B4-BE49-F238E27FC236}">
                <a16:creationId xmlns:a16="http://schemas.microsoft.com/office/drawing/2014/main" id="{BDC29BCE-C1DF-457E-9722-5F8A02A31431}"/>
              </a:ext>
            </a:extLst>
          </p:cNvPr>
          <p:cNvSpPr txBox="1"/>
          <p:nvPr/>
        </p:nvSpPr>
        <p:spPr>
          <a:xfrm>
            <a:off x="10015433" y="5156447"/>
            <a:ext cx="1857043" cy="307777"/>
          </a:xfrm>
          <a:prstGeom prst="rect">
            <a:avLst/>
          </a:prstGeom>
          <a:noFill/>
        </p:spPr>
        <p:txBody>
          <a:bodyPr wrap="square" rtlCol="0">
            <a:spAutoFit/>
          </a:bodyPr>
          <a:lstStyle/>
          <a:p>
            <a:r>
              <a:rPr lang="en-US" sz="1400" dirty="0"/>
              <a:t>Closing price for users</a:t>
            </a:r>
          </a:p>
        </p:txBody>
      </p:sp>
      <p:cxnSp>
        <p:nvCxnSpPr>
          <p:cNvPr id="39" name="Straight Arrow Connector 38">
            <a:extLst>
              <a:ext uri="{FF2B5EF4-FFF2-40B4-BE49-F238E27FC236}">
                <a16:creationId xmlns:a16="http://schemas.microsoft.com/office/drawing/2014/main" id="{D72B714A-B581-4688-B634-55332C963A3B}"/>
              </a:ext>
            </a:extLst>
          </p:cNvPr>
          <p:cNvCxnSpPr/>
          <p:nvPr/>
        </p:nvCxnSpPr>
        <p:spPr>
          <a:xfrm>
            <a:off x="1828800" y="1903303"/>
            <a:ext cx="63864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ADA87FF-A4EC-474F-817F-EEC49BC136D7}"/>
              </a:ext>
            </a:extLst>
          </p:cNvPr>
          <p:cNvCxnSpPr/>
          <p:nvPr/>
        </p:nvCxnSpPr>
        <p:spPr>
          <a:xfrm>
            <a:off x="5687339" y="1903303"/>
            <a:ext cx="63864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18930D-E205-457A-BE25-2EC062CFB5A2}"/>
              </a:ext>
            </a:extLst>
          </p:cNvPr>
          <p:cNvCxnSpPr/>
          <p:nvPr/>
        </p:nvCxnSpPr>
        <p:spPr>
          <a:xfrm>
            <a:off x="9376790" y="1839818"/>
            <a:ext cx="63864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5B5AFC-478C-4731-BDCA-7362B7CDFC06}"/>
              </a:ext>
            </a:extLst>
          </p:cNvPr>
          <p:cNvCxnSpPr>
            <a:cxnSpLocks/>
          </p:cNvCxnSpPr>
          <p:nvPr/>
        </p:nvCxnSpPr>
        <p:spPr>
          <a:xfrm>
            <a:off x="1310326" y="3174194"/>
            <a:ext cx="957808" cy="888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2EBE0CF-6636-4BDF-9F74-85F574206BE5}"/>
              </a:ext>
            </a:extLst>
          </p:cNvPr>
          <p:cNvCxnSpPr>
            <a:cxnSpLocks/>
          </p:cNvCxnSpPr>
          <p:nvPr/>
        </p:nvCxnSpPr>
        <p:spPr>
          <a:xfrm>
            <a:off x="10791520" y="3046563"/>
            <a:ext cx="0" cy="7901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17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6AB2216-E59E-4AB1-934E-AEEBF0280022}"/>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MACHINE LEARNING</a:t>
            </a:r>
            <a:endParaRPr lang="en-US" sz="3800">
              <a:solidFill>
                <a:srgbClr val="FFFFFF"/>
              </a:solidFill>
            </a:endParaRPr>
          </a:p>
        </p:txBody>
      </p:sp>
      <p:sp>
        <p:nvSpPr>
          <p:cNvPr id="49" name="Rectangle 4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1" name="Rectangle 5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40F18-0A9F-4623-BBAD-F88B5837F907}"/>
              </a:ext>
            </a:extLst>
          </p:cNvPr>
          <p:cNvSpPr>
            <a:spLocks noGrp="1"/>
          </p:cNvSpPr>
          <p:nvPr>
            <p:ph idx="1"/>
          </p:nvPr>
        </p:nvSpPr>
        <p:spPr>
          <a:xfrm>
            <a:off x="4379709" y="686862"/>
            <a:ext cx="7037591" cy="5475129"/>
          </a:xfrm>
        </p:spPr>
        <p:txBody>
          <a:bodyPr anchor="ctr">
            <a:normAutofit/>
          </a:bodyPr>
          <a:lstStyle/>
          <a:p>
            <a:r>
              <a:rPr lang="en-US" sz="2600"/>
              <a:t>LSTM – It is an artificial recurrent neural network architecture used in the field of deep learning. Unlike standard feedforward neural networks, LSTM has feedback connections. It can not only process single data points, but also entire sequences of data.</a:t>
            </a:r>
          </a:p>
          <a:p>
            <a:r>
              <a:rPr lang="en-US" sz="2600"/>
              <a:t>Time series Forecasting with Prophet - Facebook's library for time series forecasting. </a:t>
            </a:r>
          </a:p>
        </p:txBody>
      </p:sp>
    </p:spTree>
    <p:extLst>
      <p:ext uri="{BB962C8B-B14F-4D97-AF65-F5344CB8AC3E}">
        <p14:creationId xmlns:p14="http://schemas.microsoft.com/office/powerpoint/2010/main" val="424505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2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2DE4B1-78C8-4D79-BAEE-51E4FBCEF5D1}"/>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CHALLENGES</a:t>
            </a:r>
            <a:endParaRPr lang="en-US">
              <a:solidFill>
                <a:srgbClr val="FFFFFF"/>
              </a:solidFill>
            </a:endParaRPr>
          </a:p>
        </p:txBody>
      </p:sp>
      <p:graphicFrame>
        <p:nvGraphicFramePr>
          <p:cNvPr id="23" name="Content Placeholder 2">
            <a:extLst>
              <a:ext uri="{FF2B5EF4-FFF2-40B4-BE49-F238E27FC236}">
                <a16:creationId xmlns:a16="http://schemas.microsoft.com/office/drawing/2014/main" id="{A40071D0-9635-4163-A73C-67597BD9BAA0}"/>
              </a:ext>
            </a:extLst>
          </p:cNvPr>
          <p:cNvGraphicFramePr>
            <a:graphicFrameLocks noGrp="1"/>
          </p:cNvGraphicFramePr>
          <p:nvPr>
            <p:ph idx="1"/>
            <p:extLst>
              <p:ext uri="{D42A27DB-BD31-4B8C-83A1-F6EECF244321}">
                <p14:modId xmlns:p14="http://schemas.microsoft.com/office/powerpoint/2010/main" val="7982208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17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356C4F-2E48-4CF9-B36A-B687F5471C0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3" name="Content Placeholder 2">
            <a:extLst>
              <a:ext uri="{FF2B5EF4-FFF2-40B4-BE49-F238E27FC236}">
                <a16:creationId xmlns:a16="http://schemas.microsoft.com/office/drawing/2014/main" id="{92B49140-A649-4083-9566-39C6CBADA7F2}"/>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Any questions?</a:t>
            </a:r>
          </a:p>
        </p:txBody>
      </p:sp>
    </p:spTree>
    <p:extLst>
      <p:ext uri="{BB962C8B-B14F-4D97-AF65-F5344CB8AC3E}">
        <p14:creationId xmlns:p14="http://schemas.microsoft.com/office/powerpoint/2010/main" val="68678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MATRIX - STOCK PRICE PREDICTION</vt:lpstr>
      <vt:lpstr>AGENDA</vt:lpstr>
      <vt:lpstr>Problem Statement</vt:lpstr>
      <vt:lpstr>SOLUTION</vt:lpstr>
      <vt:lpstr>DATA SOURCE</vt:lpstr>
      <vt:lpstr>ARCHITECHTURE</vt:lpstr>
      <vt:lpstr>MACHINE LEARNING</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 STOCK PRICE PREDICTION</dc:title>
  <dc:creator>Harsh Desai</dc:creator>
  <cp:lastModifiedBy>Harsh Desai</cp:lastModifiedBy>
  <cp:revision>1</cp:revision>
  <dcterms:created xsi:type="dcterms:W3CDTF">2020-11-03T23:50:49Z</dcterms:created>
  <dcterms:modified xsi:type="dcterms:W3CDTF">2020-11-03T23:51:58Z</dcterms:modified>
</cp:coreProperties>
</file>