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1285-0C63-428B-8127-DAEAFC73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536D-C589-40E6-820B-E2468E9D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4868-58C0-449D-BDA9-861CF729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F33D-D42A-49B2-9D2D-7D0BAE55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DCEB-127F-48E9-8907-F88A765F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04AC-E36B-4158-9799-46843F6C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F4B96-D009-472E-99E4-6DCEBCE5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4508-B0C8-476C-8286-D0A4CBCC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81F7-37ED-4E1D-97FD-44C8355B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210F-4092-48B7-A911-3E160B41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B9E4-86B4-4752-B499-1269AE7B2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BE62C-0653-4E5F-8135-E3D96B5A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E887-9547-420C-8419-25D4F714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7424-5C72-4742-A16C-AEDBF89B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4097A-A027-4353-8924-9C31088A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5E31-2938-4E21-BFA7-5436E43D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A6B8-091D-45C4-95B8-5CEB6888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BC1C-4973-46A3-869C-35044F44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3894-5C66-4006-AC1E-62380D75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2665-AF2A-4203-B4D5-5CACAFF1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64BC-7895-4FED-A0B2-40033C7D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B4E1-38C3-42FB-AA8F-1883D3966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67AD0-B366-438D-AC4F-9CA628E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8939-7FB9-4068-8E22-37CE957E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B646-5EB0-4032-B1A9-B2695F60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BD18-93FC-4050-AA4D-4A856AD7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698F-5E7C-45C5-892B-42A6691E4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47013-6EAD-4F52-BDEC-668CAB3F3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DBEB9-DCB3-4900-AD67-1D92C9CD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5D7F-D6F3-4FE7-8868-2A80D64C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FFD7F-B897-4F82-9B3A-571C184F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E75-5D33-475D-8D36-E6429A87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367-D558-4FEF-89A1-44AA27FE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D906-A28A-4279-9DED-0BC3E90E0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DBB4B-ED54-4846-A951-A03C7CC4E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E12E5-F5E4-4806-85D7-B65BD5B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F9ADD-423A-4D94-A69F-A95C43E2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4E5C9-3D6E-4D9E-89B0-79C0F715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230C6-F8CD-4F48-A7ED-3AC189E5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7FA8-DB69-44F2-BB11-50CE94BA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E4E6F-7D45-4104-B37D-36952073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68618-E3C5-4FE9-A021-9A42A0B7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3D4F4-128D-4763-A889-418DF816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8942A-26A0-497F-BFA3-3968122D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18B5F-975E-4B31-B20D-DF8AE880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73F34-082B-4F88-BF2E-7264C747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E95E-AF41-4167-961F-6FA20043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9B3F-D171-455A-BAC6-66F49E87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C0137-5244-4724-96FF-B4378AA2D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941D-35B9-47CB-ACCA-480016A5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51940-814F-421B-9A57-9A5D5AB2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FEC5-47FC-4E86-ADF4-385A0261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2771-5589-4FF5-8769-ABB6D419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43B94-4D83-43F5-B1F5-D748A34D0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F5C7A-25D6-4B9B-BEC8-3AA993444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57944-2448-425D-B745-2539C9EC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5CC9E-BBFF-45A3-89E6-848D7132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3E576-9DB8-4A5E-8113-95566465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3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D2BF7-BFA5-4FFC-A120-607110C4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34878-2FE8-458A-B239-28517AF9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5515-1D3A-4A8A-AC73-C829B96D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89ACF-C301-40BB-BF41-2B5ED556E9F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ACE8-9BE9-4C0A-A132-45BCACF9D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F9C0E-5B7F-45D5-83DC-924BBDD0A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3AB6-D2CC-4D36-B735-861B034B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6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lprocus.com/basic-components-used-electronics-electric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omputernotes.com/fundamental/input-output-and-memory/memory" TargetMode="External"/><Relationship Id="rId2" Type="http://schemas.openxmlformats.org/officeDocument/2006/relationships/hyperlink" Target="https://ecomputernotes.com/fundamental/introduction-to-computer/what-is-cp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2D03-BD1A-43C8-99A8-A0783CCC9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61D4E-AE35-46CF-979D-36C841D1D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ECFA-52B2-4423-8919-ED78BA60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Combinational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405-7F59-485B-8740-B7A43C3B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900332"/>
            <a:ext cx="11408898" cy="54582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Circuit: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combinational circuit consists of logic gates whose outputs at any time are determined from only the present combination of inputs and they have no memory.</a:t>
            </a:r>
          </a:p>
          <a:p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circuits developed using AND, OR, NOT, NAND and NOR logic gates. </a:t>
            </a:r>
            <a:endParaRPr lang="en-US" sz="20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combinational circuit consists of input variables and output variables.</a:t>
            </a:r>
          </a:p>
          <a:p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hese circuits are not dependent upon previous input to generate any output</a:t>
            </a:r>
          </a:p>
          <a:p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have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n number of inputs and m number of outputs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4EE1BE6-7543-49D1-8085-E939AB1F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11" y="3792854"/>
            <a:ext cx="5910703" cy="241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03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ECFA-52B2-4423-8919-ED78BA60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Sequential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405-7F59-485B-8740-B7A43C3B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900332"/>
            <a:ext cx="11408898" cy="54582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sequential circuit consists of logic gates whose outputs at any time are determined from both the present combination of inputs and previous output</a:t>
            </a:r>
          </a:p>
          <a:p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sequential circuits include memory elements with combinational circuits.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memory elements are circuits capable of storing binary information.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binary information stored in these memory elements at any given time defines the state of the sequential circuit at that time.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external output of a sequential circuit depends both on the present input and previous output state.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next state of the memory elements also depends on the external input and present state of external output.</a:t>
            </a:r>
          </a:p>
          <a:p>
            <a:endParaRPr lang="en-US" sz="20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DEB56C-4EA0-43F2-BF1E-EAA4A1BD3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2" y="3987799"/>
            <a:ext cx="4375566" cy="275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2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E7BE-7B24-4248-BF4C-4270455B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CFBE-0665-4E7A-A4EA-DE84F400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1097280"/>
            <a:ext cx="10945837" cy="507968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multiplexer is a device that has multiple inputs and single line output.</a:t>
            </a:r>
          </a:p>
          <a:p>
            <a:r>
              <a:rPr lang="en-US" sz="20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select lines determine which input is connected to the output, and also increase the amount of data that can </a:t>
            </a:r>
            <a:r>
              <a:rPr lang="en-US" sz="20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sent over a network within a certain time. It is also called a data selector.</a:t>
            </a:r>
            <a:endParaRPr lang="en-US" sz="2000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multiplexer is used to perform high-speed switching and is constructed by </a:t>
            </a:r>
            <a:r>
              <a:rPr lang="en-US" sz="2000" b="0" i="0" u="none" strike="noStrike" dirty="0">
                <a:solidFill>
                  <a:srgbClr val="E03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electronic components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Multiplexers are mainly used to increase amount of the data that can be sent over the network within certain amount of time and bandwidth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Multiplexer">
            <a:extLst>
              <a:ext uri="{FF2B5EF4-FFF2-40B4-BE49-F238E27FC236}">
                <a16:creationId xmlns:a16="http://schemas.microsoft.com/office/drawing/2014/main" id="{87A886D0-3A08-409A-BC6A-22E465D721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E15A24E-74D9-4D42-A69E-20E4220BE2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43EBB-EB7E-4E1C-9C5A-BC7253E4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3488531"/>
            <a:ext cx="5715000" cy="31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6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AA76-9834-48EA-9C1D-10BE2B77D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464234"/>
            <a:ext cx="11030243" cy="5712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Truth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system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memory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Network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Communication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BA9332-5E59-4829-87DC-0885A283C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73046"/>
              </p:ext>
            </p:extLst>
          </p:nvPr>
        </p:nvGraphicFramePr>
        <p:xfrm>
          <a:off x="964809" y="1186998"/>
          <a:ext cx="4416924" cy="2133600"/>
        </p:xfrm>
        <a:graphic>
          <a:graphicData uri="http://schemas.openxmlformats.org/drawingml/2006/table">
            <a:tbl>
              <a:tblPr/>
              <a:tblGrid>
                <a:gridCol w="1472308">
                  <a:extLst>
                    <a:ext uri="{9D8B030D-6E8A-4147-A177-3AD203B41FA5}">
                      <a16:colId xmlns:a16="http://schemas.microsoft.com/office/drawing/2014/main" val="2242214466"/>
                    </a:ext>
                  </a:extLst>
                </a:gridCol>
                <a:gridCol w="1472308">
                  <a:extLst>
                    <a:ext uri="{9D8B030D-6E8A-4147-A177-3AD203B41FA5}">
                      <a16:colId xmlns:a16="http://schemas.microsoft.com/office/drawing/2014/main" val="2278339776"/>
                    </a:ext>
                  </a:extLst>
                </a:gridCol>
                <a:gridCol w="1472308">
                  <a:extLst>
                    <a:ext uri="{9D8B030D-6E8A-4147-A177-3AD203B41FA5}">
                      <a16:colId xmlns:a16="http://schemas.microsoft.com/office/drawing/2014/main" val="373143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b="1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b="1" baseline="-25000" dirty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175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</a:t>
                      </a:r>
                      <a:r>
                        <a:rPr lang="en-US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82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</a:t>
                      </a:r>
                      <a:r>
                        <a:rPr lang="en-US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92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</a:t>
                      </a:r>
                      <a:r>
                        <a:rPr lang="en-US" baseline="-25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639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I</a:t>
                      </a:r>
                      <a:r>
                        <a:rPr lang="en-US" baseline="-25000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62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9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F36C-2B49-472C-809F-80077298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2908-5688-4499-99FF-BA67558E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7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De-multiplexer is also a device with one input and multiple output lines. It is used to send a signal to one of the many devices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single input, ‘n’ selection lines and maximum of 2</a:t>
            </a:r>
            <a:r>
              <a:rPr lang="en-US" sz="20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outputs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1 to 4 De-Multiplexer">
            <a:extLst>
              <a:ext uri="{FF2B5EF4-FFF2-40B4-BE49-F238E27FC236}">
                <a16:creationId xmlns:a16="http://schemas.microsoft.com/office/drawing/2014/main" id="{7741FC48-A97B-4AF6-B064-4FEE0F29E3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C1430-0453-4764-B006-6339D031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267" y="2769210"/>
            <a:ext cx="5715000" cy="34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0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DF48-A838-4F4F-8328-9F64D826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436098"/>
            <a:ext cx="10931769" cy="5740865"/>
          </a:xfrm>
        </p:spPr>
        <p:txBody>
          <a:bodyPr/>
          <a:lstStyle/>
          <a:p>
            <a:r>
              <a:rPr lang="en-US" dirty="0"/>
              <a:t>Truth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system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r>
              <a:rPr lang="en-US" sz="2000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 to Parallel Converter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E9B4A-9CF6-4A55-BBE0-D550808C1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76052"/>
              </p:ext>
            </p:extLst>
          </p:nvPr>
        </p:nvGraphicFramePr>
        <p:xfrm>
          <a:off x="999648" y="1047080"/>
          <a:ext cx="6310020" cy="2560320"/>
        </p:xfrm>
        <a:graphic>
          <a:graphicData uri="http://schemas.openxmlformats.org/drawingml/2006/table">
            <a:tbl>
              <a:tblPr/>
              <a:tblGrid>
                <a:gridCol w="1051670">
                  <a:extLst>
                    <a:ext uri="{9D8B030D-6E8A-4147-A177-3AD203B41FA5}">
                      <a16:colId xmlns:a16="http://schemas.microsoft.com/office/drawing/2014/main" val="106750941"/>
                    </a:ext>
                  </a:extLst>
                </a:gridCol>
                <a:gridCol w="1051670">
                  <a:extLst>
                    <a:ext uri="{9D8B030D-6E8A-4147-A177-3AD203B41FA5}">
                      <a16:colId xmlns:a16="http://schemas.microsoft.com/office/drawing/2014/main" val="262776495"/>
                    </a:ext>
                  </a:extLst>
                </a:gridCol>
                <a:gridCol w="1051670">
                  <a:extLst>
                    <a:ext uri="{9D8B030D-6E8A-4147-A177-3AD203B41FA5}">
                      <a16:colId xmlns:a16="http://schemas.microsoft.com/office/drawing/2014/main" val="828624634"/>
                    </a:ext>
                  </a:extLst>
                </a:gridCol>
                <a:gridCol w="1051670">
                  <a:extLst>
                    <a:ext uri="{9D8B030D-6E8A-4147-A177-3AD203B41FA5}">
                      <a16:colId xmlns:a16="http://schemas.microsoft.com/office/drawing/2014/main" val="678642861"/>
                    </a:ext>
                  </a:extLst>
                </a:gridCol>
                <a:gridCol w="1051670">
                  <a:extLst>
                    <a:ext uri="{9D8B030D-6E8A-4147-A177-3AD203B41FA5}">
                      <a16:colId xmlns:a16="http://schemas.microsoft.com/office/drawing/2014/main" val="2797449502"/>
                    </a:ext>
                  </a:extLst>
                </a:gridCol>
                <a:gridCol w="1051670">
                  <a:extLst>
                    <a:ext uri="{9D8B030D-6E8A-4147-A177-3AD203B41FA5}">
                      <a16:colId xmlns:a16="http://schemas.microsoft.com/office/drawing/2014/main" val="414445052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Selection Inputs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Outputs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5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01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617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16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89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80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C69C-16A5-4C85-B28E-E7F0C6FB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&amp;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ADB2-06A1-4F63-85C2-D4A0B8C7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" y="1690688"/>
            <a:ext cx="11816862" cy="448627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flip flop is an electronic circuit with two stable states that can be used to store binary data</a:t>
            </a:r>
          </a:p>
          <a:p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flip flop is a sequential circuit and it stores a 1-bit value, but it is designed using only basic, universal gates and a feedback circuit.</a:t>
            </a:r>
          </a:p>
          <a:p>
            <a:endParaRPr lang="en-US" sz="1400" dirty="0">
              <a:solidFill>
                <a:srgbClr val="202124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i="0" dirty="0">
              <a:solidFill>
                <a:srgbClr val="202124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used to quickly accept, store, and transfer data and instructions that are being used immediately by the </a:t>
            </a:r>
            <a:r>
              <a:rPr lang="en-US" sz="2000" b="0" i="0" u="none" strike="noStrike" dirty="0">
                <a:solidFill>
                  <a:srgbClr val="38A8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CPU</a:t>
            </a:r>
            <a:endParaRPr lang="en-US" sz="2000" u="none" strike="noStrike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Mostly used Registers named as AC or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Data Register or DR, the AR or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Register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program counter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(PC),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0" u="none" strike="noStrike" dirty="0">
                <a:solidFill>
                  <a:srgbClr val="38A8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emory"/>
              </a:rPr>
              <a:t>Memory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 Register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(MDR) ,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 register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u="none" strike="noStrike" dirty="0">
                <a:solidFill>
                  <a:srgbClr val="38A8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emory"/>
              </a:rPr>
              <a:t>Memory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Buffer Register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Registers hold a small amount of data around 32 bits to 64 bits. </a:t>
            </a:r>
          </a:p>
        </p:txBody>
      </p:sp>
    </p:spTree>
    <p:extLst>
      <p:ext uri="{BB962C8B-B14F-4D97-AF65-F5344CB8AC3E}">
        <p14:creationId xmlns:p14="http://schemas.microsoft.com/office/powerpoint/2010/main" val="98335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416</TotalTime>
  <Words>532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Times New Roman</vt:lpstr>
      <vt:lpstr>Office Theme</vt:lpstr>
      <vt:lpstr>Logic Circuit</vt:lpstr>
      <vt:lpstr>Combinational circuit</vt:lpstr>
      <vt:lpstr>Sequential circuit</vt:lpstr>
      <vt:lpstr>Multiplexer</vt:lpstr>
      <vt:lpstr>PowerPoint Presentation</vt:lpstr>
      <vt:lpstr>Demultiplexer</vt:lpstr>
      <vt:lpstr>PowerPoint Presentation</vt:lpstr>
      <vt:lpstr>Flip-flop &amp;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Circuit</dc:title>
  <dc:creator>Swapnil Mane</dc:creator>
  <cp:lastModifiedBy>Swapnil Mane</cp:lastModifiedBy>
  <cp:revision>15</cp:revision>
  <dcterms:created xsi:type="dcterms:W3CDTF">2021-09-06T12:43:52Z</dcterms:created>
  <dcterms:modified xsi:type="dcterms:W3CDTF">2021-09-07T07:08:13Z</dcterms:modified>
</cp:coreProperties>
</file>