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74C30B-6E8E-46DF-89DB-58A9C44E652A}" type="datetimeFigureOut">
              <a:rPr lang="en-US" smtClean="0"/>
              <a:pPr/>
              <a:t>31-03-22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D72F22-B379-4445-99B5-550EF44FD5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IEEE Standard 754 Floating Point Numbers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IEEE Standard for Floating-Point Arithmetic (IEEE 754) is a technical standard for floating-point computation which was established in 1985 by the </a:t>
            </a:r>
            <a:r>
              <a:rPr lang="en-US" b="1" dirty="0"/>
              <a:t>Institute of </a:t>
            </a:r>
            <a:r>
              <a:rPr lang="en-US" b="1" dirty="0" smtClean="0"/>
              <a:t>Electrical </a:t>
            </a:r>
            <a:r>
              <a:rPr lang="en-US" b="1" dirty="0"/>
              <a:t>and Electronics Engineers (IEEE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/>
              <a:t>IEEE Standard 754 floating point is the most common representation today for real numbers on computers, including Intel-based PC’s, Macs, and most Unix platforms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IEEE 754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Sign of Mantissa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This is as simple as the name. 0 represents a positive number while 1 represents a negative number.</a:t>
            </a:r>
            <a:endParaRPr lang="en-US" b="1" dirty="0" smtClean="0"/>
          </a:p>
          <a:p>
            <a:r>
              <a:rPr lang="en-US" b="1" dirty="0"/>
              <a:t>The Biased exponent </a:t>
            </a:r>
            <a:r>
              <a:rPr lang="en-US" b="1" dirty="0" smtClean="0"/>
              <a:t>:</a:t>
            </a:r>
            <a:r>
              <a:rPr lang="en-US" dirty="0" smtClean="0"/>
              <a:t>The exponent field needs to represent both positive and negative exponents. A bias is added to the actual exponent in order to get the stored exponent.</a:t>
            </a:r>
            <a:endParaRPr lang="en-US" b="1" dirty="0" smtClean="0"/>
          </a:p>
          <a:p>
            <a:r>
              <a:rPr lang="en-US" b="1" dirty="0"/>
              <a:t>The </a:t>
            </a:r>
            <a:r>
              <a:rPr lang="en-US" b="1" dirty="0" err="1"/>
              <a:t>Normalised</a:t>
            </a:r>
            <a:r>
              <a:rPr lang="en-US" b="1" dirty="0"/>
              <a:t> Mantissa </a:t>
            </a:r>
            <a:r>
              <a:rPr lang="en-US" b="1" dirty="0" smtClean="0"/>
              <a:t>:</a:t>
            </a:r>
            <a:r>
              <a:rPr lang="en-US" dirty="0" smtClean="0"/>
              <a:t>The mantissa is part of a number in scientific notation or a floating-point number, consisting of its significant digits. Here we have only 2 digits, i.e. O and 1. So a </a:t>
            </a:r>
            <a:r>
              <a:rPr lang="en-US" dirty="0" err="1" smtClean="0"/>
              <a:t>normalised</a:t>
            </a:r>
            <a:r>
              <a:rPr lang="en-US" dirty="0" smtClean="0"/>
              <a:t> mantissa is one with only one 1 to the left of the decimal.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precision</a:t>
            </a:r>
            <a:endParaRPr lang="en-US" dirty="0"/>
          </a:p>
        </p:txBody>
      </p:sp>
      <p:pic>
        <p:nvPicPr>
          <p:cNvPr id="4" name="Content Placeholder 3" descr="Single-Precision-IEEE-754-Floating-Point-Stand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14600"/>
            <a:ext cx="7143750" cy="371078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 precision</a:t>
            </a:r>
            <a:endParaRPr lang="en-US" dirty="0"/>
          </a:p>
        </p:txBody>
      </p:sp>
      <p:pic>
        <p:nvPicPr>
          <p:cNvPr id="4" name="Content Placeholder 3" descr="Double-Precision-IEEE-754-Floating-Point-Standard-1024x26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9800"/>
            <a:ext cx="8229600" cy="356046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9" y="457200"/>
          <a:ext cx="8686802" cy="44984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1"/>
                <a:gridCol w="2438400"/>
                <a:gridCol w="1630681"/>
                <a:gridCol w="1902823"/>
                <a:gridCol w="1571897"/>
              </a:tblGrid>
              <a:tr h="13463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TYPES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SIGN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BIASED EXPONENT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NORMALISED MANTISA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BIAS</a:t>
                      </a:r>
                      <a:endParaRPr lang="en-US" sz="2400" b="0" dirty="0"/>
                    </a:p>
                  </a:txBody>
                  <a:tcPr marL="95250" marR="95250" marT="95250" marB="95250" anchor="ctr"/>
                </a:tc>
              </a:tr>
              <a:tr h="14223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Single precision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1(31st bit)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8(30-23)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23(22-0)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127</a:t>
                      </a:r>
                    </a:p>
                  </a:txBody>
                  <a:tcPr marL="95250" marR="95250" marT="133350" marB="133350" anchor="ctr"/>
                </a:tc>
              </a:tr>
              <a:tr h="14223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Double precision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1(63rd bit)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11(62-52)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52(51-0)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1023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85.125 </a:t>
            </a:r>
          </a:p>
          <a:p>
            <a:r>
              <a:rPr lang="en-US" dirty="0" smtClean="0"/>
              <a:t>85 = 1010101 </a:t>
            </a:r>
          </a:p>
          <a:p>
            <a:r>
              <a:rPr lang="en-US" dirty="0" smtClean="0"/>
              <a:t>0.125 = 001 </a:t>
            </a:r>
          </a:p>
          <a:p>
            <a:r>
              <a:rPr lang="en-US" dirty="0" smtClean="0"/>
              <a:t>85.125 = 1010101.001 =1.010101001 x 2</a:t>
            </a:r>
            <a:r>
              <a:rPr lang="en-US" baseline="30000" dirty="0" smtClean="0"/>
              <a:t>6 </a:t>
            </a:r>
          </a:p>
          <a:p>
            <a:r>
              <a:rPr lang="en-US" dirty="0" smtClean="0"/>
              <a:t>sign = 0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Single precision: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biased exponent 127+6=133 </a:t>
            </a:r>
          </a:p>
          <a:p>
            <a:r>
              <a:rPr lang="en-US" dirty="0" smtClean="0"/>
              <a:t>133 = 10000101 </a:t>
            </a:r>
          </a:p>
          <a:p>
            <a:r>
              <a:rPr lang="en-US" dirty="0" err="1" smtClean="0"/>
              <a:t>Normalised</a:t>
            </a:r>
            <a:r>
              <a:rPr lang="en-US" dirty="0" smtClean="0"/>
              <a:t> </a:t>
            </a:r>
            <a:r>
              <a:rPr lang="en-US" dirty="0" err="1" smtClean="0"/>
              <a:t>mantisa</a:t>
            </a:r>
            <a:r>
              <a:rPr lang="en-US" dirty="0" smtClean="0"/>
              <a:t> = 010101001 </a:t>
            </a:r>
          </a:p>
          <a:p>
            <a:r>
              <a:rPr lang="en-US" dirty="0" smtClean="0"/>
              <a:t>we will add 0's to complete the 23 bits </a:t>
            </a:r>
          </a:p>
          <a:p>
            <a:r>
              <a:rPr lang="en-US" dirty="0" smtClean="0"/>
              <a:t>The IEEE 754 Single precision is: =</a:t>
            </a:r>
          </a:p>
          <a:p>
            <a:r>
              <a:rPr lang="en-US" dirty="0" smtClean="0"/>
              <a:t>0      10000101    01010100100000000000000 </a:t>
            </a:r>
          </a:p>
          <a:p>
            <a:r>
              <a:rPr lang="en-US" dirty="0" smtClean="0"/>
              <a:t>This can be written in hexadecimal form </a:t>
            </a:r>
            <a:r>
              <a:rPr lang="en-US" b="1" dirty="0" smtClean="0"/>
              <a:t>42AA4000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Double precision: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biased exponent 1023+6=1029 </a:t>
            </a:r>
          </a:p>
          <a:p>
            <a:r>
              <a:rPr lang="en-US" dirty="0" smtClean="0"/>
              <a:t>1029 = 10000000101 </a:t>
            </a:r>
          </a:p>
          <a:p>
            <a:r>
              <a:rPr lang="en-US" dirty="0" err="1" smtClean="0"/>
              <a:t>Normalised</a:t>
            </a:r>
            <a:r>
              <a:rPr lang="en-US" dirty="0" smtClean="0"/>
              <a:t> </a:t>
            </a:r>
            <a:r>
              <a:rPr lang="en-US" dirty="0" err="1" smtClean="0"/>
              <a:t>mantisa</a:t>
            </a:r>
            <a:r>
              <a:rPr lang="en-US" dirty="0" smtClean="0"/>
              <a:t> = 010101001</a:t>
            </a:r>
          </a:p>
          <a:p>
            <a:r>
              <a:rPr lang="en-US" dirty="0" smtClean="0"/>
              <a:t> we will add 0's to complete the 52 bits </a:t>
            </a:r>
          </a:p>
          <a:p>
            <a:r>
              <a:rPr lang="en-US" dirty="0" smtClean="0"/>
              <a:t>The IEEE 754 Double precision is: = </a:t>
            </a:r>
          </a:p>
          <a:p>
            <a:r>
              <a:rPr lang="en-US" dirty="0" smtClean="0"/>
              <a:t>0      10000000101 0101010010000000000000000000000000000000000000000000 </a:t>
            </a:r>
          </a:p>
          <a:p>
            <a:r>
              <a:rPr lang="en-US" dirty="0" smtClean="0"/>
              <a:t>This can be written in hexadecimal form </a:t>
            </a:r>
            <a:r>
              <a:rPr lang="en-US" b="1" dirty="0" smtClean="0"/>
              <a:t>4055480000000000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277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IEEE Standard 754 Floating Point Numbers </vt:lpstr>
      <vt:lpstr> IEEE 754 components</vt:lpstr>
      <vt:lpstr>single precision</vt:lpstr>
      <vt:lpstr>double precision</vt:lpstr>
      <vt:lpstr>Slide 5</vt:lpstr>
      <vt:lpstr>Example</vt:lpstr>
      <vt:lpstr>1. Single precision:  </vt:lpstr>
      <vt:lpstr>2. Double precision: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Standard 754 Floating Point Numbers</dc:title>
  <dc:creator>Shubhada</dc:creator>
  <cp:lastModifiedBy>HARDIK</cp:lastModifiedBy>
  <cp:revision>9</cp:revision>
  <dcterms:created xsi:type="dcterms:W3CDTF">2022-03-31T05:52:44Z</dcterms:created>
  <dcterms:modified xsi:type="dcterms:W3CDTF">2022-03-31T05:40:29Z</dcterms:modified>
</cp:coreProperties>
</file>