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Micro program and Hardwired control unit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ï¶ An instruction read from memory is placed in the instruction register (IR).&#10;ï¶ The instruction register is divided into 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6200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ï¶ First 12-bits (0-11) are applied to the control logic gates.&#10;ï¶ The operation code bits (12 â 14) are decoded with a 3 x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3914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ICRO-PROGRAMMED&#10;CONTROL UNIT&#10;ï¶ The idea of microprogramming was introduced by Maurice Wilkes in 1951.&#10;ï¶ Micro-programs w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43" y="533400"/>
            <a:ext cx="7949457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ï¶ A micro-programmed control unit is implemented using programming&#10;approach. A sequence of micro operations are carried ou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8486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ï¶ Micro-Programs: Microprogramming is the concept for generating&#10;control signals using programs. These programs are called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5438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ADVANTAGES&#10;ï¶ The design of micro-program control unit is less complex because micro-&#10;programs are implemented using softw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94351"/>
            <a:ext cx="8241648" cy="6206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DISADVANTAGES&#10;ï¶ The micro-program control unit is slower than hardwired control unit.&#10;ï¶ That means to execute an instruct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193"/>
            <a:ext cx="8305800" cy="6350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20-May-14 20&#10;CONSIST OF :&#10;Control unit consist of a :&#10;ï¶ Next address generator&#10;ï¶ Control address register&#10;ï¶ Control memory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91360"/>
            <a:ext cx="8229600" cy="5892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ARCHITECTURE&#10;ï¶ The address of micro-instruction that is to be executed is stored in the&#10;control address register (CAR).&#10;ï¶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687752" cy="5709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22COMPUTER ORGANIZATION AND ARCHITECTURE20-May-14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199"/>
            <a:ext cx="7924800" cy="6127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ï¶The Control Unit was historically defined as one distinct part of the 1946&#10;reference model of Von Neumann architecture.&#10;ï¶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8976"/>
            <a:ext cx="8686800" cy="67290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OMPARISON BETWEEN HARDWIRED AND MICROPRGRAMMED&#10;CONTROL UNIT&#10;ATTRIBUTE HARDWIRED CONTROL&#10;UNIT&#10;MICRO-PROGRAMMED&#10;CONTROL UN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8486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UNCTIONS&#10;ï¶ The control unit directs the entire computer system to carry out stored&#10;program instructions.&#10;ï¶ The control u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6402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YPES&#10;Control unit generates control signals using one of the two&#10;organizations :&#10;ï¶ Hardwired Control Unit.&#10;ï¶ Micro-progr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7351"/>
            <a:ext cx="8534400" cy="6305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ardwired Control Unit&#10;ï¶ Hardwired control units are implemented through use of sequential&#10;logic units or circuits like g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416636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ADVANTAGES&#10;ï¶ Hardwired Control Unit is fast because control signals are generated by&#10;combinational circuits.&#10;ï¶ The delay 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4732"/>
            <a:ext cx="8229600" cy="5939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ISADVANTAGES&#10;ï¶ The control signals required by the CPU will be more complex&#10;ï¶ Modifications in control signal are very d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304800"/>
            <a:ext cx="85344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ONSIST OF:&#10;Control unit consist of a:&#10;ï¶ Instruction Register&#10;ï¶ Number of Control Logic Gates,&#10;ï¶ Two Decoders&#10;ï¶ 4-bit Sequ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0772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RCHITECTURE&#10;9COMPUTER ORGANIZATION AND ARCHITECTURE20-May-14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69342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</TotalTime>
  <Words>8</Words>
  <Application>Microsoft Office PowerPoint</Application>
  <PresentationFormat>On-screen Show (4:3)</PresentationFormat>
  <Paragraphs>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Micro program and Hardwired control unit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program and Hardwired control unit</dc:title>
  <dc:creator>DRD</dc:creator>
  <cp:lastModifiedBy>DRD</cp:lastModifiedBy>
  <cp:revision>10</cp:revision>
  <dcterms:created xsi:type="dcterms:W3CDTF">2006-08-16T00:00:00Z</dcterms:created>
  <dcterms:modified xsi:type="dcterms:W3CDTF">2018-12-05T12:15:52Z</dcterms:modified>
</cp:coreProperties>
</file>