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Viga"/>
      <p:regular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 uri="http://customooxmlschemas.google.com/">
      <go:slidesCustomData xmlns:go="http://customooxmlschemas.google.com/" r:id="rId25" roundtripDataSignature="AMtx7miNZlVhDYmS6RhRocJC6oWhDwKp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03D58-E45A-4891-9E4E-3899024551EF}">
  <a:tblStyle styleId="{03F03D58-E45A-4891-9E4E-3899024551E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7FB90C3F-E592-43F2-98E6-0115A970A22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Viga-regular.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19cfe69e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219cfe69e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19cfe69e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19cfe69e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19cfe69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19cfe69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4800"/>
              <a:buNone/>
              <a:defRPr sz="4800">
                <a:solidFill>
                  <a:srgbClr val="1F1C51"/>
                </a:solidFill>
              </a:defRPr>
            </a:lvl1pPr>
            <a:lvl2pPr lvl="1" algn="l">
              <a:lnSpc>
                <a:spcPct val="100000"/>
              </a:lnSpc>
              <a:spcBef>
                <a:spcPts val="0"/>
              </a:spcBef>
              <a:spcAft>
                <a:spcPts val="0"/>
              </a:spcAft>
              <a:buClr>
                <a:srgbClr val="1F1C51"/>
              </a:buClr>
              <a:buSzPts val="6000"/>
              <a:buNone/>
              <a:defRPr sz="6000">
                <a:solidFill>
                  <a:srgbClr val="1F1C51"/>
                </a:solidFill>
              </a:defRPr>
            </a:lvl2pPr>
            <a:lvl3pPr lvl="2" algn="l">
              <a:lnSpc>
                <a:spcPct val="100000"/>
              </a:lnSpc>
              <a:spcBef>
                <a:spcPts val="0"/>
              </a:spcBef>
              <a:spcAft>
                <a:spcPts val="0"/>
              </a:spcAft>
              <a:buClr>
                <a:srgbClr val="1F1C51"/>
              </a:buClr>
              <a:buSzPts val="6000"/>
              <a:buNone/>
              <a:defRPr sz="6000">
                <a:solidFill>
                  <a:srgbClr val="1F1C51"/>
                </a:solidFill>
              </a:defRPr>
            </a:lvl3pPr>
            <a:lvl4pPr lvl="3" algn="l">
              <a:lnSpc>
                <a:spcPct val="100000"/>
              </a:lnSpc>
              <a:spcBef>
                <a:spcPts val="0"/>
              </a:spcBef>
              <a:spcAft>
                <a:spcPts val="0"/>
              </a:spcAft>
              <a:buClr>
                <a:srgbClr val="1F1C51"/>
              </a:buClr>
              <a:buSzPts val="6000"/>
              <a:buNone/>
              <a:defRPr sz="6000">
                <a:solidFill>
                  <a:srgbClr val="1F1C51"/>
                </a:solidFill>
              </a:defRPr>
            </a:lvl4pPr>
            <a:lvl5pPr lvl="4" algn="l">
              <a:lnSpc>
                <a:spcPct val="100000"/>
              </a:lnSpc>
              <a:spcBef>
                <a:spcPts val="0"/>
              </a:spcBef>
              <a:spcAft>
                <a:spcPts val="0"/>
              </a:spcAft>
              <a:buClr>
                <a:srgbClr val="1F1C51"/>
              </a:buClr>
              <a:buSzPts val="6000"/>
              <a:buNone/>
              <a:defRPr sz="6000">
                <a:solidFill>
                  <a:srgbClr val="1F1C51"/>
                </a:solidFill>
              </a:defRPr>
            </a:lvl5pPr>
            <a:lvl6pPr lvl="5" algn="l">
              <a:lnSpc>
                <a:spcPct val="100000"/>
              </a:lnSpc>
              <a:spcBef>
                <a:spcPts val="0"/>
              </a:spcBef>
              <a:spcAft>
                <a:spcPts val="0"/>
              </a:spcAft>
              <a:buClr>
                <a:srgbClr val="1F1C51"/>
              </a:buClr>
              <a:buSzPts val="6000"/>
              <a:buNone/>
              <a:defRPr sz="6000">
                <a:solidFill>
                  <a:srgbClr val="1F1C51"/>
                </a:solidFill>
              </a:defRPr>
            </a:lvl6pPr>
            <a:lvl7pPr lvl="6" algn="l">
              <a:lnSpc>
                <a:spcPct val="100000"/>
              </a:lnSpc>
              <a:spcBef>
                <a:spcPts val="0"/>
              </a:spcBef>
              <a:spcAft>
                <a:spcPts val="0"/>
              </a:spcAft>
              <a:buClr>
                <a:srgbClr val="1F1C51"/>
              </a:buClr>
              <a:buSzPts val="6000"/>
              <a:buNone/>
              <a:defRPr sz="6000">
                <a:solidFill>
                  <a:srgbClr val="1F1C51"/>
                </a:solidFill>
              </a:defRPr>
            </a:lvl7pPr>
            <a:lvl8pPr lvl="7" algn="l">
              <a:lnSpc>
                <a:spcPct val="100000"/>
              </a:lnSpc>
              <a:spcBef>
                <a:spcPts val="0"/>
              </a:spcBef>
              <a:spcAft>
                <a:spcPts val="0"/>
              </a:spcAft>
              <a:buClr>
                <a:srgbClr val="1F1C51"/>
              </a:buClr>
              <a:buSzPts val="6000"/>
              <a:buNone/>
              <a:defRPr sz="6000">
                <a:solidFill>
                  <a:srgbClr val="1F1C51"/>
                </a:solidFill>
              </a:defRPr>
            </a:lvl8pPr>
            <a:lvl9pPr lvl="8" algn="l">
              <a:lnSpc>
                <a:spcPct val="100000"/>
              </a:lnSpc>
              <a:spcBef>
                <a:spcPts val="0"/>
              </a:spcBef>
              <a:spcAft>
                <a:spcPts val="0"/>
              </a:spcAft>
              <a:buClr>
                <a:srgbClr val="1F1C51"/>
              </a:buClr>
              <a:buSzPts val="6000"/>
              <a:buNone/>
              <a:defRPr sz="6000">
                <a:solidFill>
                  <a:srgbClr val="1F1C51"/>
                </a:solidFill>
              </a:defRPr>
            </a:lvl9pPr>
          </a:lstStyle>
          <a:p/>
        </p:txBody>
      </p:sp>
      <p:sp>
        <p:nvSpPr>
          <p:cNvPr id="10" name="Google Shape;10;p13"/>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800"/>
              <a:buNone/>
              <a:defRPr>
                <a:solidFill>
                  <a:srgbClr val="1F1C51"/>
                </a:solidFill>
              </a:defRPr>
            </a:lvl1pPr>
            <a:lvl2pPr lvl="1" algn="l">
              <a:lnSpc>
                <a:spcPct val="100000"/>
              </a:lnSpc>
              <a:spcBef>
                <a:spcPts val="0"/>
              </a:spcBef>
              <a:spcAft>
                <a:spcPts val="0"/>
              </a:spcAft>
              <a:buClr>
                <a:srgbClr val="1F1C51"/>
              </a:buClr>
              <a:buSzPts val="2800"/>
              <a:buNone/>
              <a:defRPr sz="2800">
                <a:solidFill>
                  <a:srgbClr val="1F1C51"/>
                </a:solidFill>
              </a:defRPr>
            </a:lvl2pPr>
            <a:lvl3pPr lvl="2" algn="l">
              <a:lnSpc>
                <a:spcPct val="100000"/>
              </a:lnSpc>
              <a:spcBef>
                <a:spcPts val="0"/>
              </a:spcBef>
              <a:spcAft>
                <a:spcPts val="0"/>
              </a:spcAft>
              <a:buClr>
                <a:srgbClr val="1F1C51"/>
              </a:buClr>
              <a:buSzPts val="2800"/>
              <a:buNone/>
              <a:defRPr sz="2800">
                <a:solidFill>
                  <a:srgbClr val="1F1C51"/>
                </a:solidFill>
              </a:defRPr>
            </a:lvl3pPr>
            <a:lvl4pPr lvl="3" algn="l">
              <a:lnSpc>
                <a:spcPct val="100000"/>
              </a:lnSpc>
              <a:spcBef>
                <a:spcPts val="0"/>
              </a:spcBef>
              <a:spcAft>
                <a:spcPts val="0"/>
              </a:spcAft>
              <a:buClr>
                <a:srgbClr val="1F1C51"/>
              </a:buClr>
              <a:buSzPts val="2800"/>
              <a:buNone/>
              <a:defRPr sz="2800">
                <a:solidFill>
                  <a:srgbClr val="1F1C51"/>
                </a:solidFill>
              </a:defRPr>
            </a:lvl4pPr>
            <a:lvl5pPr lvl="4" algn="l">
              <a:lnSpc>
                <a:spcPct val="100000"/>
              </a:lnSpc>
              <a:spcBef>
                <a:spcPts val="0"/>
              </a:spcBef>
              <a:spcAft>
                <a:spcPts val="0"/>
              </a:spcAft>
              <a:buClr>
                <a:srgbClr val="1F1C51"/>
              </a:buClr>
              <a:buSzPts val="2800"/>
              <a:buNone/>
              <a:defRPr sz="2800">
                <a:solidFill>
                  <a:srgbClr val="1F1C51"/>
                </a:solidFill>
              </a:defRPr>
            </a:lvl5pPr>
            <a:lvl6pPr lvl="5" algn="l">
              <a:lnSpc>
                <a:spcPct val="100000"/>
              </a:lnSpc>
              <a:spcBef>
                <a:spcPts val="0"/>
              </a:spcBef>
              <a:spcAft>
                <a:spcPts val="0"/>
              </a:spcAft>
              <a:buClr>
                <a:srgbClr val="1F1C51"/>
              </a:buClr>
              <a:buSzPts val="2800"/>
              <a:buNone/>
              <a:defRPr sz="2800">
                <a:solidFill>
                  <a:srgbClr val="1F1C51"/>
                </a:solidFill>
              </a:defRPr>
            </a:lvl6pPr>
            <a:lvl7pPr lvl="6" algn="l">
              <a:lnSpc>
                <a:spcPct val="100000"/>
              </a:lnSpc>
              <a:spcBef>
                <a:spcPts val="0"/>
              </a:spcBef>
              <a:spcAft>
                <a:spcPts val="0"/>
              </a:spcAft>
              <a:buClr>
                <a:srgbClr val="1F1C51"/>
              </a:buClr>
              <a:buSzPts val="2800"/>
              <a:buNone/>
              <a:defRPr sz="2800">
                <a:solidFill>
                  <a:srgbClr val="1F1C51"/>
                </a:solidFill>
              </a:defRPr>
            </a:lvl7pPr>
            <a:lvl8pPr lvl="7" algn="l">
              <a:lnSpc>
                <a:spcPct val="100000"/>
              </a:lnSpc>
              <a:spcBef>
                <a:spcPts val="0"/>
              </a:spcBef>
              <a:spcAft>
                <a:spcPts val="0"/>
              </a:spcAft>
              <a:buClr>
                <a:srgbClr val="1F1C51"/>
              </a:buClr>
              <a:buSzPts val="2800"/>
              <a:buNone/>
              <a:defRPr sz="2800">
                <a:solidFill>
                  <a:srgbClr val="1F1C51"/>
                </a:solidFill>
              </a:defRPr>
            </a:lvl8pPr>
            <a:lvl9pPr lvl="8" algn="l">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14"/>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3" name="Google Shape;13;p14"/>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4" name="Google Shape;14;p14"/>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5" name="Google Shape;15;p14"/>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6" name="Google Shape;16;p14"/>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1F1C51"/>
              </a:buClr>
              <a:buSzPts val="1800"/>
              <a:buNone/>
              <a:defRPr sz="1800">
                <a:solidFill>
                  <a:srgbClr val="1F1C51"/>
                </a:solidFill>
              </a:defRPr>
            </a:lvl1pPr>
            <a:lvl2pPr lvl="1" algn="r">
              <a:lnSpc>
                <a:spcPct val="100000"/>
              </a:lnSpc>
              <a:spcBef>
                <a:spcPts val="0"/>
              </a:spcBef>
              <a:spcAft>
                <a:spcPts val="0"/>
              </a:spcAft>
              <a:buClr>
                <a:srgbClr val="1F1C51"/>
              </a:buClr>
              <a:buSzPts val="1800"/>
              <a:buNone/>
              <a:defRPr sz="1800">
                <a:solidFill>
                  <a:srgbClr val="1F1C51"/>
                </a:solidFill>
              </a:defRPr>
            </a:lvl2pPr>
            <a:lvl3pPr lvl="2" algn="r">
              <a:lnSpc>
                <a:spcPct val="100000"/>
              </a:lnSpc>
              <a:spcBef>
                <a:spcPts val="0"/>
              </a:spcBef>
              <a:spcAft>
                <a:spcPts val="0"/>
              </a:spcAft>
              <a:buClr>
                <a:srgbClr val="1F1C51"/>
              </a:buClr>
              <a:buSzPts val="1800"/>
              <a:buNone/>
              <a:defRPr sz="1800">
                <a:solidFill>
                  <a:srgbClr val="1F1C51"/>
                </a:solidFill>
              </a:defRPr>
            </a:lvl3pPr>
            <a:lvl4pPr lvl="3" algn="r">
              <a:lnSpc>
                <a:spcPct val="100000"/>
              </a:lnSpc>
              <a:spcBef>
                <a:spcPts val="0"/>
              </a:spcBef>
              <a:spcAft>
                <a:spcPts val="0"/>
              </a:spcAft>
              <a:buClr>
                <a:srgbClr val="1F1C51"/>
              </a:buClr>
              <a:buSzPts val="1800"/>
              <a:buNone/>
              <a:defRPr sz="1800">
                <a:solidFill>
                  <a:srgbClr val="1F1C51"/>
                </a:solidFill>
              </a:defRPr>
            </a:lvl4pPr>
            <a:lvl5pPr lvl="4" algn="r">
              <a:lnSpc>
                <a:spcPct val="100000"/>
              </a:lnSpc>
              <a:spcBef>
                <a:spcPts val="0"/>
              </a:spcBef>
              <a:spcAft>
                <a:spcPts val="0"/>
              </a:spcAft>
              <a:buClr>
                <a:srgbClr val="1F1C51"/>
              </a:buClr>
              <a:buSzPts val="1800"/>
              <a:buNone/>
              <a:defRPr sz="1800">
                <a:solidFill>
                  <a:srgbClr val="1F1C51"/>
                </a:solidFill>
              </a:defRPr>
            </a:lvl5pPr>
            <a:lvl6pPr lvl="5" algn="r">
              <a:lnSpc>
                <a:spcPct val="100000"/>
              </a:lnSpc>
              <a:spcBef>
                <a:spcPts val="0"/>
              </a:spcBef>
              <a:spcAft>
                <a:spcPts val="0"/>
              </a:spcAft>
              <a:buClr>
                <a:srgbClr val="1F1C51"/>
              </a:buClr>
              <a:buSzPts val="1800"/>
              <a:buNone/>
              <a:defRPr sz="1800">
                <a:solidFill>
                  <a:srgbClr val="1F1C51"/>
                </a:solidFill>
              </a:defRPr>
            </a:lvl6pPr>
            <a:lvl7pPr lvl="6" algn="r">
              <a:lnSpc>
                <a:spcPct val="100000"/>
              </a:lnSpc>
              <a:spcBef>
                <a:spcPts val="0"/>
              </a:spcBef>
              <a:spcAft>
                <a:spcPts val="0"/>
              </a:spcAft>
              <a:buClr>
                <a:srgbClr val="1F1C51"/>
              </a:buClr>
              <a:buSzPts val="1800"/>
              <a:buNone/>
              <a:defRPr sz="1800">
                <a:solidFill>
                  <a:srgbClr val="1F1C51"/>
                </a:solidFill>
              </a:defRPr>
            </a:lvl7pPr>
            <a:lvl8pPr lvl="7" algn="r">
              <a:lnSpc>
                <a:spcPct val="100000"/>
              </a:lnSpc>
              <a:spcBef>
                <a:spcPts val="0"/>
              </a:spcBef>
              <a:spcAft>
                <a:spcPts val="0"/>
              </a:spcAft>
              <a:buClr>
                <a:srgbClr val="1F1C51"/>
              </a:buClr>
              <a:buSzPts val="1800"/>
              <a:buNone/>
              <a:defRPr sz="1800">
                <a:solidFill>
                  <a:srgbClr val="1F1C51"/>
                </a:solidFill>
              </a:defRPr>
            </a:lvl8pPr>
            <a:lvl9pPr lvl="8" algn="r">
              <a:lnSpc>
                <a:spcPct val="100000"/>
              </a:lnSpc>
              <a:spcBef>
                <a:spcPts val="0"/>
              </a:spcBef>
              <a:spcAft>
                <a:spcPts val="0"/>
              </a:spcAft>
              <a:buClr>
                <a:srgbClr val="1F1C51"/>
              </a:buClr>
              <a:buSzPts val="1800"/>
              <a:buNone/>
              <a:defRPr sz="1800">
                <a:solidFill>
                  <a:srgbClr val="1F1C51"/>
                </a:solidFill>
              </a:defRPr>
            </a:lvl9pPr>
          </a:lstStyle>
          <a:p/>
        </p:txBody>
      </p:sp>
      <p:sp>
        <p:nvSpPr>
          <p:cNvPr id="17" name="Google Shape;17;p14"/>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1F1C51"/>
              </a:buClr>
              <a:buSzPts val="1400"/>
              <a:buNone/>
              <a:defRPr sz="1400">
                <a:solidFill>
                  <a:srgbClr val="1F1C51"/>
                </a:solidFill>
              </a:defRPr>
            </a:lvl1pPr>
            <a:lvl2pPr lvl="1" algn="r">
              <a:lnSpc>
                <a:spcPct val="100000"/>
              </a:lnSpc>
              <a:spcBef>
                <a:spcPts val="0"/>
              </a:spcBef>
              <a:spcAft>
                <a:spcPts val="0"/>
              </a:spcAft>
              <a:buClr>
                <a:srgbClr val="1F1C51"/>
              </a:buClr>
              <a:buSzPts val="1400"/>
              <a:buNone/>
              <a:defRPr>
                <a:solidFill>
                  <a:srgbClr val="1F1C51"/>
                </a:solidFill>
              </a:defRPr>
            </a:lvl2pPr>
            <a:lvl3pPr lvl="2" algn="r">
              <a:lnSpc>
                <a:spcPct val="100000"/>
              </a:lnSpc>
              <a:spcBef>
                <a:spcPts val="0"/>
              </a:spcBef>
              <a:spcAft>
                <a:spcPts val="0"/>
              </a:spcAft>
              <a:buClr>
                <a:srgbClr val="1F1C51"/>
              </a:buClr>
              <a:buSzPts val="1400"/>
              <a:buNone/>
              <a:defRPr>
                <a:solidFill>
                  <a:srgbClr val="1F1C51"/>
                </a:solidFill>
              </a:defRPr>
            </a:lvl3pPr>
            <a:lvl4pPr lvl="3" algn="r">
              <a:lnSpc>
                <a:spcPct val="100000"/>
              </a:lnSpc>
              <a:spcBef>
                <a:spcPts val="0"/>
              </a:spcBef>
              <a:spcAft>
                <a:spcPts val="0"/>
              </a:spcAft>
              <a:buClr>
                <a:srgbClr val="1F1C51"/>
              </a:buClr>
              <a:buSzPts val="1400"/>
              <a:buNone/>
              <a:defRPr>
                <a:solidFill>
                  <a:srgbClr val="1F1C51"/>
                </a:solidFill>
              </a:defRPr>
            </a:lvl4pPr>
            <a:lvl5pPr lvl="4" algn="r">
              <a:lnSpc>
                <a:spcPct val="100000"/>
              </a:lnSpc>
              <a:spcBef>
                <a:spcPts val="0"/>
              </a:spcBef>
              <a:spcAft>
                <a:spcPts val="0"/>
              </a:spcAft>
              <a:buClr>
                <a:srgbClr val="1F1C51"/>
              </a:buClr>
              <a:buSzPts val="1400"/>
              <a:buNone/>
              <a:defRPr>
                <a:solidFill>
                  <a:srgbClr val="1F1C51"/>
                </a:solidFill>
              </a:defRPr>
            </a:lvl5pPr>
            <a:lvl6pPr lvl="5" algn="r">
              <a:lnSpc>
                <a:spcPct val="100000"/>
              </a:lnSpc>
              <a:spcBef>
                <a:spcPts val="0"/>
              </a:spcBef>
              <a:spcAft>
                <a:spcPts val="0"/>
              </a:spcAft>
              <a:buClr>
                <a:srgbClr val="1F1C51"/>
              </a:buClr>
              <a:buSzPts val="1400"/>
              <a:buNone/>
              <a:defRPr>
                <a:solidFill>
                  <a:srgbClr val="1F1C51"/>
                </a:solidFill>
              </a:defRPr>
            </a:lvl6pPr>
            <a:lvl7pPr lvl="6" algn="r">
              <a:lnSpc>
                <a:spcPct val="100000"/>
              </a:lnSpc>
              <a:spcBef>
                <a:spcPts val="0"/>
              </a:spcBef>
              <a:spcAft>
                <a:spcPts val="0"/>
              </a:spcAft>
              <a:buClr>
                <a:srgbClr val="1F1C51"/>
              </a:buClr>
              <a:buSzPts val="1400"/>
              <a:buNone/>
              <a:defRPr>
                <a:solidFill>
                  <a:srgbClr val="1F1C51"/>
                </a:solidFill>
              </a:defRPr>
            </a:lvl7pPr>
            <a:lvl8pPr lvl="7" algn="r">
              <a:lnSpc>
                <a:spcPct val="100000"/>
              </a:lnSpc>
              <a:spcBef>
                <a:spcPts val="0"/>
              </a:spcBef>
              <a:spcAft>
                <a:spcPts val="0"/>
              </a:spcAft>
              <a:buClr>
                <a:srgbClr val="1F1C51"/>
              </a:buClr>
              <a:buSzPts val="1400"/>
              <a:buNone/>
              <a:defRPr>
                <a:solidFill>
                  <a:srgbClr val="1F1C51"/>
                </a:solidFill>
              </a:defRPr>
            </a:lvl8pPr>
            <a:lvl9pPr lvl="8" algn="r">
              <a:lnSpc>
                <a:spcPct val="100000"/>
              </a:lnSpc>
              <a:spcBef>
                <a:spcPts val="0"/>
              </a:spcBef>
              <a:spcAft>
                <a:spcPts val="0"/>
              </a:spcAft>
              <a:buClr>
                <a:srgbClr val="1F1C51"/>
              </a:buClr>
              <a:buSzPts val="1400"/>
              <a:buNone/>
              <a:defRPr>
                <a:solidFill>
                  <a:srgbClr val="1F1C51"/>
                </a:solidFill>
              </a:defRPr>
            </a:lvl9pPr>
          </a:lstStyle>
          <a:p/>
        </p:txBody>
      </p:sp>
      <p:sp>
        <p:nvSpPr>
          <p:cNvPr id="18" name="Google Shape;18;p14"/>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9" name="Google Shape;19;p14"/>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0" name="Google Shape;20;p14"/>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1" name="Google Shape;21;p14"/>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2" name="Google Shape;22;p14"/>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3" name="Google Shape;23;p14"/>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vl1pPr>
            <a:lvl2pPr lvl="1" algn="r">
              <a:lnSpc>
                <a:spcPct val="100000"/>
              </a:lnSpc>
              <a:spcBef>
                <a:spcPts val="0"/>
              </a:spcBef>
              <a:spcAft>
                <a:spcPts val="0"/>
              </a:spcAft>
              <a:buSzPts val="4000"/>
              <a:buNone/>
              <a:defRPr sz="4000"/>
            </a:lvl2pPr>
            <a:lvl3pPr lvl="2" algn="r">
              <a:lnSpc>
                <a:spcPct val="100000"/>
              </a:lnSpc>
              <a:spcBef>
                <a:spcPts val="0"/>
              </a:spcBef>
              <a:spcAft>
                <a:spcPts val="0"/>
              </a:spcAft>
              <a:buSzPts val="4000"/>
              <a:buNone/>
              <a:defRPr sz="4000"/>
            </a:lvl3pPr>
            <a:lvl4pPr lvl="3" algn="r">
              <a:lnSpc>
                <a:spcPct val="100000"/>
              </a:lnSpc>
              <a:spcBef>
                <a:spcPts val="0"/>
              </a:spcBef>
              <a:spcAft>
                <a:spcPts val="0"/>
              </a:spcAft>
              <a:buSzPts val="4000"/>
              <a:buNone/>
              <a:defRPr sz="4000"/>
            </a:lvl4pPr>
            <a:lvl5pPr lvl="4" algn="r">
              <a:lnSpc>
                <a:spcPct val="100000"/>
              </a:lnSpc>
              <a:spcBef>
                <a:spcPts val="0"/>
              </a:spcBef>
              <a:spcAft>
                <a:spcPts val="0"/>
              </a:spcAft>
              <a:buSzPts val="4000"/>
              <a:buNone/>
              <a:defRPr sz="4000"/>
            </a:lvl5pPr>
            <a:lvl6pPr lvl="5" algn="r">
              <a:lnSpc>
                <a:spcPct val="100000"/>
              </a:lnSpc>
              <a:spcBef>
                <a:spcPts val="0"/>
              </a:spcBef>
              <a:spcAft>
                <a:spcPts val="0"/>
              </a:spcAft>
              <a:buSzPts val="4000"/>
              <a:buNone/>
              <a:defRPr sz="4000"/>
            </a:lvl6pPr>
            <a:lvl7pPr lvl="6" algn="r">
              <a:lnSpc>
                <a:spcPct val="100000"/>
              </a:lnSpc>
              <a:spcBef>
                <a:spcPts val="0"/>
              </a:spcBef>
              <a:spcAft>
                <a:spcPts val="0"/>
              </a:spcAft>
              <a:buSzPts val="4000"/>
              <a:buNone/>
              <a:defRPr sz="4000"/>
            </a:lvl7pPr>
            <a:lvl8pPr lvl="7" algn="r">
              <a:lnSpc>
                <a:spcPct val="100000"/>
              </a:lnSpc>
              <a:spcBef>
                <a:spcPts val="0"/>
              </a:spcBef>
              <a:spcAft>
                <a:spcPts val="0"/>
              </a:spcAft>
              <a:buSzPts val="4000"/>
              <a:buNone/>
              <a:defRPr sz="4000"/>
            </a:lvl8pPr>
            <a:lvl9pPr lvl="8" algn="r">
              <a:lnSpc>
                <a:spcPct val="100000"/>
              </a:lnSpc>
              <a:spcBef>
                <a:spcPts val="0"/>
              </a:spcBef>
              <a:spcAft>
                <a:spcPts val="0"/>
              </a:spcAft>
              <a:buSzPts val="4000"/>
              <a:buNone/>
              <a:defRPr sz="4000"/>
            </a:lvl9pPr>
          </a:lstStyle>
          <a:p/>
        </p:txBody>
      </p:sp>
      <p:sp>
        <p:nvSpPr>
          <p:cNvPr id="24" name="Google Shape;24;p14"/>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5" name="Google Shape;25;p14"/>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6" name="Google Shape;26;p14"/>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7" name="Google Shape;27;p14"/>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
        <p:nvSpPr>
          <p:cNvPr id="28" name="Google Shape;28;p14"/>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F1C51"/>
              </a:buClr>
              <a:buSzPts val="1800"/>
              <a:buNone/>
              <a:defRPr sz="1800">
                <a:solidFill>
                  <a:srgbClr val="1F1C51"/>
                </a:solidFill>
              </a:defRPr>
            </a:lvl1pPr>
            <a:lvl2pPr lvl="1" algn="l">
              <a:lnSpc>
                <a:spcPct val="100000"/>
              </a:lnSpc>
              <a:spcBef>
                <a:spcPts val="0"/>
              </a:spcBef>
              <a:spcAft>
                <a:spcPts val="0"/>
              </a:spcAft>
              <a:buClr>
                <a:srgbClr val="1F1C51"/>
              </a:buClr>
              <a:buSzPts val="1800"/>
              <a:buNone/>
              <a:defRPr sz="1800">
                <a:solidFill>
                  <a:srgbClr val="1F1C51"/>
                </a:solidFill>
              </a:defRPr>
            </a:lvl2pPr>
            <a:lvl3pPr lvl="2" algn="l">
              <a:lnSpc>
                <a:spcPct val="100000"/>
              </a:lnSpc>
              <a:spcBef>
                <a:spcPts val="0"/>
              </a:spcBef>
              <a:spcAft>
                <a:spcPts val="0"/>
              </a:spcAft>
              <a:buClr>
                <a:srgbClr val="1F1C51"/>
              </a:buClr>
              <a:buSzPts val="1800"/>
              <a:buNone/>
              <a:defRPr sz="1800">
                <a:solidFill>
                  <a:srgbClr val="1F1C51"/>
                </a:solidFill>
              </a:defRPr>
            </a:lvl3pPr>
            <a:lvl4pPr lvl="3" algn="l">
              <a:lnSpc>
                <a:spcPct val="100000"/>
              </a:lnSpc>
              <a:spcBef>
                <a:spcPts val="0"/>
              </a:spcBef>
              <a:spcAft>
                <a:spcPts val="0"/>
              </a:spcAft>
              <a:buClr>
                <a:srgbClr val="1F1C51"/>
              </a:buClr>
              <a:buSzPts val="1800"/>
              <a:buNone/>
              <a:defRPr sz="1800">
                <a:solidFill>
                  <a:srgbClr val="1F1C51"/>
                </a:solidFill>
              </a:defRPr>
            </a:lvl4pPr>
            <a:lvl5pPr lvl="4" algn="l">
              <a:lnSpc>
                <a:spcPct val="100000"/>
              </a:lnSpc>
              <a:spcBef>
                <a:spcPts val="0"/>
              </a:spcBef>
              <a:spcAft>
                <a:spcPts val="0"/>
              </a:spcAft>
              <a:buClr>
                <a:srgbClr val="1F1C51"/>
              </a:buClr>
              <a:buSzPts val="1800"/>
              <a:buNone/>
              <a:defRPr sz="1800">
                <a:solidFill>
                  <a:srgbClr val="1F1C51"/>
                </a:solidFill>
              </a:defRPr>
            </a:lvl5pPr>
            <a:lvl6pPr lvl="5" algn="l">
              <a:lnSpc>
                <a:spcPct val="100000"/>
              </a:lnSpc>
              <a:spcBef>
                <a:spcPts val="0"/>
              </a:spcBef>
              <a:spcAft>
                <a:spcPts val="0"/>
              </a:spcAft>
              <a:buClr>
                <a:srgbClr val="1F1C51"/>
              </a:buClr>
              <a:buSzPts val="1800"/>
              <a:buNone/>
              <a:defRPr sz="1800">
                <a:solidFill>
                  <a:srgbClr val="1F1C51"/>
                </a:solidFill>
              </a:defRPr>
            </a:lvl6pPr>
            <a:lvl7pPr lvl="6" algn="l">
              <a:lnSpc>
                <a:spcPct val="100000"/>
              </a:lnSpc>
              <a:spcBef>
                <a:spcPts val="0"/>
              </a:spcBef>
              <a:spcAft>
                <a:spcPts val="0"/>
              </a:spcAft>
              <a:buClr>
                <a:srgbClr val="1F1C51"/>
              </a:buClr>
              <a:buSzPts val="1800"/>
              <a:buNone/>
              <a:defRPr sz="1800">
                <a:solidFill>
                  <a:srgbClr val="1F1C51"/>
                </a:solidFill>
              </a:defRPr>
            </a:lvl7pPr>
            <a:lvl8pPr lvl="7" algn="l">
              <a:lnSpc>
                <a:spcPct val="100000"/>
              </a:lnSpc>
              <a:spcBef>
                <a:spcPts val="0"/>
              </a:spcBef>
              <a:spcAft>
                <a:spcPts val="0"/>
              </a:spcAft>
              <a:buClr>
                <a:srgbClr val="1F1C51"/>
              </a:buClr>
              <a:buSzPts val="1800"/>
              <a:buNone/>
              <a:defRPr sz="1800">
                <a:solidFill>
                  <a:srgbClr val="1F1C51"/>
                </a:solidFill>
              </a:defRPr>
            </a:lvl8pPr>
            <a:lvl9pPr lvl="8" algn="l">
              <a:lnSpc>
                <a:spcPct val="100000"/>
              </a:lnSpc>
              <a:spcBef>
                <a:spcPts val="0"/>
              </a:spcBef>
              <a:spcAft>
                <a:spcPts val="0"/>
              </a:spcAft>
              <a:buClr>
                <a:srgbClr val="1F1C51"/>
              </a:buClr>
              <a:buSzPts val="1800"/>
              <a:buNone/>
              <a:defRPr sz="1800">
                <a:solidFill>
                  <a:srgbClr val="1F1C51"/>
                </a:solidFill>
              </a:defRPr>
            </a:lvl9pPr>
          </a:lstStyle>
          <a:p/>
        </p:txBody>
      </p:sp>
      <p:sp>
        <p:nvSpPr>
          <p:cNvPr id="29" name="Google Shape;29;p14"/>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F1C51"/>
              </a:buClr>
              <a:buSzPts val="1400"/>
              <a:buNone/>
              <a:defRPr sz="1400">
                <a:solidFill>
                  <a:srgbClr val="1F1C51"/>
                </a:solidFill>
              </a:defRPr>
            </a:lvl1pPr>
            <a:lvl2pPr lvl="1" algn="l">
              <a:lnSpc>
                <a:spcPct val="100000"/>
              </a:lnSpc>
              <a:spcBef>
                <a:spcPts val="0"/>
              </a:spcBef>
              <a:spcAft>
                <a:spcPts val="0"/>
              </a:spcAft>
              <a:buClr>
                <a:srgbClr val="1F1C51"/>
              </a:buClr>
              <a:buSzPts val="1400"/>
              <a:buNone/>
              <a:defRPr>
                <a:solidFill>
                  <a:srgbClr val="1F1C51"/>
                </a:solidFill>
              </a:defRPr>
            </a:lvl2pPr>
            <a:lvl3pPr lvl="2" algn="l">
              <a:lnSpc>
                <a:spcPct val="100000"/>
              </a:lnSpc>
              <a:spcBef>
                <a:spcPts val="0"/>
              </a:spcBef>
              <a:spcAft>
                <a:spcPts val="0"/>
              </a:spcAft>
              <a:buClr>
                <a:srgbClr val="1F1C51"/>
              </a:buClr>
              <a:buSzPts val="1400"/>
              <a:buNone/>
              <a:defRPr>
                <a:solidFill>
                  <a:srgbClr val="1F1C51"/>
                </a:solidFill>
              </a:defRPr>
            </a:lvl3pPr>
            <a:lvl4pPr lvl="3" algn="l">
              <a:lnSpc>
                <a:spcPct val="100000"/>
              </a:lnSpc>
              <a:spcBef>
                <a:spcPts val="0"/>
              </a:spcBef>
              <a:spcAft>
                <a:spcPts val="0"/>
              </a:spcAft>
              <a:buClr>
                <a:srgbClr val="1F1C51"/>
              </a:buClr>
              <a:buSzPts val="1400"/>
              <a:buNone/>
              <a:defRPr>
                <a:solidFill>
                  <a:srgbClr val="1F1C51"/>
                </a:solidFill>
              </a:defRPr>
            </a:lvl4pPr>
            <a:lvl5pPr lvl="4" algn="l">
              <a:lnSpc>
                <a:spcPct val="100000"/>
              </a:lnSpc>
              <a:spcBef>
                <a:spcPts val="0"/>
              </a:spcBef>
              <a:spcAft>
                <a:spcPts val="0"/>
              </a:spcAft>
              <a:buClr>
                <a:srgbClr val="1F1C51"/>
              </a:buClr>
              <a:buSzPts val="1400"/>
              <a:buNone/>
              <a:defRPr>
                <a:solidFill>
                  <a:srgbClr val="1F1C51"/>
                </a:solidFill>
              </a:defRPr>
            </a:lvl5pPr>
            <a:lvl6pPr lvl="5" algn="l">
              <a:lnSpc>
                <a:spcPct val="100000"/>
              </a:lnSpc>
              <a:spcBef>
                <a:spcPts val="0"/>
              </a:spcBef>
              <a:spcAft>
                <a:spcPts val="0"/>
              </a:spcAft>
              <a:buClr>
                <a:srgbClr val="1F1C51"/>
              </a:buClr>
              <a:buSzPts val="1400"/>
              <a:buNone/>
              <a:defRPr>
                <a:solidFill>
                  <a:srgbClr val="1F1C51"/>
                </a:solidFill>
              </a:defRPr>
            </a:lvl6pPr>
            <a:lvl7pPr lvl="6" algn="l">
              <a:lnSpc>
                <a:spcPct val="100000"/>
              </a:lnSpc>
              <a:spcBef>
                <a:spcPts val="0"/>
              </a:spcBef>
              <a:spcAft>
                <a:spcPts val="0"/>
              </a:spcAft>
              <a:buClr>
                <a:srgbClr val="1F1C51"/>
              </a:buClr>
              <a:buSzPts val="1400"/>
              <a:buNone/>
              <a:defRPr>
                <a:solidFill>
                  <a:srgbClr val="1F1C51"/>
                </a:solidFill>
              </a:defRPr>
            </a:lvl7pPr>
            <a:lvl8pPr lvl="7" algn="l">
              <a:lnSpc>
                <a:spcPct val="100000"/>
              </a:lnSpc>
              <a:spcBef>
                <a:spcPts val="0"/>
              </a:spcBef>
              <a:spcAft>
                <a:spcPts val="0"/>
              </a:spcAft>
              <a:buClr>
                <a:srgbClr val="1F1C51"/>
              </a:buClr>
              <a:buSzPts val="1400"/>
              <a:buNone/>
              <a:defRPr>
                <a:solidFill>
                  <a:srgbClr val="1F1C51"/>
                </a:solidFill>
              </a:defRPr>
            </a:lvl8pPr>
            <a:lvl9pPr lvl="8" algn="l">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15"/>
          <p:cNvSpPr txBox="1"/>
          <p:nvPr>
            <p:ph idx="1" type="body"/>
          </p:nvPr>
        </p:nvSpPr>
        <p:spPr>
          <a:xfrm>
            <a:off x="626625" y="877875"/>
            <a:ext cx="7322400" cy="3262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cxnSp>
        <p:nvCxnSpPr>
          <p:cNvPr id="32" name="Google Shape;32;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33" name="Google Shape;33;p1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34" name="Shape 34"/>
        <p:cNvGrpSpPr/>
        <p:nvPr/>
      </p:nvGrpSpPr>
      <p:grpSpPr>
        <a:xfrm>
          <a:off x="0" y="0"/>
          <a:ext cx="0" cy="0"/>
          <a:chOff x="0" y="0"/>
          <a:chExt cx="0" cy="0"/>
        </a:xfrm>
      </p:grpSpPr>
      <p:cxnSp>
        <p:nvCxnSpPr>
          <p:cNvPr id="35" name="Google Shape;35;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36" name="Google Shape;36;p1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6"/>
          <p:cNvSpPr txBox="1"/>
          <p:nvPr>
            <p:ph idx="1" type="body"/>
          </p:nvPr>
        </p:nvSpPr>
        <p:spPr>
          <a:xfrm>
            <a:off x="5953575" y="3447525"/>
            <a:ext cx="2430300" cy="114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38" name="Google Shape;38;p16"/>
          <p:cNvSpPr txBox="1"/>
          <p:nvPr>
            <p:ph idx="2" type="title"/>
          </p:nvPr>
        </p:nvSpPr>
        <p:spPr>
          <a:xfrm>
            <a:off x="5953575" y="2949674"/>
            <a:ext cx="2430300" cy="53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39" name="Shape 39"/>
        <p:cNvGrpSpPr/>
        <p:nvPr/>
      </p:nvGrpSpPr>
      <p:grpSpPr>
        <a:xfrm>
          <a:off x="0" y="0"/>
          <a:ext cx="0" cy="0"/>
          <a:chOff x="0" y="0"/>
          <a:chExt cx="0" cy="0"/>
        </a:xfrm>
      </p:grpSpPr>
      <p:cxnSp>
        <p:nvCxnSpPr>
          <p:cNvPr id="40" name="Google Shape;40;p1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41" name="Google Shape;41;p1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7"/>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3" name="Google Shape;43;p17"/>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17"/>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5" name="Google Shape;45;p17"/>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6" name="Google Shape;46;p17"/>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47" name="Google Shape;47;p17"/>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cxnSp>
        <p:nvCxnSpPr>
          <p:cNvPr id="49" name="Google Shape;49;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sm" w="sm" type="none"/>
          </a:ln>
        </p:spPr>
      </p:cxnSp>
      <p:sp>
        <p:nvSpPr>
          <p:cNvPr id="50" name="Google Shape;50;p1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Viga"/>
              <a:buNone/>
              <a:defRPr b="0" i="0" sz="2800" u="none" cap="none" strike="noStrike">
                <a:solidFill>
                  <a:schemeClr val="lt2"/>
                </a:solidFill>
                <a:latin typeface="Viga"/>
                <a:ea typeface="Viga"/>
                <a:cs typeface="Viga"/>
                <a:sym typeface="Viga"/>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2"/>
              </a:buClr>
              <a:buSzPts val="1800"/>
              <a:buFont typeface="DM Sans"/>
              <a:buChar char="●"/>
              <a:defRPr b="0" i="0" sz="1800" u="none" cap="none" strike="noStrike">
                <a:solidFill>
                  <a:schemeClr val="lt2"/>
                </a:solidFill>
                <a:latin typeface="DM Sans"/>
                <a:ea typeface="DM Sans"/>
                <a:cs typeface="DM Sans"/>
                <a:sym typeface="DM Sans"/>
              </a:defRPr>
            </a:lvl1pPr>
            <a:lvl2pPr indent="-317500" lvl="1" marL="914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2pPr>
            <a:lvl3pPr indent="-317500" lvl="2" marL="1371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3pPr>
            <a:lvl4pPr indent="-317500" lvl="3" marL="18288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4pPr>
            <a:lvl5pPr indent="-317500" lvl="4" marL="22860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5pPr>
            <a:lvl6pPr indent="-317500" lvl="5" marL="27432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6pPr>
            <a:lvl7pPr indent="-317500" lvl="6" marL="32004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7pPr>
            <a:lvl8pPr indent="-317500" lvl="7" marL="3657600" marR="0" rtl="0" algn="l">
              <a:lnSpc>
                <a:spcPct val="100000"/>
              </a:lnSpc>
              <a:spcBef>
                <a:spcPts val="1600"/>
              </a:spcBef>
              <a:spcAft>
                <a:spcPts val="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8pPr>
            <a:lvl9pPr indent="-317500" lvl="8" marL="4114800" marR="0" rtl="0" algn="l">
              <a:lnSpc>
                <a:spcPct val="100000"/>
              </a:lnSpc>
              <a:spcBef>
                <a:spcPts val="1600"/>
              </a:spcBef>
              <a:spcAft>
                <a:spcPts val="1600"/>
              </a:spcAft>
              <a:buClr>
                <a:schemeClr val="lt2"/>
              </a:buClr>
              <a:buSzPts val="1400"/>
              <a:buFont typeface="DM Sans"/>
              <a:buChar char="■"/>
              <a:defRPr b="0" i="0" sz="1400" u="none" cap="none" strike="noStrike">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txBox="1"/>
          <p:nvPr>
            <p:ph type="ctrTitle"/>
          </p:nvPr>
        </p:nvSpPr>
        <p:spPr>
          <a:xfrm>
            <a:off x="4974350" y="527325"/>
            <a:ext cx="3769500" cy="291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lt2"/>
                </a:solidFill>
              </a:rPr>
              <a:t>Ad-Blocking Middleware</a:t>
            </a:r>
            <a:endParaRPr>
              <a:solidFill>
                <a:schemeClr val="lt2"/>
              </a:solidFill>
            </a:endParaRPr>
          </a:p>
        </p:txBody>
      </p:sp>
      <p:sp>
        <p:nvSpPr>
          <p:cNvPr id="58" name="Google Shape;58;p1"/>
          <p:cNvSpPr txBox="1"/>
          <p:nvPr>
            <p:ph idx="1" type="subTitle"/>
          </p:nvPr>
        </p:nvSpPr>
        <p:spPr>
          <a:xfrm>
            <a:off x="4974350" y="3518775"/>
            <a:ext cx="3876300" cy="792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 A centralized Ad Blocker</a:t>
            </a:r>
            <a:endParaRPr>
              <a:solidFill>
                <a:schemeClr val="lt2"/>
              </a:solidFill>
            </a:endParaRPr>
          </a:p>
        </p:txBody>
      </p:sp>
      <p:grpSp>
        <p:nvGrpSpPr>
          <p:cNvPr id="59" name="Google Shape;59;p1"/>
          <p:cNvGrpSpPr/>
          <p:nvPr/>
        </p:nvGrpSpPr>
        <p:grpSpPr>
          <a:xfrm>
            <a:off x="196269" y="-35131"/>
            <a:ext cx="4117010" cy="5284424"/>
            <a:chOff x="196269" y="-35131"/>
            <a:chExt cx="4117010" cy="5284424"/>
          </a:xfrm>
        </p:grpSpPr>
        <p:grpSp>
          <p:nvGrpSpPr>
            <p:cNvPr id="60" name="Google Shape;60;p1"/>
            <p:cNvGrpSpPr/>
            <p:nvPr/>
          </p:nvGrpSpPr>
          <p:grpSpPr>
            <a:xfrm>
              <a:off x="196269" y="-35131"/>
              <a:ext cx="4117010" cy="4393434"/>
              <a:chOff x="43869" y="-35131"/>
              <a:chExt cx="4117010" cy="4393434"/>
            </a:xfrm>
          </p:grpSpPr>
          <p:sp>
            <p:nvSpPr>
              <p:cNvPr id="61" name="Google Shape;61;p1"/>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
              <p:cNvGrpSpPr/>
              <p:nvPr/>
            </p:nvGrpSpPr>
            <p:grpSpPr>
              <a:xfrm>
                <a:off x="43869" y="-35131"/>
                <a:ext cx="4117010" cy="4393434"/>
                <a:chOff x="-6861500" y="-774675"/>
                <a:chExt cx="4221275" cy="4504700"/>
              </a:xfrm>
            </p:grpSpPr>
            <p:sp>
              <p:nvSpPr>
                <p:cNvPr id="63" name="Google Shape;63;p1"/>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3" name="Google Shape;183;p1"/>
            <p:cNvGrpSpPr/>
            <p:nvPr/>
          </p:nvGrpSpPr>
          <p:grpSpPr>
            <a:xfrm rot="10800000">
              <a:off x="3474186" y="4232201"/>
              <a:ext cx="183381" cy="1017092"/>
              <a:chOff x="-5634475" y="-504725"/>
              <a:chExt cx="188025" cy="1042850"/>
            </a:xfrm>
          </p:grpSpPr>
          <p:sp>
            <p:nvSpPr>
              <p:cNvPr id="184" name="Google Shape;184;p1"/>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
            <p:cNvGrpSpPr/>
            <p:nvPr/>
          </p:nvGrpSpPr>
          <p:grpSpPr>
            <a:xfrm rot="10800000">
              <a:off x="2618037" y="4358300"/>
              <a:ext cx="72367" cy="518274"/>
              <a:chOff x="-4201325" y="-449025"/>
              <a:chExt cx="74200" cy="531400"/>
            </a:xfrm>
          </p:grpSpPr>
          <p:sp>
            <p:nvSpPr>
              <p:cNvPr id="187" name="Google Shape;187;p1"/>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9"/>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Planned Schedule</a:t>
            </a:r>
            <a:endParaRPr/>
          </a:p>
        </p:txBody>
      </p:sp>
      <p:graphicFrame>
        <p:nvGraphicFramePr>
          <p:cNvPr id="303" name="Google Shape;303;p9"/>
          <p:cNvGraphicFramePr/>
          <p:nvPr/>
        </p:nvGraphicFramePr>
        <p:xfrm>
          <a:off x="272100" y="911475"/>
          <a:ext cx="3000000" cy="3000000"/>
        </p:xfrm>
        <a:graphic>
          <a:graphicData uri="http://schemas.openxmlformats.org/drawingml/2006/table">
            <a:tbl>
              <a:tblPr>
                <a:noFill/>
                <a:tableStyleId>{7FB90C3F-E592-43F2-98E6-0115A970A22C}</a:tableStyleId>
              </a:tblPr>
              <a:tblGrid>
                <a:gridCol w="670375"/>
                <a:gridCol w="3526825"/>
                <a:gridCol w="1223275"/>
                <a:gridCol w="1232925"/>
                <a:gridCol w="1950150"/>
              </a:tblGrid>
              <a:tr h="492650">
                <a:tc>
                  <a:txBody>
                    <a:bodyPr/>
                    <a:lstStyle/>
                    <a:p>
                      <a:pPr indent="0" lvl="0" marL="0" marR="63500" rtl="0" algn="ctr">
                        <a:lnSpc>
                          <a:spcPct val="107000"/>
                        </a:lnSpc>
                        <a:spcBef>
                          <a:spcPts val="0"/>
                        </a:spcBef>
                        <a:spcAft>
                          <a:spcPts val="0"/>
                        </a:spcAft>
                        <a:buNone/>
                      </a:pPr>
                      <a:r>
                        <a:rPr b="1" lang="en">
                          <a:solidFill>
                            <a:srgbClr val="00000A"/>
                          </a:solidFill>
                        </a:rPr>
                        <a:t> </a:t>
                      </a:r>
                      <a:r>
                        <a:rPr b="1" lang="en">
                          <a:solidFill>
                            <a:srgbClr val="00000A"/>
                          </a:solidFill>
                        </a:rPr>
                        <a:t>Sr.</a:t>
                      </a:r>
                      <a:endParaRPr b="1">
                        <a:solidFill>
                          <a:srgbClr val="00000A"/>
                        </a:solidFill>
                      </a:endParaRPr>
                    </a:p>
                    <a:p>
                      <a:pPr indent="0" lvl="0" marL="63500" rtl="0" algn="ctr">
                        <a:lnSpc>
                          <a:spcPct val="107000"/>
                        </a:lnSpc>
                        <a:spcBef>
                          <a:spcPts val="100"/>
                        </a:spcBef>
                        <a:spcAft>
                          <a:spcPts val="0"/>
                        </a:spcAft>
                        <a:buNone/>
                      </a:pPr>
                      <a:r>
                        <a:rPr b="1" lang="en">
                          <a:solidFill>
                            <a:srgbClr val="00000A"/>
                          </a:solidFill>
                        </a:rPr>
                        <a:t>No.</a:t>
                      </a:r>
                      <a:endParaRPr b="1">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63500" rtl="0" algn="ctr">
                        <a:lnSpc>
                          <a:spcPct val="107000"/>
                        </a:lnSpc>
                        <a:spcBef>
                          <a:spcPts val="0"/>
                        </a:spcBef>
                        <a:spcAft>
                          <a:spcPts val="0"/>
                        </a:spcAft>
                        <a:buNone/>
                      </a:pPr>
                      <a:r>
                        <a:rPr b="1" lang="en">
                          <a:solidFill>
                            <a:srgbClr val="00000A"/>
                          </a:solidFill>
                        </a:rPr>
                        <a:t>Details of activity</a:t>
                      </a:r>
                      <a:endParaRPr b="1">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0" rtl="0" algn="ctr">
                        <a:lnSpc>
                          <a:spcPct val="107000"/>
                        </a:lnSpc>
                        <a:spcBef>
                          <a:spcPts val="0"/>
                        </a:spcBef>
                        <a:spcAft>
                          <a:spcPts val="0"/>
                        </a:spcAft>
                        <a:buNone/>
                      </a:pPr>
                      <a:r>
                        <a:rPr b="1" lang="en">
                          <a:solidFill>
                            <a:srgbClr val="00000A"/>
                          </a:solidFill>
                        </a:rPr>
                        <a:t>Planned</a:t>
                      </a:r>
                      <a:endParaRPr b="1">
                        <a:solidFill>
                          <a:srgbClr val="00000A"/>
                        </a:solidFill>
                      </a:endParaRPr>
                    </a:p>
                    <a:p>
                      <a:pPr indent="0" lvl="0" marL="0" marR="12700" rtl="0" algn="ctr">
                        <a:lnSpc>
                          <a:spcPct val="107000"/>
                        </a:lnSpc>
                        <a:spcBef>
                          <a:spcPts val="100"/>
                        </a:spcBef>
                        <a:spcAft>
                          <a:spcPts val="0"/>
                        </a:spcAft>
                        <a:buNone/>
                      </a:pPr>
                      <a:r>
                        <a:rPr b="1" lang="en">
                          <a:solidFill>
                            <a:srgbClr val="00000A"/>
                          </a:solidFill>
                        </a:rPr>
                        <a:t>Start date</a:t>
                      </a:r>
                      <a:endParaRPr b="1">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rtl="0" algn="ctr">
                        <a:lnSpc>
                          <a:spcPct val="107000"/>
                        </a:lnSpc>
                        <a:spcBef>
                          <a:spcPts val="0"/>
                        </a:spcBef>
                        <a:spcAft>
                          <a:spcPts val="0"/>
                        </a:spcAft>
                        <a:buNone/>
                      </a:pPr>
                      <a:r>
                        <a:rPr b="1" lang="en">
                          <a:solidFill>
                            <a:srgbClr val="00000A"/>
                          </a:solidFill>
                        </a:rPr>
                        <a:t>Planned</a:t>
                      </a:r>
                      <a:endParaRPr b="1">
                        <a:solidFill>
                          <a:srgbClr val="00000A"/>
                        </a:solidFill>
                      </a:endParaRPr>
                    </a:p>
                    <a:p>
                      <a:pPr indent="0" lvl="0" marL="0" rtl="0" algn="ctr">
                        <a:lnSpc>
                          <a:spcPct val="107000"/>
                        </a:lnSpc>
                        <a:spcBef>
                          <a:spcPts val="100"/>
                        </a:spcBef>
                        <a:spcAft>
                          <a:spcPts val="0"/>
                        </a:spcAft>
                        <a:buNone/>
                      </a:pPr>
                      <a:r>
                        <a:rPr b="1" lang="en">
                          <a:solidFill>
                            <a:srgbClr val="00000A"/>
                          </a:solidFill>
                        </a:rPr>
                        <a:t>Finish date</a:t>
                      </a:r>
                      <a:endParaRPr b="1">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b="1" lang="en">
                          <a:solidFill>
                            <a:srgbClr val="00000A"/>
                          </a:solidFill>
                        </a:rPr>
                        <a:t>Name of Responsible Team Members</a:t>
                      </a:r>
                      <a:endParaRPr b="1">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100">
                <a:tc>
                  <a:txBody>
                    <a:bodyPr/>
                    <a:lstStyle/>
                    <a:p>
                      <a:pPr indent="0" lvl="0" marL="76200" rtl="0" algn="ctr">
                        <a:lnSpc>
                          <a:spcPct val="107000"/>
                        </a:lnSpc>
                        <a:spcBef>
                          <a:spcPts val="0"/>
                        </a:spcBef>
                        <a:spcAft>
                          <a:spcPts val="0"/>
                        </a:spcAft>
                        <a:buNone/>
                      </a:pPr>
                      <a:r>
                        <a:rPr lang="en" sz="1100">
                          <a:solidFill>
                            <a:srgbClr val="00000A"/>
                          </a:solidFill>
                        </a:rPr>
                        <a:t>1</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Discussion on Domain and Topic to be selected &amp; finalizing the topic</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t>14</a:t>
                      </a:r>
                      <a:r>
                        <a:rPr lang="en" sz="1100"/>
                        <a:t>/03/2022</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t>19</a:t>
                      </a:r>
                      <a:r>
                        <a:rPr lang="en" sz="1100"/>
                        <a:t>/03/2022</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0">
                  <a:txBody>
                    <a:bodyPr/>
                    <a:lstStyle/>
                    <a:p>
                      <a:pPr indent="0" lvl="0" marL="0" marR="63500" rtl="0" algn="ctr">
                        <a:lnSpc>
                          <a:spcPct val="107000"/>
                        </a:lnSpc>
                        <a:spcBef>
                          <a:spcPts val="0"/>
                        </a:spcBef>
                        <a:spcAft>
                          <a:spcPts val="0"/>
                        </a:spcAft>
                        <a:buNone/>
                      </a:pPr>
                      <a:r>
                        <a:rPr lang="en" sz="1100">
                          <a:solidFill>
                            <a:srgbClr val="00000A"/>
                          </a:solidFill>
                        </a:rPr>
                        <a:t>All</a:t>
                      </a:r>
                      <a:endParaRPr sz="1100">
                        <a:solidFill>
                          <a:srgbClr val="00000A"/>
                        </a:solidFill>
                      </a:endParaRPr>
                    </a:p>
                    <a:p>
                      <a:pPr indent="0" lvl="0" marL="0" marR="63500" rtl="0" algn="ctr">
                        <a:lnSpc>
                          <a:spcPct val="107000"/>
                        </a:lnSpc>
                        <a:spcBef>
                          <a:spcPts val="0"/>
                        </a:spcBef>
                        <a:spcAft>
                          <a:spcPts val="0"/>
                        </a:spcAft>
                        <a:buNone/>
                      </a:pPr>
                      <a:r>
                        <a:t/>
                      </a:r>
                      <a:endParaRPr sz="1100">
                        <a:solidFill>
                          <a:srgbClr val="00000A"/>
                        </a:solidFill>
                      </a:endParaRPr>
                    </a:p>
                    <a:p>
                      <a:pPr indent="0" lvl="0" marL="0" marR="63500" rtl="0" algn="ctr">
                        <a:lnSpc>
                          <a:spcPct val="107000"/>
                        </a:lnSpc>
                        <a:spcBef>
                          <a:spcPts val="0"/>
                        </a:spcBef>
                        <a:spcAft>
                          <a:spcPts val="0"/>
                        </a:spcAft>
                        <a:buNone/>
                      </a:pPr>
                      <a:r>
                        <a:t/>
                      </a:r>
                      <a:endParaRPr sz="1100">
                        <a:solidFill>
                          <a:srgbClr val="00000A"/>
                        </a:solidFill>
                      </a:endParaRPr>
                    </a:p>
                  </a:txBody>
                  <a:tcPr marT="8900" marB="91425" marR="2550" marL="641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5450">
                <a:tc>
                  <a:txBody>
                    <a:bodyPr/>
                    <a:lstStyle/>
                    <a:p>
                      <a:pPr indent="0" lvl="0" marL="76200" rtl="0" algn="ctr">
                        <a:lnSpc>
                          <a:spcPct val="107000"/>
                        </a:lnSpc>
                        <a:spcBef>
                          <a:spcPts val="0"/>
                        </a:spcBef>
                        <a:spcAft>
                          <a:spcPts val="0"/>
                        </a:spcAft>
                        <a:buNone/>
                      </a:pPr>
                      <a:r>
                        <a:rPr lang="en" sz="1100">
                          <a:solidFill>
                            <a:srgbClr val="00000A"/>
                          </a:solidFill>
                        </a:rPr>
                        <a:t>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Consulting with Project guide and planning</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20/03/2022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26</a:t>
                      </a:r>
                      <a:r>
                        <a:rPr lang="en" sz="1100">
                          <a:solidFill>
                            <a:srgbClr val="00000A"/>
                          </a:solidFill>
                        </a:rPr>
                        <a:t>/03/2022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88750">
                <a:tc>
                  <a:txBody>
                    <a:bodyPr/>
                    <a:lstStyle/>
                    <a:p>
                      <a:pPr indent="0" lvl="0" marL="76200" rtl="0" algn="ctr">
                        <a:lnSpc>
                          <a:spcPct val="107000"/>
                        </a:lnSpc>
                        <a:spcBef>
                          <a:spcPts val="0"/>
                        </a:spcBef>
                        <a:spcAft>
                          <a:spcPts val="0"/>
                        </a:spcAft>
                        <a:buNone/>
                      </a:pPr>
                      <a:r>
                        <a:rPr lang="en" sz="1100">
                          <a:solidFill>
                            <a:srgbClr val="00000A"/>
                          </a:solidFill>
                        </a:rPr>
                        <a:t>3</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Research on selected topic and it’s implementation</a:t>
                      </a:r>
                      <a:endParaRPr sz="1100">
                        <a:solidFill>
                          <a:srgbClr val="00000A"/>
                        </a:solidFill>
                      </a:endParaRPr>
                    </a:p>
                    <a:p>
                      <a:pPr indent="0" lvl="0" marL="0" rtl="0" algn="l">
                        <a:lnSpc>
                          <a:spcPct val="107000"/>
                        </a:lnSpc>
                        <a:spcBef>
                          <a:spcPts val="0"/>
                        </a:spcBef>
                        <a:spcAft>
                          <a:spcPts val="0"/>
                        </a:spcAft>
                        <a:buNone/>
                      </a:pPr>
                      <a:r>
                        <a:rPr lang="en" sz="1100">
                          <a:solidFill>
                            <a:srgbClr val="00000A"/>
                          </a:solidFill>
                        </a:rPr>
                        <a:t>a</a:t>
                      </a:r>
                      <a:r>
                        <a:rPr lang="en" sz="1100">
                          <a:solidFill>
                            <a:srgbClr val="00000A"/>
                          </a:solidFill>
                        </a:rPr>
                        <a:t>nalyzing  Hardware and software requirements</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dk1"/>
                        </a:buClr>
                        <a:buSzPts val="1100"/>
                        <a:buFont typeface="Arial"/>
                        <a:buNone/>
                      </a:pPr>
                      <a:r>
                        <a:rPr lang="en" sz="1100">
                          <a:solidFill>
                            <a:srgbClr val="00000A"/>
                          </a:solidFill>
                        </a:rPr>
                        <a:t>27/03/2022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dk1"/>
                        </a:buClr>
                        <a:buSzPts val="1100"/>
                        <a:buFont typeface="Arial"/>
                        <a:buNone/>
                      </a:pPr>
                      <a:r>
                        <a:rPr lang="en" sz="1100">
                          <a:solidFill>
                            <a:srgbClr val="00000A"/>
                          </a:solidFill>
                        </a:rPr>
                        <a:t>01</a:t>
                      </a:r>
                      <a:r>
                        <a:rPr lang="en" sz="1100">
                          <a:solidFill>
                            <a:srgbClr val="00000A"/>
                          </a:solidFill>
                        </a:rPr>
                        <a:t>/04/2022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85450">
                <a:tc>
                  <a:txBody>
                    <a:bodyPr/>
                    <a:lstStyle/>
                    <a:p>
                      <a:pPr indent="0" lvl="0" marL="76200" rtl="0" algn="ctr">
                        <a:lnSpc>
                          <a:spcPct val="107000"/>
                        </a:lnSpc>
                        <a:spcBef>
                          <a:spcPts val="0"/>
                        </a:spcBef>
                        <a:spcAft>
                          <a:spcPts val="0"/>
                        </a:spcAft>
                        <a:buNone/>
                      </a:pPr>
                      <a:r>
                        <a:rPr lang="en" sz="1100">
                          <a:solidFill>
                            <a:srgbClr val="00000A"/>
                          </a:solidFill>
                        </a:rPr>
                        <a:t>4</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Preparing for Mid-semester review</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dk1"/>
                        </a:buClr>
                        <a:buSzPts val="1100"/>
                        <a:buFont typeface="Arial"/>
                        <a:buNone/>
                      </a:pPr>
                      <a:r>
                        <a:rPr lang="en" sz="1100">
                          <a:solidFill>
                            <a:srgbClr val="00000A"/>
                          </a:solidFill>
                        </a:rPr>
                        <a:t>03</a:t>
                      </a:r>
                      <a:r>
                        <a:rPr lang="en" sz="1100">
                          <a:solidFill>
                            <a:srgbClr val="00000A"/>
                          </a:solidFill>
                        </a:rPr>
                        <a:t>/04/2022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09/04/2022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95125">
                <a:tc>
                  <a:txBody>
                    <a:bodyPr/>
                    <a:lstStyle/>
                    <a:p>
                      <a:pPr indent="0" lvl="0" marL="76200" rtl="0" algn="ctr">
                        <a:lnSpc>
                          <a:spcPct val="115000"/>
                        </a:lnSpc>
                        <a:spcBef>
                          <a:spcPts val="0"/>
                        </a:spcBef>
                        <a:spcAft>
                          <a:spcPts val="0"/>
                        </a:spcAft>
                        <a:buNone/>
                      </a:pPr>
                      <a:r>
                        <a:rPr lang="en" sz="1100">
                          <a:solidFill>
                            <a:srgbClr val="00000A"/>
                          </a:solidFill>
                        </a:rPr>
                        <a:t>5</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0A"/>
                          </a:solidFill>
                        </a:rPr>
                        <a:t>Mid-Semester Review</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dk1"/>
                        </a:buClr>
                        <a:buSzPts val="1100"/>
                        <a:buFont typeface="Arial"/>
                        <a:buNone/>
                      </a:pPr>
                      <a:r>
                        <a:rPr lang="en" sz="1100">
                          <a:solidFill>
                            <a:srgbClr val="00000A"/>
                          </a:solidFill>
                        </a:rPr>
                        <a:t>10</a:t>
                      </a:r>
                      <a:r>
                        <a:rPr lang="en" sz="1100">
                          <a:solidFill>
                            <a:srgbClr val="00000A"/>
                          </a:solidFill>
                        </a:rPr>
                        <a:t>/04/2022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dk1"/>
                        </a:buClr>
                        <a:buSzPts val="1100"/>
                        <a:buFont typeface="Arial"/>
                        <a:buNone/>
                      </a:pPr>
                      <a:r>
                        <a:rPr lang="en" sz="1100">
                          <a:solidFill>
                            <a:srgbClr val="00000A"/>
                          </a:solidFill>
                        </a:rPr>
                        <a:t>13</a:t>
                      </a:r>
                      <a:r>
                        <a:rPr lang="en" sz="1100">
                          <a:solidFill>
                            <a:srgbClr val="00000A"/>
                          </a:solidFill>
                        </a:rPr>
                        <a:t>/04/2022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58650">
                <a:tc>
                  <a:txBody>
                    <a:bodyPr/>
                    <a:lstStyle/>
                    <a:p>
                      <a:pPr indent="0" lvl="0" marL="76200" rtl="0" algn="ctr">
                        <a:lnSpc>
                          <a:spcPct val="115000"/>
                        </a:lnSpc>
                        <a:spcBef>
                          <a:spcPts val="0"/>
                        </a:spcBef>
                        <a:spcAft>
                          <a:spcPts val="0"/>
                        </a:spcAft>
                        <a:buNone/>
                      </a:pPr>
                      <a:r>
                        <a:rPr lang="en" sz="1100">
                          <a:solidFill>
                            <a:srgbClr val="00000A"/>
                          </a:solidFill>
                        </a:rPr>
                        <a:t>6</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00000A"/>
                          </a:solidFill>
                        </a:rPr>
                        <a:t>Gathering required Hardware and preparing for the implementation</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0A"/>
                          </a:solidFill>
                        </a:rPr>
                        <a:t>18/04/2022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00000A"/>
                          </a:solidFill>
                        </a:rPr>
                        <a:t>23/04/2022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85450">
                <a:tc>
                  <a:txBody>
                    <a:bodyPr/>
                    <a:lstStyle/>
                    <a:p>
                      <a:pPr indent="0" lvl="0" marL="76200" rtl="0" algn="ctr">
                        <a:lnSpc>
                          <a:spcPct val="107000"/>
                        </a:lnSpc>
                        <a:spcBef>
                          <a:spcPts val="0"/>
                        </a:spcBef>
                        <a:spcAft>
                          <a:spcPts val="0"/>
                        </a:spcAft>
                        <a:buNone/>
                      </a:pPr>
                      <a:r>
                        <a:rPr lang="en" sz="1100">
                          <a:solidFill>
                            <a:srgbClr val="00000A"/>
                          </a:solidFill>
                        </a:rPr>
                        <a:t>7</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Project implementation</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24/04/2022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07</a:t>
                      </a:r>
                      <a:r>
                        <a:rPr lang="en" sz="1100">
                          <a:solidFill>
                            <a:srgbClr val="00000A"/>
                          </a:solidFill>
                        </a:rPr>
                        <a:t>/05/2022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93900">
                <a:tc>
                  <a:txBody>
                    <a:bodyPr/>
                    <a:lstStyle/>
                    <a:p>
                      <a:pPr indent="0" lvl="0" marL="76200" rtl="0" algn="ctr">
                        <a:lnSpc>
                          <a:spcPct val="107000"/>
                        </a:lnSpc>
                        <a:spcBef>
                          <a:spcPts val="0"/>
                        </a:spcBef>
                        <a:spcAft>
                          <a:spcPts val="0"/>
                        </a:spcAft>
                        <a:buNone/>
                      </a:pPr>
                      <a:r>
                        <a:rPr lang="en" sz="1100"/>
                        <a:t>8</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t>Project Documentation</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t>08/05/2022</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 14/05/2022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85450">
                <a:tc>
                  <a:txBody>
                    <a:bodyPr/>
                    <a:lstStyle/>
                    <a:p>
                      <a:pPr indent="0" lvl="0" marL="76200" rtl="0" algn="ctr">
                        <a:lnSpc>
                          <a:spcPct val="107000"/>
                        </a:lnSpc>
                        <a:spcBef>
                          <a:spcPts val="0"/>
                        </a:spcBef>
                        <a:spcAft>
                          <a:spcPts val="0"/>
                        </a:spcAft>
                        <a:buNone/>
                      </a:pPr>
                      <a:r>
                        <a:rPr lang="en" sz="1100">
                          <a:solidFill>
                            <a:srgbClr val="00000A"/>
                          </a:solidFill>
                        </a:rPr>
                        <a:t>9</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Review of Guide and m</a:t>
                      </a:r>
                      <a:r>
                        <a:rPr lang="en" sz="1100">
                          <a:solidFill>
                            <a:srgbClr val="00000A"/>
                          </a:solidFill>
                        </a:rPr>
                        <a:t>aking necessary changes </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15/05/2022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21/05/2022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300300">
                <a:tc>
                  <a:txBody>
                    <a:bodyPr/>
                    <a:lstStyle/>
                    <a:p>
                      <a:pPr indent="0" lvl="0" marL="76200" rtl="0" algn="ctr">
                        <a:lnSpc>
                          <a:spcPct val="107000"/>
                        </a:lnSpc>
                        <a:spcBef>
                          <a:spcPts val="0"/>
                        </a:spcBef>
                        <a:spcAft>
                          <a:spcPts val="0"/>
                        </a:spcAft>
                        <a:buNone/>
                      </a:pPr>
                      <a:r>
                        <a:rPr lang="en" sz="1100">
                          <a:solidFill>
                            <a:srgbClr val="00000A"/>
                          </a:solidFill>
                        </a:rPr>
                        <a:t>10</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sz="1100">
                          <a:solidFill>
                            <a:srgbClr val="00000A"/>
                          </a:solidFill>
                        </a:rPr>
                        <a:t>Final Submission </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solidFill>
                            <a:srgbClr val="00000A"/>
                          </a:solidFill>
                        </a:rPr>
                        <a:t>21/05/2022</a:t>
                      </a:r>
                      <a:endParaRPr sz="1100">
                        <a:solidFill>
                          <a:srgbClr val="00000A"/>
                        </a:solidFill>
                      </a:endParaRPr>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 sz="1100"/>
                        <a:t>24/05/2022</a:t>
                      </a:r>
                      <a:endParaRPr sz="1100"/>
                    </a:p>
                  </a:txBody>
                  <a:tcPr marT="8900" marB="91425" marR="2550" marL="641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0"/>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
        <p:nvSpPr>
          <p:cNvPr id="309" name="Google Shape;309;p10"/>
          <p:cNvSpPr txBox="1"/>
          <p:nvPr/>
        </p:nvSpPr>
        <p:spPr>
          <a:xfrm>
            <a:off x="298725" y="924150"/>
            <a:ext cx="8681400" cy="36642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SzPts val="1100"/>
              <a:buChar char="●"/>
            </a:pPr>
            <a:r>
              <a:rPr lang="en" sz="1100">
                <a:solidFill>
                  <a:schemeClr val="dk1"/>
                </a:solidFill>
              </a:rPr>
              <a:t>Craig E. Wills, Doruk C. Uzunoglu, “What Ad Blockers Are (and Are Not) Doing” , 2016</a:t>
            </a:r>
            <a:endParaRPr sz="1100"/>
          </a:p>
          <a:p>
            <a:pPr indent="-298450" lvl="0" marL="457200" rtl="0" algn="just">
              <a:lnSpc>
                <a:spcPct val="115000"/>
              </a:lnSpc>
              <a:spcBef>
                <a:spcPts val="0"/>
              </a:spcBef>
              <a:spcAft>
                <a:spcPts val="0"/>
              </a:spcAft>
              <a:buSzPts val="1100"/>
              <a:buChar char="●"/>
            </a:pPr>
            <a:r>
              <a:rPr lang="en" sz="1100"/>
              <a:t>David Lazar and Kobi Cohen, “</a:t>
            </a:r>
            <a:r>
              <a:rPr lang="en" sz="1100">
                <a:solidFill>
                  <a:schemeClr val="dk1"/>
                </a:solidFill>
              </a:rPr>
              <a:t>IMDoC: Identification of Malicious Domain Campaigns via DNS and Communicating Files”, March 2021</a:t>
            </a:r>
            <a:endParaRPr sz="1100">
              <a:solidFill>
                <a:schemeClr val="dk1"/>
              </a:solidFill>
            </a:endParaRPr>
          </a:p>
          <a:p>
            <a:pPr indent="-298450" lvl="0" marL="457200" rtl="0" algn="just">
              <a:lnSpc>
                <a:spcPct val="115000"/>
              </a:lnSpc>
              <a:spcBef>
                <a:spcPts val="0"/>
              </a:spcBef>
              <a:spcAft>
                <a:spcPts val="0"/>
              </a:spcAft>
              <a:buSzPts val="1100"/>
              <a:buFont typeface="DM Sans"/>
              <a:buChar char="●"/>
            </a:pPr>
            <a:r>
              <a:rPr lang="en" sz="1100">
                <a:solidFill>
                  <a:schemeClr val="dk1"/>
                </a:solidFill>
              </a:rPr>
              <a:t>Bandar Alghamdi, Jason Watson, Yue Xu, “Toward Detecting Malicious Links in Online Social Networks through User Behavior” , 2016</a:t>
            </a:r>
            <a:endParaRPr sz="1100">
              <a:solidFill>
                <a:schemeClr val="dk1"/>
              </a:solidFill>
            </a:endParaRPr>
          </a:p>
          <a:p>
            <a:pPr indent="-298450" lvl="0" marL="457200" rtl="0" algn="just">
              <a:lnSpc>
                <a:spcPct val="115000"/>
              </a:lnSpc>
              <a:spcBef>
                <a:spcPts val="0"/>
              </a:spcBef>
              <a:spcAft>
                <a:spcPts val="0"/>
              </a:spcAft>
              <a:buSzPts val="1100"/>
              <a:buFont typeface="DM Sans"/>
              <a:buChar char="●"/>
            </a:pPr>
            <a:r>
              <a:rPr lang="en" sz="1100">
                <a:solidFill>
                  <a:schemeClr val="dk1"/>
                </a:solidFill>
              </a:rPr>
              <a:t>Edy Rahman Syahputra,Boni Oktaviana Sembing, Arie Rafika Dewi,”Ads-Block Management System Using Open Virtual Private Network on Ubuntu Operating System” , 2018</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Akshay Kadav, Sankalp Madhavi, Tejas Gorivale and Dr. Vrajesh Maheta, “Ad-Blocking with AdGuard”, 2021</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Lukmanulhakim bin Ngah, Ahmad Shakawi Ahmad Sanusi, “Development of Rasberry Pi 3 Content Filtering and Ads Blocker”,2021</a:t>
            </a:r>
            <a:endParaRPr sz="1100">
              <a:solidFill>
                <a:schemeClr val="dk1"/>
              </a:solidFill>
            </a:endParaRPr>
          </a:p>
          <a:p>
            <a:pPr indent="-298450" lvl="0" marL="457200" rtl="0" algn="just">
              <a:lnSpc>
                <a:spcPct val="115000"/>
              </a:lnSpc>
              <a:spcBef>
                <a:spcPts val="0"/>
              </a:spcBef>
              <a:spcAft>
                <a:spcPts val="0"/>
              </a:spcAft>
              <a:buSzPts val="1100"/>
              <a:buChar char="●"/>
            </a:pPr>
            <a:r>
              <a:rPr lang="en" sz="1100">
                <a:solidFill>
                  <a:schemeClr val="dk1"/>
                </a:solidFill>
              </a:rPr>
              <a:t>Sanoaf Dheen N, Sapthagiri M, Naveenkumar A and Sathya Narayanan K, “Network-wide range ad-blocker using raspberry pi”, 2018</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Kinn Abass Bakon,Henry Chukwuemeka Pau, “A STUDY ON IPv4 and IPv6:THE IMPORTANCE OF THEIR CO-EXISTENCE”, 2016</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Sanjay Adiwal, Balaji Rajendran “Domain Name System (DNS) Security: Attacks Identification and Protection Methods”, 2016</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Arvind Parmer, Malcolm Toms, Costa Dedegikas, Christopher Dickert, “AdBlock Plus Efficacy Study. Technical Report”, 2015</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Rhythm Kr Dasgupta , “Pi Black Hole for Internet Advertisements” , 2018</a:t>
            </a:r>
            <a:endParaRPr sz="1100">
              <a:solidFill>
                <a:schemeClr val="dk1"/>
              </a:solidFill>
            </a:endParaRPr>
          </a:p>
          <a:p>
            <a:pPr indent="0" lvl="0" marL="457200" rtl="0" algn="just">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219cfe69e5_6_15"/>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
        <p:nvSpPr>
          <p:cNvPr id="315" name="Google Shape;315;g1219cfe69e5_6_15"/>
          <p:cNvSpPr txBox="1"/>
          <p:nvPr/>
        </p:nvSpPr>
        <p:spPr>
          <a:xfrm>
            <a:off x="298725" y="924150"/>
            <a:ext cx="8681400" cy="1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Aditya V Shetty, Algeena Carol Dsouza, Aditya Maruti Naik, Reena Lobo, “Ad Block and Malicious URL Detection System”, 2019</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Kaouthar Chetioui, Ghizlane Orhanou, “Security of the DNS Protocol”, 2020</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S. Gokul , R. Loganath, J. Kodeeswaran, K.S. Ranjgith, Dr.A.Mohanbabu , “Advertisement Blocker using Raspberry pi”, 202</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Mohd Iskandar Bin Samsuddin,Mohamad Yusof Darus, “The evaluation of AdBlock technique implementation for enterprise network environment”, 2019</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11"/>
          <p:cNvGrpSpPr/>
          <p:nvPr/>
        </p:nvGrpSpPr>
        <p:grpSpPr>
          <a:xfrm>
            <a:off x="4326759" y="479768"/>
            <a:ext cx="4817241" cy="4537480"/>
            <a:chOff x="1029100" y="238125"/>
            <a:chExt cx="5561350" cy="5238375"/>
          </a:xfrm>
        </p:grpSpPr>
        <p:sp>
          <p:nvSpPr>
            <p:cNvPr id="321" name="Google Shape;321;p11"/>
            <p:cNvSpPr/>
            <p:nvPr/>
          </p:nvSpPr>
          <p:spPr>
            <a:xfrm>
              <a:off x="1203150" y="238125"/>
              <a:ext cx="5105375" cy="4600950"/>
            </a:xfrm>
            <a:custGeom>
              <a:rect b="b" l="l" r="r" t="t"/>
              <a:pathLst>
                <a:path extrusionOk="0" h="184038" w="204215">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1"/>
            <p:cNvSpPr/>
            <p:nvPr/>
          </p:nvSpPr>
          <p:spPr>
            <a:xfrm>
              <a:off x="1029100" y="5310750"/>
              <a:ext cx="5561350" cy="165750"/>
            </a:xfrm>
            <a:custGeom>
              <a:rect b="b" l="l" r="r" t="t"/>
              <a:pathLst>
                <a:path extrusionOk="0" h="6630" w="222454">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1"/>
            <p:cNvSpPr/>
            <p:nvPr/>
          </p:nvSpPr>
          <p:spPr>
            <a:xfrm>
              <a:off x="2571825" y="970075"/>
              <a:ext cx="2459525" cy="4432625"/>
            </a:xfrm>
            <a:custGeom>
              <a:rect b="b" l="l" r="r" t="t"/>
              <a:pathLst>
                <a:path extrusionOk="0" h="177305" w="98381">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1"/>
            <p:cNvSpPr/>
            <p:nvPr/>
          </p:nvSpPr>
          <p:spPr>
            <a:xfrm>
              <a:off x="2564500" y="962775"/>
              <a:ext cx="2474175" cy="4447250"/>
            </a:xfrm>
            <a:custGeom>
              <a:rect b="b" l="l" r="r" t="t"/>
              <a:pathLst>
                <a:path extrusionOk="0" h="177890" w="98967">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3634025" y="1172050"/>
              <a:ext cx="369025" cy="62825"/>
            </a:xfrm>
            <a:custGeom>
              <a:rect b="b" l="l" r="r" t="t"/>
              <a:pathLst>
                <a:path extrusionOk="0" h="2513" w="14761">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1"/>
            <p:cNvSpPr/>
            <p:nvPr/>
          </p:nvSpPr>
          <p:spPr>
            <a:xfrm>
              <a:off x="2727250" y="1238500"/>
              <a:ext cx="2148675" cy="3767975"/>
            </a:xfrm>
            <a:custGeom>
              <a:rect b="b" l="l" r="r" t="t"/>
              <a:pathLst>
                <a:path extrusionOk="0" h="150719" w="85947">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1"/>
            <p:cNvSpPr/>
            <p:nvPr/>
          </p:nvSpPr>
          <p:spPr>
            <a:xfrm>
              <a:off x="2720350" y="1231600"/>
              <a:ext cx="2162475" cy="3781750"/>
            </a:xfrm>
            <a:custGeom>
              <a:rect b="b" l="l" r="r" t="t"/>
              <a:pathLst>
                <a:path extrusionOk="0" h="151270" w="86499">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1"/>
            <p:cNvSpPr/>
            <p:nvPr/>
          </p:nvSpPr>
          <p:spPr>
            <a:xfrm>
              <a:off x="2824775" y="1417800"/>
              <a:ext cx="1960250" cy="3487125"/>
            </a:xfrm>
            <a:custGeom>
              <a:rect b="b" l="l" r="r" t="t"/>
              <a:pathLst>
                <a:path extrusionOk="0" h="139485" w="7841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1"/>
            <p:cNvSpPr/>
            <p:nvPr/>
          </p:nvSpPr>
          <p:spPr>
            <a:xfrm>
              <a:off x="2893725" y="1693625"/>
              <a:ext cx="1822375" cy="3102925"/>
            </a:xfrm>
            <a:custGeom>
              <a:rect b="b" l="l" r="r" t="t"/>
              <a:pathLst>
                <a:path extrusionOk="0" h="124117" w="72895">
                  <a:moveTo>
                    <a:pt x="0" y="1"/>
                  </a:moveTo>
                  <a:lnTo>
                    <a:pt x="0" y="124117"/>
                  </a:lnTo>
                  <a:lnTo>
                    <a:pt x="72894" y="124117"/>
                  </a:lnTo>
                  <a:lnTo>
                    <a:pt x="728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3768700" y="5073775"/>
              <a:ext cx="101525" cy="97675"/>
            </a:xfrm>
            <a:custGeom>
              <a:rect b="b" l="l" r="r" t="t"/>
              <a:pathLst>
                <a:path extrusionOk="0" h="3907" w="4061">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1"/>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a:off x="3052200" y="2788650"/>
              <a:ext cx="1357750" cy="1284775"/>
            </a:xfrm>
            <a:custGeom>
              <a:rect b="b" l="l" r="r" t="t"/>
              <a:pathLst>
                <a:path extrusionOk="0" h="51391" w="5431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3060225" y="2781350"/>
              <a:ext cx="1357125" cy="1298675"/>
            </a:xfrm>
            <a:custGeom>
              <a:rect b="b" l="l" r="r" t="t"/>
              <a:pathLst>
                <a:path extrusionOk="0" h="51947" w="54285">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3521575" y="2773025"/>
              <a:ext cx="841725" cy="937025"/>
            </a:xfrm>
            <a:custGeom>
              <a:rect b="b" l="l" r="r" t="t"/>
              <a:pathLst>
                <a:path extrusionOk="0" h="37481" w="33669">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3512125" y="2765700"/>
              <a:ext cx="860075" cy="951250"/>
            </a:xfrm>
            <a:custGeom>
              <a:rect b="b" l="l" r="r" t="t"/>
              <a:pathLst>
                <a:path extrusionOk="0" h="38050" w="34403">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3643425" y="1155050"/>
              <a:ext cx="2081200" cy="2431225"/>
            </a:xfrm>
            <a:custGeom>
              <a:rect b="b" l="l" r="r" t="t"/>
              <a:pathLst>
                <a:path extrusionOk="0" h="97249" w="83248">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3633450" y="1147700"/>
              <a:ext cx="2083350" cy="2445725"/>
            </a:xfrm>
            <a:custGeom>
              <a:rect b="b" l="l" r="r" t="t"/>
              <a:pathLst>
                <a:path extrusionOk="0" h="97829" w="83334">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5398975" y="2988325"/>
              <a:ext cx="256575" cy="113275"/>
            </a:xfrm>
            <a:custGeom>
              <a:rect b="b" l="l" r="r" t="t"/>
              <a:pathLst>
                <a:path extrusionOk="0" h="4531" w="10263">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5391650" y="2980900"/>
              <a:ext cx="269350" cy="128000"/>
            </a:xfrm>
            <a:custGeom>
              <a:rect b="b" l="l" r="r" t="t"/>
              <a:pathLst>
                <a:path extrusionOk="0" h="5120" w="10774">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4370800" y="1379225"/>
              <a:ext cx="359900" cy="212375"/>
            </a:xfrm>
            <a:custGeom>
              <a:rect b="b" l="l" r="r" t="t"/>
              <a:pathLst>
                <a:path extrusionOk="0" h="8495" w="14396">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4360775" y="1371875"/>
              <a:ext cx="377225" cy="227025"/>
            </a:xfrm>
            <a:custGeom>
              <a:rect b="b" l="l" r="r" t="t"/>
              <a:pathLst>
                <a:path extrusionOk="0" h="9081" w="15089">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4292850" y="2768775"/>
              <a:ext cx="157150" cy="113325"/>
            </a:xfrm>
            <a:custGeom>
              <a:rect b="b" l="l" r="r" t="t"/>
              <a:pathLst>
                <a:path extrusionOk="0" h="4533" w="6286">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4245575" y="2913000"/>
              <a:ext cx="32625" cy="48850"/>
            </a:xfrm>
            <a:custGeom>
              <a:rect b="b" l="l" r="r" t="t"/>
              <a:pathLst>
                <a:path extrusionOk="0" h="1954" w="1305">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4098475" y="3185000"/>
              <a:ext cx="58325" cy="55600"/>
            </a:xfrm>
            <a:custGeom>
              <a:rect b="b" l="l" r="r" t="t"/>
              <a:pathLst>
                <a:path extrusionOk="0" h="2224" w="2333">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4198225" y="3268875"/>
              <a:ext cx="255275" cy="66550"/>
            </a:xfrm>
            <a:custGeom>
              <a:rect b="b" l="l" r="r" t="t"/>
              <a:pathLst>
                <a:path extrusionOk="0" h="2662" w="10211">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3758625" y="1573875"/>
              <a:ext cx="2028525" cy="1486775"/>
            </a:xfrm>
            <a:custGeom>
              <a:rect b="b" l="l" r="r" t="t"/>
              <a:pathLst>
                <a:path extrusionOk="0" h="59471" w="81141">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3743950" y="1559225"/>
              <a:ext cx="2057850" cy="1535225"/>
            </a:xfrm>
            <a:custGeom>
              <a:rect b="b" l="l" r="r" t="t"/>
              <a:pathLst>
                <a:path extrusionOk="0" h="61409" w="82314">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
            <p:cNvSpPr/>
            <p:nvPr/>
          </p:nvSpPr>
          <p:spPr>
            <a:xfrm>
              <a:off x="3963675" y="1987825"/>
              <a:ext cx="1550575" cy="30275"/>
            </a:xfrm>
            <a:custGeom>
              <a:rect b="b" l="l" r="r" t="t"/>
              <a:pathLst>
                <a:path extrusionOk="0" h="1211" w="62023">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3963675" y="214432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1"/>
            <p:cNvSpPr/>
            <p:nvPr/>
          </p:nvSpPr>
          <p:spPr>
            <a:xfrm>
              <a:off x="3963675" y="2300800"/>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1"/>
            <p:cNvSpPr/>
            <p:nvPr/>
          </p:nvSpPr>
          <p:spPr>
            <a:xfrm>
              <a:off x="3963675" y="245727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1"/>
            <p:cNvSpPr/>
            <p:nvPr/>
          </p:nvSpPr>
          <p:spPr>
            <a:xfrm>
              <a:off x="5586250" y="1772325"/>
              <a:ext cx="377175" cy="360175"/>
            </a:xfrm>
            <a:custGeom>
              <a:rect b="b" l="l" r="r" t="t"/>
              <a:pathLst>
                <a:path extrusionOk="0" h="14407" w="15087">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5684425" y="1826600"/>
              <a:ext cx="136100" cy="266175"/>
            </a:xfrm>
            <a:custGeom>
              <a:rect b="b" l="l" r="r" t="t"/>
              <a:pathLst>
                <a:path extrusionOk="0" h="10647" w="5444">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1"/>
            <p:cNvSpPr/>
            <p:nvPr/>
          </p:nvSpPr>
          <p:spPr>
            <a:xfrm>
              <a:off x="5039800" y="1336850"/>
              <a:ext cx="371700" cy="352075"/>
            </a:xfrm>
            <a:custGeom>
              <a:rect b="b" l="l" r="r" t="t"/>
              <a:pathLst>
                <a:path extrusionOk="0" h="14083" w="14868">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1"/>
            <p:cNvSpPr/>
            <p:nvPr/>
          </p:nvSpPr>
          <p:spPr>
            <a:xfrm>
              <a:off x="5031575" y="1329525"/>
              <a:ext cx="386375" cy="366750"/>
            </a:xfrm>
            <a:custGeom>
              <a:rect b="b" l="l" r="r" t="t"/>
              <a:pathLst>
                <a:path extrusionOk="0" h="14670" w="15455">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5225650" y="1519400"/>
              <a:ext cx="184350" cy="149675"/>
            </a:xfrm>
            <a:custGeom>
              <a:rect b="b" l="l" r="r" t="t"/>
              <a:pathLst>
                <a:path extrusionOk="0" h="5987" w="7374">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5219700" y="1512100"/>
              <a:ext cx="197825" cy="164250"/>
            </a:xfrm>
            <a:custGeom>
              <a:rect b="b" l="l" r="r" t="t"/>
              <a:pathLst>
                <a:path extrusionOk="0" h="6570" w="7913">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
            <p:cNvSpPr/>
            <p:nvPr/>
          </p:nvSpPr>
          <p:spPr>
            <a:xfrm>
              <a:off x="4818575" y="1336850"/>
              <a:ext cx="371675" cy="352075"/>
            </a:xfrm>
            <a:custGeom>
              <a:rect b="b" l="l" r="r" t="t"/>
              <a:pathLst>
                <a:path extrusionOk="0" h="14083" w="14867">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4810350" y="1329550"/>
              <a:ext cx="386350" cy="366725"/>
            </a:xfrm>
            <a:custGeom>
              <a:rect b="b" l="l" r="r" t="t"/>
              <a:pathLst>
                <a:path extrusionOk="0" h="14669" w="15454">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a:off x="5004400" y="1519400"/>
              <a:ext cx="184350" cy="149675"/>
            </a:xfrm>
            <a:custGeom>
              <a:rect b="b" l="l" r="r" t="t"/>
              <a:pathLst>
                <a:path extrusionOk="0" h="5987" w="7374">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1"/>
            <p:cNvSpPr/>
            <p:nvPr/>
          </p:nvSpPr>
          <p:spPr>
            <a:xfrm>
              <a:off x="4998425" y="1512100"/>
              <a:ext cx="197800" cy="164250"/>
            </a:xfrm>
            <a:custGeom>
              <a:rect b="b" l="l" r="r" t="t"/>
              <a:pathLst>
                <a:path extrusionOk="0" h="6570" w="7912">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
            <p:cNvSpPr/>
            <p:nvPr/>
          </p:nvSpPr>
          <p:spPr>
            <a:xfrm>
              <a:off x="4612675" y="1336850"/>
              <a:ext cx="371725" cy="352075"/>
            </a:xfrm>
            <a:custGeom>
              <a:rect b="b" l="l" r="r" t="t"/>
              <a:pathLst>
                <a:path extrusionOk="0" h="14083" w="14869">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1"/>
            <p:cNvSpPr/>
            <p:nvPr/>
          </p:nvSpPr>
          <p:spPr>
            <a:xfrm>
              <a:off x="4604450" y="1329525"/>
              <a:ext cx="386375" cy="366750"/>
            </a:xfrm>
            <a:custGeom>
              <a:rect b="b" l="l" r="r" t="t"/>
              <a:pathLst>
                <a:path extrusionOk="0" h="14670" w="15455">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p:nvPr/>
          </p:nvSpPr>
          <p:spPr>
            <a:xfrm>
              <a:off x="4798500" y="1519400"/>
              <a:ext cx="184375" cy="149675"/>
            </a:xfrm>
            <a:custGeom>
              <a:rect b="b" l="l" r="r" t="t"/>
              <a:pathLst>
                <a:path extrusionOk="0" h="5987" w="7375">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4792575" y="1512100"/>
              <a:ext cx="197800" cy="164250"/>
            </a:xfrm>
            <a:custGeom>
              <a:rect b="b" l="l" r="r" t="t"/>
              <a:pathLst>
                <a:path extrusionOk="0" h="6570" w="7912">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3787450" y="2756425"/>
              <a:ext cx="125475" cy="318075"/>
            </a:xfrm>
            <a:custGeom>
              <a:rect b="b" l="l" r="r" t="t"/>
              <a:pathLst>
                <a:path extrusionOk="0" h="12723" w="5019">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3393850" y="3454500"/>
              <a:ext cx="109975" cy="133725"/>
            </a:xfrm>
            <a:custGeom>
              <a:rect b="b" l="l" r="r" t="t"/>
              <a:pathLst>
                <a:path extrusionOk="0" h="5349" w="4399">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3249875" y="3530375"/>
              <a:ext cx="124575" cy="148375"/>
            </a:xfrm>
            <a:custGeom>
              <a:rect b="b" l="l" r="r" t="t"/>
              <a:pathLst>
                <a:path extrusionOk="0" h="5935" w="4983">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0" name="Google Shape;370;p11"/>
          <p:cNvPicPr preferRelativeResize="0"/>
          <p:nvPr/>
        </p:nvPicPr>
        <p:blipFill rotWithShape="1">
          <a:blip r:embed="rId3">
            <a:alphaModFix/>
          </a:blip>
          <a:srcRect b="0" l="0" r="0" t="0"/>
          <a:stretch/>
        </p:blipFill>
        <p:spPr>
          <a:xfrm>
            <a:off x="203003" y="68039"/>
            <a:ext cx="4243184" cy="1950889"/>
          </a:xfrm>
          <a:prstGeom prst="rect">
            <a:avLst/>
          </a:prstGeom>
          <a:noFill/>
          <a:ln>
            <a:noFill/>
          </a:ln>
        </p:spPr>
      </p:pic>
      <p:sp>
        <p:nvSpPr>
          <p:cNvPr id="371" name="Google Shape;371;p11"/>
          <p:cNvSpPr txBox="1"/>
          <p:nvPr/>
        </p:nvSpPr>
        <p:spPr>
          <a:xfrm>
            <a:off x="520000" y="1830723"/>
            <a:ext cx="3684300" cy="1385400"/>
          </a:xfrm>
          <a:prstGeom prst="rect">
            <a:avLst/>
          </a:prstGeom>
          <a:solidFill>
            <a:schemeClr val="lt1"/>
          </a:solidFill>
          <a:ln cap="flat" cmpd="sng" w="2540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Harshal Sonawane Roll No.: 89</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Mansi Patil              Roll No.: 80</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Shashank Patil        Roll No.: 81</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Bhavin Patil             Roll No.: 78</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Chaitanya Patil        Roll No.: 79</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Uma Thakur            Roll No.: 91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
          <p:cNvSpPr txBox="1"/>
          <p:nvPr>
            <p:ph idx="6" type="title"/>
          </p:nvPr>
        </p:nvSpPr>
        <p:spPr>
          <a:xfrm>
            <a:off x="3377303" y="739713"/>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01</a:t>
            </a:r>
            <a:endParaRPr/>
          </a:p>
        </p:txBody>
      </p:sp>
      <p:cxnSp>
        <p:nvCxnSpPr>
          <p:cNvPr id="195" name="Google Shape;195;p2"/>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196" name="Google Shape;196;p2"/>
          <p:cNvSpPr txBox="1"/>
          <p:nvPr>
            <p:ph type="ctrTitle"/>
          </p:nvPr>
        </p:nvSpPr>
        <p:spPr>
          <a:xfrm>
            <a:off x="572003" y="614888"/>
            <a:ext cx="2729100" cy="45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Introduction</a:t>
            </a:r>
            <a:endParaRPr>
              <a:solidFill>
                <a:schemeClr val="lt2"/>
              </a:solidFill>
            </a:endParaRPr>
          </a:p>
        </p:txBody>
      </p:sp>
      <p:sp>
        <p:nvSpPr>
          <p:cNvPr id="197" name="Google Shape;197;p2"/>
          <p:cNvSpPr txBox="1"/>
          <p:nvPr>
            <p:ph idx="1" type="subTitle"/>
          </p:nvPr>
        </p:nvSpPr>
        <p:spPr>
          <a:xfrm>
            <a:off x="572003" y="1013113"/>
            <a:ext cx="2729100" cy="635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solidFill>
                  <a:schemeClr val="lt2"/>
                </a:solidFill>
              </a:rPr>
              <a:t>Problems faced &amp; the Solution we Propose!</a:t>
            </a:r>
            <a:endParaRPr>
              <a:solidFill>
                <a:schemeClr val="lt2"/>
              </a:solidFill>
            </a:endParaRPr>
          </a:p>
        </p:txBody>
      </p:sp>
      <p:sp>
        <p:nvSpPr>
          <p:cNvPr id="198" name="Google Shape;198;p2"/>
          <p:cNvSpPr txBox="1"/>
          <p:nvPr>
            <p:ph idx="2" type="ctrTitle"/>
          </p:nvPr>
        </p:nvSpPr>
        <p:spPr>
          <a:xfrm>
            <a:off x="572003" y="2055075"/>
            <a:ext cx="2729100" cy="45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Literature Review</a:t>
            </a:r>
            <a:endParaRPr>
              <a:solidFill>
                <a:schemeClr val="lt2"/>
              </a:solidFill>
            </a:endParaRPr>
          </a:p>
        </p:txBody>
      </p:sp>
      <p:sp>
        <p:nvSpPr>
          <p:cNvPr id="199" name="Google Shape;199;p2"/>
          <p:cNvSpPr txBox="1"/>
          <p:nvPr>
            <p:ph idx="3" type="subTitle"/>
          </p:nvPr>
        </p:nvSpPr>
        <p:spPr>
          <a:xfrm>
            <a:off x="572003" y="2453300"/>
            <a:ext cx="2729100" cy="635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a:solidFill>
                  <a:schemeClr val="lt2"/>
                </a:solidFill>
              </a:rPr>
              <a:t>Research Papers to Understand the concepts</a:t>
            </a:r>
            <a:endParaRPr>
              <a:solidFill>
                <a:schemeClr val="lt2"/>
              </a:solidFill>
            </a:endParaRPr>
          </a:p>
        </p:txBody>
      </p:sp>
      <p:sp>
        <p:nvSpPr>
          <p:cNvPr id="200" name="Google Shape;200;p2"/>
          <p:cNvSpPr txBox="1"/>
          <p:nvPr>
            <p:ph idx="4" type="ctrTitle"/>
          </p:nvPr>
        </p:nvSpPr>
        <p:spPr>
          <a:xfrm>
            <a:off x="572003" y="3495275"/>
            <a:ext cx="2729100" cy="458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solidFill>
                  <a:schemeClr val="lt2"/>
                </a:solidFill>
              </a:rPr>
              <a:t>Block Diagram/Flowchart</a:t>
            </a:r>
            <a:endParaRPr>
              <a:solidFill>
                <a:schemeClr val="lt2"/>
              </a:solidFill>
            </a:endParaRPr>
          </a:p>
        </p:txBody>
      </p:sp>
      <p:sp>
        <p:nvSpPr>
          <p:cNvPr id="201" name="Google Shape;201;p2"/>
          <p:cNvSpPr txBox="1"/>
          <p:nvPr>
            <p:ph idx="5" type="subTitle"/>
          </p:nvPr>
        </p:nvSpPr>
        <p:spPr>
          <a:xfrm>
            <a:off x="572003" y="3893500"/>
            <a:ext cx="2729100" cy="635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a:solidFill>
                  <a:schemeClr val="lt2"/>
                </a:solidFill>
              </a:rPr>
              <a:t>Conceptual System Design</a:t>
            </a:r>
            <a:endParaRPr>
              <a:solidFill>
                <a:schemeClr val="lt2"/>
              </a:solidFill>
            </a:endParaRPr>
          </a:p>
          <a:p>
            <a:pPr indent="0" lvl="0" marL="0" rtl="0" algn="r">
              <a:lnSpc>
                <a:spcPct val="100000"/>
              </a:lnSpc>
              <a:spcBef>
                <a:spcPts val="0"/>
              </a:spcBef>
              <a:spcAft>
                <a:spcPts val="0"/>
              </a:spcAft>
              <a:buSzPts val="1400"/>
              <a:buNone/>
            </a:pPr>
            <a:r>
              <a:t/>
            </a:r>
            <a:endParaRPr>
              <a:solidFill>
                <a:schemeClr val="lt2"/>
              </a:solidFill>
            </a:endParaRPr>
          </a:p>
        </p:txBody>
      </p:sp>
      <p:sp>
        <p:nvSpPr>
          <p:cNvPr id="202" name="Google Shape;202;p2"/>
          <p:cNvSpPr txBox="1"/>
          <p:nvPr>
            <p:ph idx="7" type="title"/>
          </p:nvPr>
        </p:nvSpPr>
        <p:spPr>
          <a:xfrm>
            <a:off x="3377303" y="217665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02</a:t>
            </a:r>
            <a:endParaRPr/>
          </a:p>
        </p:txBody>
      </p:sp>
      <p:sp>
        <p:nvSpPr>
          <p:cNvPr id="203" name="Google Shape;203;p2"/>
          <p:cNvSpPr txBox="1"/>
          <p:nvPr>
            <p:ph idx="8" type="title"/>
          </p:nvPr>
        </p:nvSpPr>
        <p:spPr>
          <a:xfrm>
            <a:off x="3377303" y="3613600"/>
            <a:ext cx="1192200" cy="79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03</a:t>
            </a:r>
            <a:endParaRPr/>
          </a:p>
        </p:txBody>
      </p:sp>
      <p:sp>
        <p:nvSpPr>
          <p:cNvPr id="204" name="Google Shape;204;p2"/>
          <p:cNvSpPr txBox="1"/>
          <p:nvPr>
            <p:ph idx="9" type="title"/>
          </p:nvPr>
        </p:nvSpPr>
        <p:spPr>
          <a:xfrm>
            <a:off x="4574503" y="739713"/>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04</a:t>
            </a:r>
            <a:endParaRPr/>
          </a:p>
        </p:txBody>
      </p:sp>
      <p:sp>
        <p:nvSpPr>
          <p:cNvPr id="205" name="Google Shape;205;p2"/>
          <p:cNvSpPr txBox="1"/>
          <p:nvPr>
            <p:ph idx="13" type="title"/>
          </p:nvPr>
        </p:nvSpPr>
        <p:spPr>
          <a:xfrm>
            <a:off x="4574503" y="217665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05</a:t>
            </a:r>
            <a:endParaRPr/>
          </a:p>
        </p:txBody>
      </p:sp>
      <p:sp>
        <p:nvSpPr>
          <p:cNvPr id="206" name="Google Shape;206;p2"/>
          <p:cNvSpPr txBox="1"/>
          <p:nvPr>
            <p:ph idx="14" type="title"/>
          </p:nvPr>
        </p:nvSpPr>
        <p:spPr>
          <a:xfrm>
            <a:off x="4574503" y="3613600"/>
            <a:ext cx="1192200" cy="79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000"/>
              <a:buNone/>
            </a:pPr>
            <a:r>
              <a:rPr lang="en"/>
              <a:t>06</a:t>
            </a:r>
            <a:endParaRPr/>
          </a:p>
        </p:txBody>
      </p:sp>
      <p:sp>
        <p:nvSpPr>
          <p:cNvPr id="207" name="Google Shape;207;p2"/>
          <p:cNvSpPr txBox="1"/>
          <p:nvPr>
            <p:ph idx="15" type="ctrTitle"/>
          </p:nvPr>
        </p:nvSpPr>
        <p:spPr>
          <a:xfrm>
            <a:off x="5842903" y="614888"/>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Hardware &amp; Software Requirements</a:t>
            </a:r>
            <a:endParaRPr>
              <a:solidFill>
                <a:schemeClr val="lt2"/>
              </a:solidFill>
            </a:endParaRPr>
          </a:p>
        </p:txBody>
      </p:sp>
      <p:sp>
        <p:nvSpPr>
          <p:cNvPr id="208" name="Google Shape;208;p2"/>
          <p:cNvSpPr txBox="1"/>
          <p:nvPr>
            <p:ph idx="16" type="subTitle"/>
          </p:nvPr>
        </p:nvSpPr>
        <p:spPr>
          <a:xfrm>
            <a:off x="5842903" y="1013113"/>
            <a:ext cx="2729100" cy="6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lt2"/>
                </a:solidFill>
              </a:rPr>
              <a:t>List of necessary Hardware along with Cost</a:t>
            </a:r>
            <a:endParaRPr>
              <a:solidFill>
                <a:schemeClr val="lt2"/>
              </a:solidFill>
            </a:endParaRPr>
          </a:p>
        </p:txBody>
      </p:sp>
      <p:sp>
        <p:nvSpPr>
          <p:cNvPr id="209" name="Google Shape;209;p2"/>
          <p:cNvSpPr txBox="1"/>
          <p:nvPr>
            <p:ph idx="17" type="ctrTitle"/>
          </p:nvPr>
        </p:nvSpPr>
        <p:spPr>
          <a:xfrm>
            <a:off x="5842903" y="2055075"/>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Planned Schedule</a:t>
            </a:r>
            <a:endParaRPr>
              <a:solidFill>
                <a:schemeClr val="lt2"/>
              </a:solidFill>
            </a:endParaRPr>
          </a:p>
        </p:txBody>
      </p:sp>
      <p:sp>
        <p:nvSpPr>
          <p:cNvPr id="210" name="Google Shape;210;p2"/>
          <p:cNvSpPr txBox="1"/>
          <p:nvPr>
            <p:ph idx="18" type="subTitle"/>
          </p:nvPr>
        </p:nvSpPr>
        <p:spPr>
          <a:xfrm>
            <a:off x="5842903" y="2453300"/>
            <a:ext cx="2729100" cy="6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2"/>
                </a:solidFill>
              </a:rPr>
              <a:t>Time Frame planned to complete activities</a:t>
            </a:r>
            <a:endParaRPr>
              <a:solidFill>
                <a:schemeClr val="lt2"/>
              </a:solidFill>
            </a:endParaRPr>
          </a:p>
        </p:txBody>
      </p:sp>
      <p:sp>
        <p:nvSpPr>
          <p:cNvPr id="211" name="Google Shape;211;p2"/>
          <p:cNvSpPr txBox="1"/>
          <p:nvPr>
            <p:ph idx="19" type="ctrTitle"/>
          </p:nvPr>
        </p:nvSpPr>
        <p:spPr>
          <a:xfrm>
            <a:off x="5842903" y="3495275"/>
            <a:ext cx="2729100" cy="45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lt2"/>
                </a:solidFill>
              </a:rPr>
              <a:t>References</a:t>
            </a:r>
            <a:endParaRPr>
              <a:solidFill>
                <a:schemeClr val="lt2"/>
              </a:solidFill>
            </a:endParaRPr>
          </a:p>
        </p:txBody>
      </p:sp>
      <p:sp>
        <p:nvSpPr>
          <p:cNvPr id="212" name="Google Shape;212;p2"/>
          <p:cNvSpPr txBox="1"/>
          <p:nvPr>
            <p:ph idx="20" type="subTitle"/>
          </p:nvPr>
        </p:nvSpPr>
        <p:spPr>
          <a:xfrm>
            <a:off x="5842903" y="3893500"/>
            <a:ext cx="2729100" cy="6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2"/>
                </a:solidFill>
              </a:rPr>
              <a:t>Additional References </a:t>
            </a:r>
            <a:endParaRPr>
              <a:solidFill>
                <a:schemeClr val="lt2"/>
              </a:solidFill>
            </a:endParaRPr>
          </a:p>
        </p:txBody>
      </p:sp>
      <p:cxnSp>
        <p:nvCxnSpPr>
          <p:cNvPr id="213" name="Google Shape;213;p2"/>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214" name="Google Shape;214;p2"/>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
          <p:cNvSpPr txBox="1"/>
          <p:nvPr>
            <p:ph idx="1" type="body"/>
          </p:nvPr>
        </p:nvSpPr>
        <p:spPr>
          <a:xfrm>
            <a:off x="671350" y="1071675"/>
            <a:ext cx="7565700" cy="3262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100"/>
              <a:buNone/>
            </a:pPr>
            <a:r>
              <a:rPr lang="en">
                <a:solidFill>
                  <a:schemeClr val="dk1"/>
                </a:solidFill>
                <a:latin typeface="Arial"/>
                <a:ea typeface="Arial"/>
                <a:cs typeface="Arial"/>
                <a:sym typeface="Arial"/>
              </a:rPr>
              <a:t>Online Advertisements constitute an important part of the Internet ecosystem, forming the economic lifeblood of many largest global technology companies such as Google and Facebook. Also they pose a threat to security and also compromise performance and efficiency.</a:t>
            </a:r>
            <a:endParaRPr>
              <a:solidFill>
                <a:schemeClr val="dk1"/>
              </a:solidFill>
              <a:latin typeface="Arial"/>
              <a:ea typeface="Arial"/>
              <a:cs typeface="Arial"/>
              <a:sym typeface="Arial"/>
            </a:endParaRPr>
          </a:p>
          <a:p>
            <a:pPr indent="0" lvl="0" marL="0" rtl="0" algn="just">
              <a:lnSpc>
                <a:spcPct val="115000"/>
              </a:lnSpc>
              <a:spcBef>
                <a:spcPts val="1200"/>
              </a:spcBef>
              <a:spcAft>
                <a:spcPts val="0"/>
              </a:spcAft>
              <a:buSzPts val="1100"/>
              <a:buNone/>
            </a:pPr>
            <a:r>
              <a:rPr lang="en">
                <a:solidFill>
                  <a:schemeClr val="dk1"/>
                </a:solidFill>
                <a:latin typeface="Arial"/>
                <a:ea typeface="Arial"/>
                <a:cs typeface="Arial"/>
                <a:sym typeface="Arial"/>
              </a:rPr>
              <a:t>So, to protect our own privacy we have proposed a system which</a:t>
            </a:r>
            <a:endParaRPr>
              <a:solidFill>
                <a:schemeClr val="dk1"/>
              </a:solidFill>
              <a:latin typeface="Arial"/>
              <a:ea typeface="Arial"/>
              <a:cs typeface="Arial"/>
              <a:sym typeface="Arial"/>
            </a:endParaRPr>
          </a:p>
          <a:p>
            <a:pPr indent="-304800" lvl="0" marL="457200" rtl="0" algn="just">
              <a:lnSpc>
                <a:spcPct val="150000"/>
              </a:lnSpc>
              <a:spcBef>
                <a:spcPts val="1200"/>
              </a:spcBef>
              <a:spcAft>
                <a:spcPts val="0"/>
              </a:spcAft>
              <a:buClr>
                <a:schemeClr val="dk1"/>
              </a:buClr>
              <a:buSzPts val="1200"/>
              <a:buFont typeface="Arial"/>
              <a:buChar char="➢"/>
            </a:pPr>
            <a:r>
              <a:rPr lang="en">
                <a:solidFill>
                  <a:schemeClr val="dk1"/>
                </a:solidFill>
                <a:latin typeface="Arial"/>
                <a:ea typeface="Arial"/>
                <a:cs typeface="Arial"/>
                <a:sym typeface="Arial"/>
              </a:rPr>
              <a:t>Block ads for any device connected to that network</a:t>
            </a:r>
            <a:endParaRPr>
              <a:solidFill>
                <a:schemeClr val="dk1"/>
              </a:solidFill>
              <a:latin typeface="Arial"/>
              <a:ea typeface="Arial"/>
              <a:cs typeface="Arial"/>
              <a:sym typeface="Arial"/>
            </a:endParaRPr>
          </a:p>
          <a:p>
            <a:pPr indent="-304800" lvl="0" marL="457200" rtl="0" algn="just">
              <a:lnSpc>
                <a:spcPct val="150000"/>
              </a:lnSpc>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Allows to control the services which the extensions cannot do</a:t>
            </a:r>
            <a:endParaRPr>
              <a:solidFill>
                <a:schemeClr val="dk1"/>
              </a:solidFill>
              <a:latin typeface="Arial"/>
              <a:ea typeface="Arial"/>
              <a:cs typeface="Arial"/>
              <a:sym typeface="Arial"/>
            </a:endParaRPr>
          </a:p>
          <a:p>
            <a:pPr indent="-304800" lvl="0" marL="457200" rtl="0" algn="just">
              <a:lnSpc>
                <a:spcPct val="150000"/>
              </a:lnSpc>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Utilizes Pi-Hole as open-source software that runs on Raspberry Pi </a:t>
            </a:r>
            <a:endParaRPr>
              <a:solidFill>
                <a:schemeClr val="dk1"/>
              </a:solidFill>
              <a:latin typeface="Arial"/>
              <a:ea typeface="Arial"/>
              <a:cs typeface="Arial"/>
              <a:sym typeface="Arial"/>
            </a:endParaRPr>
          </a:p>
          <a:p>
            <a:pPr indent="-304800" lvl="0" marL="457200" rtl="0" algn="just">
              <a:lnSpc>
                <a:spcPct val="150000"/>
              </a:lnSpc>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Allows user to blacklist a set of websites or a group of web pages</a:t>
            </a:r>
            <a:endParaRPr>
              <a:solidFill>
                <a:schemeClr val="dk1"/>
              </a:solidFill>
              <a:latin typeface="Arial"/>
              <a:ea typeface="Arial"/>
              <a:cs typeface="Arial"/>
              <a:sym typeface="Arial"/>
            </a:endParaRPr>
          </a:p>
        </p:txBody>
      </p:sp>
      <p:sp>
        <p:nvSpPr>
          <p:cNvPr id="220" name="Google Shape;220;p3"/>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4"/>
          <p:cNvGraphicFramePr/>
          <p:nvPr/>
        </p:nvGraphicFramePr>
        <p:xfrm>
          <a:off x="1" y="0"/>
          <a:ext cx="3000000" cy="3000000"/>
        </p:xfrm>
        <a:graphic>
          <a:graphicData uri="http://schemas.openxmlformats.org/drawingml/2006/table">
            <a:tbl>
              <a:tblPr bandRow="1" firstRow="1">
                <a:noFill/>
                <a:tableStyleId>{03F03D58-E45A-4891-9E4E-3899024551EF}</a:tableStyleId>
              </a:tblPr>
              <a:tblGrid>
                <a:gridCol w="2030800"/>
                <a:gridCol w="1604025"/>
                <a:gridCol w="1044800"/>
                <a:gridCol w="4464375"/>
              </a:tblGrid>
              <a:tr h="553125">
                <a:tc>
                  <a:txBody>
                    <a:bodyPr/>
                    <a:lstStyle/>
                    <a:p>
                      <a:pPr indent="0" lvl="0" marL="0" marR="0" rtl="0" algn="ctr">
                        <a:lnSpc>
                          <a:spcPct val="100000"/>
                        </a:lnSpc>
                        <a:spcBef>
                          <a:spcPts val="0"/>
                        </a:spcBef>
                        <a:spcAft>
                          <a:spcPts val="0"/>
                        </a:spcAft>
                        <a:buNone/>
                      </a:pPr>
                      <a:r>
                        <a:rPr lang="en" sz="1250" u="none" cap="none" strike="noStrike"/>
                        <a:t>Title</a:t>
                      </a:r>
                      <a:endParaRPr sz="1250"/>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u="none" cap="none" strike="noStrike"/>
                        <a:t>Authors</a:t>
                      </a:r>
                      <a:endParaRPr sz="1250"/>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a:t>Year</a:t>
                      </a:r>
                      <a:r>
                        <a:rPr lang="en" sz="1250" u="none" cap="none" strike="noStrike"/>
                        <a:t> of Publication</a:t>
                      </a:r>
                      <a:endParaRPr sz="1250"/>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u="none" cap="none" strike="noStrike"/>
                        <a:t>Overview</a:t>
                      </a:r>
                      <a:endParaRPr sz="1250"/>
                    </a:p>
                  </a:txBody>
                  <a:tcPr marT="45725" marB="45725" marR="91450" marL="91450"/>
                </a:tc>
              </a:tr>
              <a:tr h="864200">
                <a:tc>
                  <a:txBody>
                    <a:bodyPr/>
                    <a:lstStyle/>
                    <a:p>
                      <a:pPr indent="-228600" lvl="0" marL="0" rtl="0" algn="l">
                        <a:lnSpc>
                          <a:spcPct val="115000"/>
                        </a:lnSpc>
                        <a:spcBef>
                          <a:spcPts val="1200"/>
                        </a:spcBef>
                        <a:spcAft>
                          <a:spcPts val="0"/>
                        </a:spcAft>
                        <a:buNone/>
                      </a:pPr>
                      <a:r>
                        <a:rPr lang="en" sz="1200">
                          <a:latin typeface="Times New Roman"/>
                          <a:ea typeface="Times New Roman"/>
                          <a:cs typeface="Times New Roman"/>
                          <a:sym typeface="Times New Roman"/>
                        </a:rPr>
                        <a:t>      IMDoC: Identification of Malicious DomainCampaigns via DNS and Communicating Files</a:t>
                      </a:r>
                      <a:endParaRPr sz="1200">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t>Craig E. Wills</a:t>
                      </a:r>
                      <a:endParaRPr sz="1100"/>
                    </a:p>
                    <a:p>
                      <a:pPr indent="0" lvl="0" marL="0" marR="0" rtl="0" algn="l">
                        <a:lnSpc>
                          <a:spcPct val="100000"/>
                        </a:lnSpc>
                        <a:spcBef>
                          <a:spcPts val="0"/>
                        </a:spcBef>
                        <a:spcAft>
                          <a:spcPts val="0"/>
                        </a:spcAft>
                        <a:buClr>
                          <a:schemeClr val="dk1"/>
                        </a:buClr>
                        <a:buSzPts val="1100"/>
                        <a:buFont typeface="Arial"/>
                        <a:buNone/>
                      </a:pPr>
                      <a:r>
                        <a:rPr lang="en" sz="1100"/>
                        <a:t>Doruk C. Uzunoglu</a:t>
                      </a:r>
                      <a:endParaRPr sz="1100"/>
                    </a:p>
                    <a:p>
                      <a:pPr indent="0" lvl="0" marL="0" marR="0" rtl="0" algn="l">
                        <a:lnSpc>
                          <a:spcPct val="100000"/>
                        </a:lnSpc>
                        <a:spcBef>
                          <a:spcPts val="0"/>
                        </a:spcBef>
                        <a:spcAft>
                          <a:spcPts val="0"/>
                        </a:spcAft>
                        <a:buNone/>
                      </a:pPr>
                      <a:r>
                        <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2016</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 sz="1000"/>
                        <a:t>The paper lists a few techniques to counter cyber attacks via DNS such as Use of Physical DNS and also states its limitations.Proposes improved methods i) Detection based on Communicating files. ii) Detection from a specific malware campaign based on DNS data. IMDoC algorithm and its real time evaluation</a:t>
                      </a:r>
                      <a:endParaRPr sz="1000"/>
                    </a:p>
                  </a:txBody>
                  <a:tcPr marT="45725" marB="45725" marR="91450" marL="91450">
                    <a:lnL cap="flat" cmpd="sng" w="12700">
                      <a:solidFill>
                        <a:schemeClr val="lt1"/>
                      </a:solidFill>
                      <a:prstDash val="solid"/>
                      <a:round/>
                      <a:headEnd len="sm" w="sm" type="none"/>
                      <a:tailEnd len="sm" w="sm" type="none"/>
                    </a:lnL>
                  </a:tcPr>
                </a:tc>
              </a:tr>
              <a:tr h="776925">
                <a:tc>
                  <a:txBody>
                    <a:bodyPr/>
                    <a:lstStyle/>
                    <a:p>
                      <a:pPr indent="0" lvl="0" marL="0" rtl="0" algn="l">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Toward Detecting Malicious Links in Online Social Networks through User Behavior </a:t>
                      </a:r>
                      <a:endParaRPr sz="1000" u="none" cap="none" strike="noStrike"/>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000"/>
                        <a:t>Bandar Alghamdi, Jason Watson, Yue Xu</a:t>
                      </a:r>
                      <a:endParaRPr sz="1000" u="none" cap="none" strike="noStrike"/>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sz="1000"/>
                        <a:t>2016</a:t>
                      </a:r>
                      <a:endParaRPr sz="1000" u="none" cap="none" strike="noStrike"/>
                    </a:p>
                  </a:txBody>
                  <a:tcPr marT="45725" marB="45725" marR="91450" marL="91450">
                    <a:lnT cap="flat" cmpd="sng" w="12700">
                      <a:solidFill>
                        <a:schemeClr val="lt1"/>
                      </a:solidFill>
                      <a:prstDash val="solid"/>
                      <a:round/>
                      <a:headEnd len="sm" w="sm" type="none"/>
                      <a:tailEnd len="sm" w="sm" type="none"/>
                    </a:lnT>
                  </a:tcPr>
                </a:tc>
                <a:tc>
                  <a:txBody>
                    <a:bodyPr/>
                    <a:lstStyle/>
                    <a:p>
                      <a:pPr indent="0" lvl="0" marL="0" marR="0" rtl="0" algn="just">
                        <a:lnSpc>
                          <a:spcPct val="100000"/>
                        </a:lnSpc>
                        <a:spcBef>
                          <a:spcPts val="0"/>
                        </a:spcBef>
                        <a:spcAft>
                          <a:spcPts val="0"/>
                        </a:spcAft>
                        <a:buNone/>
                      </a:pPr>
                      <a:r>
                        <a:rPr lang="en" sz="1000"/>
                        <a:t>The paper focuses on classification of URL based on URL features such as Lexical,Hot-based, Domain Based, OSN based features and many more. Model for detection of malicious URL based on Data collection, Feature extraction and URL classification</a:t>
                      </a:r>
                      <a:endParaRPr sz="1000" u="none" cap="none" strike="noStrike"/>
                    </a:p>
                  </a:txBody>
                  <a:tcPr marT="45725" marB="45725" marR="91450" marL="91450"/>
                </a:tc>
              </a:tr>
              <a:tr h="792675">
                <a:tc>
                  <a:txBody>
                    <a:bodyPr/>
                    <a:lstStyle/>
                    <a:p>
                      <a:pPr indent="-228600" lvl="0" marL="0" rtl="0" algn="l">
                        <a:lnSpc>
                          <a:spcPct val="115000"/>
                        </a:lnSpc>
                        <a:spcBef>
                          <a:spcPts val="1200"/>
                        </a:spcBef>
                        <a:spcAft>
                          <a:spcPts val="1200"/>
                        </a:spcAft>
                        <a:buClr>
                          <a:schemeClr val="dk1"/>
                        </a:buClr>
                        <a:buSzPts val="1100"/>
                        <a:buFont typeface="Arial"/>
                        <a:buNone/>
                      </a:pPr>
                      <a:r>
                        <a:rPr lang="en" sz="1000">
                          <a:latin typeface="Times New Roman"/>
                          <a:ea typeface="Times New Roman"/>
                          <a:cs typeface="Times New Roman"/>
                          <a:sym typeface="Times New Roman"/>
                        </a:rPr>
                        <a:t>       Ads-Block Management System Using Open Virtual Private Network on Ubuntu Operating System</a:t>
                      </a:r>
                      <a:endParaRPr sz="10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 sz="1000"/>
                        <a:t>Edy Rahman Syahputra</a:t>
                      </a:r>
                      <a:endParaRPr sz="1000"/>
                    </a:p>
                    <a:p>
                      <a:pPr indent="0" lvl="0" marL="0" rtl="0" algn="l">
                        <a:spcBef>
                          <a:spcPts val="0"/>
                        </a:spcBef>
                        <a:spcAft>
                          <a:spcPts val="0"/>
                        </a:spcAft>
                        <a:buClr>
                          <a:schemeClr val="dk1"/>
                        </a:buClr>
                        <a:buSzPts val="1100"/>
                        <a:buFont typeface="Arial"/>
                        <a:buNone/>
                      </a:pPr>
                      <a:r>
                        <a:rPr lang="en" sz="1000"/>
                        <a:t>, Boni Oktaviana Sembing</a:t>
                      </a:r>
                      <a:endParaRPr sz="1000"/>
                    </a:p>
                    <a:p>
                      <a:pPr indent="0" lvl="0" marL="0" rtl="0" algn="l">
                        <a:spcBef>
                          <a:spcPts val="0"/>
                        </a:spcBef>
                        <a:spcAft>
                          <a:spcPts val="0"/>
                        </a:spcAft>
                        <a:buClr>
                          <a:schemeClr val="dk1"/>
                        </a:buClr>
                        <a:buSzPts val="1100"/>
                        <a:buFont typeface="Arial"/>
                        <a:buNone/>
                      </a:pPr>
                      <a:r>
                        <a:rPr lang="en" sz="1000"/>
                        <a:t>, Arie Rafika Dewi</a:t>
                      </a:r>
                      <a:endParaRPr sz="1000"/>
                    </a:p>
                  </a:txBody>
                  <a:tcPr marT="45725" marB="45725" marR="91450" marL="91450"/>
                </a:tc>
                <a:tc>
                  <a:txBody>
                    <a:bodyPr/>
                    <a:lstStyle/>
                    <a:p>
                      <a:pPr indent="0" lvl="0" marL="0" marR="0" rtl="0" algn="l">
                        <a:lnSpc>
                          <a:spcPct val="100000"/>
                        </a:lnSpc>
                        <a:spcBef>
                          <a:spcPts val="0"/>
                        </a:spcBef>
                        <a:spcAft>
                          <a:spcPts val="0"/>
                        </a:spcAft>
                        <a:buNone/>
                      </a:pPr>
                      <a:r>
                        <a:rPr lang="en" sz="1000"/>
                        <a:t>2018</a:t>
                      </a:r>
                      <a:endParaRPr sz="1000" u="none" cap="none" strike="noStrike"/>
                    </a:p>
                  </a:txBody>
                  <a:tcPr marT="45725" marB="45725" marR="91450" marL="91450"/>
                </a:tc>
                <a:tc>
                  <a:txBody>
                    <a:bodyPr/>
                    <a:lstStyle/>
                    <a:p>
                      <a:pPr indent="0" lvl="0" marL="0" marR="0" rtl="0" algn="just">
                        <a:lnSpc>
                          <a:spcPct val="100000"/>
                        </a:lnSpc>
                        <a:spcBef>
                          <a:spcPts val="0"/>
                        </a:spcBef>
                        <a:spcAft>
                          <a:spcPts val="0"/>
                        </a:spcAft>
                        <a:buNone/>
                      </a:pPr>
                      <a:r>
                        <a:rPr lang="en" sz="1000"/>
                        <a:t>Introduction to Online (Web) Advertising, Working of OSI Model, Concept of Open-Vpn. THe paper further discusses DNS in terms of Business of DNS and DNS </a:t>
                      </a:r>
                      <a:r>
                        <a:rPr lang="en" sz="1000"/>
                        <a:t>Tunneling. It states methods to classify Ad requirements along with the achieved results </a:t>
                      </a:r>
                      <a:endParaRPr sz="1000" u="none" cap="none" strike="noStrike"/>
                    </a:p>
                  </a:txBody>
                  <a:tcPr marT="45725" marB="45725" marR="91450" marL="91450"/>
                </a:tc>
              </a:tr>
              <a:tr h="587450">
                <a:tc>
                  <a:txBody>
                    <a:bodyPr/>
                    <a:lstStyle/>
                    <a:p>
                      <a:pPr indent="0" lvl="0" marL="0" marR="0" rtl="0" algn="l">
                        <a:lnSpc>
                          <a:spcPct val="100000"/>
                        </a:lnSpc>
                        <a:spcBef>
                          <a:spcPts val="0"/>
                        </a:spcBef>
                        <a:spcAft>
                          <a:spcPts val="0"/>
                        </a:spcAft>
                        <a:buSzPts val="1100"/>
                        <a:buNone/>
                      </a:pPr>
                      <a:r>
                        <a:rPr lang="en" sz="1000"/>
                        <a:t>Ad-Blocking with AdGuard</a:t>
                      </a:r>
                      <a:endParaRPr sz="1000"/>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 sz="1000"/>
                        <a:t>Akshay Kadav, Sankalp Madhavi, Tejas Gorivale and Dr. Vrajesh Maheta</a:t>
                      </a:r>
                      <a:endParaRPr sz="1000"/>
                    </a:p>
                  </a:txBody>
                  <a:tcPr marT="45725" marB="45725" marR="91450" marL="91450"/>
                </a:tc>
                <a:tc>
                  <a:txBody>
                    <a:bodyPr/>
                    <a:lstStyle/>
                    <a:p>
                      <a:pPr indent="0" lvl="0" marL="0" marR="0" rtl="0" algn="l">
                        <a:lnSpc>
                          <a:spcPct val="100000"/>
                        </a:lnSpc>
                        <a:spcBef>
                          <a:spcPts val="0"/>
                        </a:spcBef>
                        <a:spcAft>
                          <a:spcPts val="0"/>
                        </a:spcAft>
                        <a:buNone/>
                      </a:pPr>
                      <a:r>
                        <a:rPr lang="en" sz="1000"/>
                        <a:t>2021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00"/>
                        <a:t>This paper introduced the system called AdGuard where Ads can be blocked at DNS level using </a:t>
                      </a:r>
                      <a:r>
                        <a:rPr lang="en" sz="1000"/>
                        <a:t>DNS masq, Flask, FTL, etc packages</a:t>
                      </a:r>
                      <a:endParaRPr sz="1000" u="none" cap="none" strike="noStrike"/>
                    </a:p>
                  </a:txBody>
                  <a:tcPr marT="45725" marB="45725" marR="91450" marL="91450"/>
                </a:tc>
              </a:tr>
              <a:tr h="612175">
                <a:tc>
                  <a:txBody>
                    <a:bodyPr/>
                    <a:lstStyle/>
                    <a:p>
                      <a:pPr indent="0" lvl="0" marL="0" marR="0" rtl="0" algn="l">
                        <a:lnSpc>
                          <a:spcPct val="100000"/>
                        </a:lnSpc>
                        <a:spcBef>
                          <a:spcPts val="0"/>
                        </a:spcBef>
                        <a:spcAft>
                          <a:spcPts val="0"/>
                        </a:spcAft>
                        <a:buNone/>
                      </a:pPr>
                      <a:r>
                        <a:rPr lang="en" sz="1000"/>
                        <a:t>Development of Rasberry Pi 3 Content Filtering and Ads Blocker</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00"/>
                        <a:t>Lukmanulhakim bin Ngah, Ahmad Shakawi Ahmad Sanusi</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00"/>
                        <a:t>2021</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System that blocks Ads and allows parents to manage and monitor all the internet activities of their children easily and effectively without buying a third-party expensive product. Uses Raspberry pi 3 Model B</a:t>
                      </a:r>
                      <a:endParaRPr sz="1000" u="none" cap="none" strike="noStrike"/>
                    </a:p>
                  </a:txBody>
                  <a:tcPr marT="45725" marB="45725" marR="91450" marL="91450"/>
                </a:tc>
              </a:tr>
              <a:tr h="722050">
                <a:tc>
                  <a:txBody>
                    <a:bodyPr/>
                    <a:lstStyle/>
                    <a:p>
                      <a:pPr indent="0" lvl="0" marL="0" rtl="0" algn="l">
                        <a:lnSpc>
                          <a:spcPct val="115000"/>
                        </a:lnSpc>
                        <a:spcBef>
                          <a:spcPts val="1200"/>
                        </a:spcBef>
                        <a:spcAft>
                          <a:spcPts val="1200"/>
                        </a:spcAft>
                        <a:buSzPts val="1100"/>
                        <a:buNone/>
                      </a:pPr>
                      <a:r>
                        <a:rPr lang="en" sz="1000"/>
                        <a:t>Network-wide range ad-blocker using raspberry pi</a:t>
                      </a:r>
                      <a:endParaRPr sz="1000"/>
                    </a:p>
                  </a:txBody>
                  <a:tcPr marT="45725" marB="45725" marR="91450" marL="91450"/>
                </a:tc>
                <a:tc>
                  <a:txBody>
                    <a:bodyPr/>
                    <a:lstStyle/>
                    <a:p>
                      <a:pPr indent="0" lvl="0" marL="0" marR="0" rtl="0" algn="l">
                        <a:lnSpc>
                          <a:spcPct val="100000"/>
                        </a:lnSpc>
                        <a:spcBef>
                          <a:spcPts val="0"/>
                        </a:spcBef>
                        <a:spcAft>
                          <a:spcPts val="0"/>
                        </a:spcAft>
                        <a:buNone/>
                      </a:pPr>
                      <a:r>
                        <a:rPr lang="en" sz="1000"/>
                        <a:t>Sanoaf Dheen N, Sapthagiri M, Naveenkumar A and Sathya Narayanan K</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00"/>
                        <a:t>2018</a:t>
                      </a:r>
                      <a:endParaRPr sz="1000" u="none" cap="none" strike="noStrike"/>
                    </a:p>
                  </a:txBody>
                  <a:tcPr marT="45725" marB="45725" marR="91450" marL="91450"/>
                </a:tc>
                <a:tc>
                  <a:txBody>
                    <a:bodyPr/>
                    <a:lstStyle/>
                    <a:p>
                      <a:pPr indent="0" lvl="0" marL="0" rtl="0" algn="just">
                        <a:lnSpc>
                          <a:spcPct val="115000"/>
                        </a:lnSpc>
                        <a:spcBef>
                          <a:spcPts val="1200"/>
                        </a:spcBef>
                        <a:spcAft>
                          <a:spcPts val="1200"/>
                        </a:spcAft>
                        <a:buSzPts val="1100"/>
                        <a:buNone/>
                      </a:pPr>
                      <a:r>
                        <a:rPr lang="en" sz="1100">
                          <a:latin typeface="Calibri"/>
                          <a:ea typeface="Calibri"/>
                          <a:cs typeface="Calibri"/>
                          <a:sym typeface="Calibri"/>
                        </a:rPr>
                        <a:t>This paper has </a:t>
                      </a:r>
                      <a:r>
                        <a:rPr lang="en" sz="1100">
                          <a:latin typeface="Calibri"/>
                          <a:ea typeface="Calibri"/>
                          <a:cs typeface="Calibri"/>
                          <a:sym typeface="Calibri"/>
                        </a:rPr>
                        <a:t>described</a:t>
                      </a:r>
                      <a:r>
                        <a:rPr lang="en" sz="1100">
                          <a:latin typeface="Calibri"/>
                          <a:ea typeface="Calibri"/>
                          <a:cs typeface="Calibri"/>
                          <a:sym typeface="Calibri"/>
                        </a:rPr>
                        <a:t> the use of Raspberry Pi, router, keyboard (For initial set up) and Ethernet cable to build up the ad-blocker framework.</a:t>
                      </a:r>
                      <a:endParaRPr sz="10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g1219cfe69e5_1_7"/>
          <p:cNvGraphicFramePr/>
          <p:nvPr/>
        </p:nvGraphicFramePr>
        <p:xfrm>
          <a:off x="1" y="0"/>
          <a:ext cx="3000000" cy="3000000"/>
        </p:xfrm>
        <a:graphic>
          <a:graphicData uri="http://schemas.openxmlformats.org/drawingml/2006/table">
            <a:tbl>
              <a:tblPr bandRow="1" firstRow="1">
                <a:noFill/>
                <a:tableStyleId>{03F03D58-E45A-4891-9E4E-3899024551EF}</a:tableStyleId>
              </a:tblPr>
              <a:tblGrid>
                <a:gridCol w="2030800"/>
                <a:gridCol w="1715850"/>
                <a:gridCol w="1052225"/>
                <a:gridCol w="4345125"/>
              </a:tblGrid>
              <a:tr h="558800">
                <a:tc>
                  <a:txBody>
                    <a:bodyPr/>
                    <a:lstStyle/>
                    <a:p>
                      <a:pPr indent="0" lvl="0" marL="0" marR="0" rtl="0" algn="ctr">
                        <a:lnSpc>
                          <a:spcPct val="100000"/>
                        </a:lnSpc>
                        <a:spcBef>
                          <a:spcPts val="0"/>
                        </a:spcBef>
                        <a:spcAft>
                          <a:spcPts val="0"/>
                        </a:spcAft>
                        <a:buNone/>
                      </a:pPr>
                      <a:r>
                        <a:rPr lang="en" sz="1250" u="none" cap="none" strike="noStrike"/>
                        <a:t>Title</a:t>
                      </a:r>
                      <a:endParaRPr sz="1250"/>
                    </a:p>
                  </a:txBody>
                  <a:tcPr marT="45725" marB="45725" marR="91450" marL="91450"/>
                </a:tc>
                <a:tc>
                  <a:txBody>
                    <a:bodyPr/>
                    <a:lstStyle/>
                    <a:p>
                      <a:pPr indent="0" lvl="0" marL="0" marR="0" rtl="0" algn="ctr">
                        <a:lnSpc>
                          <a:spcPct val="100000"/>
                        </a:lnSpc>
                        <a:spcBef>
                          <a:spcPts val="0"/>
                        </a:spcBef>
                        <a:spcAft>
                          <a:spcPts val="0"/>
                        </a:spcAft>
                        <a:buNone/>
                      </a:pPr>
                      <a:r>
                        <a:rPr lang="en" sz="1250" u="none" cap="none" strike="noStrike"/>
                        <a:t>Authors</a:t>
                      </a:r>
                      <a:endParaRPr sz="1250"/>
                    </a:p>
                  </a:txBody>
                  <a:tcPr marT="45725" marB="45725" marR="91450" marL="91450"/>
                </a:tc>
                <a:tc>
                  <a:txBody>
                    <a:bodyPr/>
                    <a:lstStyle/>
                    <a:p>
                      <a:pPr indent="0" lvl="0" marL="0" marR="0" rtl="0" algn="ctr">
                        <a:lnSpc>
                          <a:spcPct val="100000"/>
                        </a:lnSpc>
                        <a:spcBef>
                          <a:spcPts val="0"/>
                        </a:spcBef>
                        <a:spcAft>
                          <a:spcPts val="0"/>
                        </a:spcAft>
                        <a:buNone/>
                      </a:pPr>
                      <a:r>
                        <a:rPr lang="en" sz="1250"/>
                        <a:t>Year</a:t>
                      </a:r>
                      <a:r>
                        <a:rPr lang="en" sz="1250" u="none" cap="none" strike="noStrike"/>
                        <a:t> of Publication</a:t>
                      </a:r>
                      <a:endParaRPr sz="1250"/>
                    </a:p>
                  </a:txBody>
                  <a:tcPr marT="45725" marB="45725" marR="91450" marL="91450"/>
                </a:tc>
                <a:tc>
                  <a:txBody>
                    <a:bodyPr/>
                    <a:lstStyle/>
                    <a:p>
                      <a:pPr indent="0" lvl="0" marL="0" marR="0" rtl="0" algn="ctr">
                        <a:lnSpc>
                          <a:spcPct val="100000"/>
                        </a:lnSpc>
                        <a:spcBef>
                          <a:spcPts val="0"/>
                        </a:spcBef>
                        <a:spcAft>
                          <a:spcPts val="0"/>
                        </a:spcAft>
                        <a:buNone/>
                      </a:pPr>
                      <a:r>
                        <a:rPr lang="en" sz="1250" u="none" cap="none" strike="noStrike"/>
                        <a:t>Overview</a:t>
                      </a:r>
                      <a:endParaRPr sz="1250"/>
                    </a:p>
                  </a:txBody>
                  <a:tcPr marT="45725" marB="45725" marR="91450" marL="91450"/>
                </a:tc>
              </a:tr>
              <a:tr h="615100">
                <a:tc>
                  <a:txBody>
                    <a:bodyPr/>
                    <a:lstStyle/>
                    <a:p>
                      <a:pPr indent="0" lvl="0" marL="0" marR="0" rtl="0" algn="l">
                        <a:lnSpc>
                          <a:spcPct val="100000"/>
                        </a:lnSpc>
                        <a:spcBef>
                          <a:spcPts val="0"/>
                        </a:spcBef>
                        <a:spcAft>
                          <a:spcPts val="0"/>
                        </a:spcAft>
                        <a:buClr>
                          <a:schemeClr val="dk1"/>
                        </a:buClr>
                        <a:buSzPts val="1100"/>
                        <a:buFont typeface="Arial"/>
                        <a:buNone/>
                      </a:pPr>
                      <a:r>
                        <a:rPr lang="en" sz="1000"/>
                        <a:t>A STUDY ON IPv4 and IPv6:</a:t>
                      </a:r>
                      <a:endParaRPr sz="1000"/>
                    </a:p>
                    <a:p>
                      <a:pPr indent="0" lvl="0" marL="0" marR="0" rtl="0" algn="l">
                        <a:lnSpc>
                          <a:spcPct val="100000"/>
                        </a:lnSpc>
                        <a:spcBef>
                          <a:spcPts val="0"/>
                        </a:spcBef>
                        <a:spcAft>
                          <a:spcPts val="0"/>
                        </a:spcAft>
                        <a:buSzPts val="1100"/>
                        <a:buNone/>
                      </a:pPr>
                      <a:r>
                        <a:rPr lang="en" sz="1000"/>
                        <a:t>THE IMPORTANCE OF THEIR CO-EXISTENCE</a:t>
                      </a:r>
                      <a:endParaRPr sz="10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t>Kinn Abass Bakon,</a:t>
                      </a:r>
                      <a:endParaRPr sz="1000"/>
                    </a:p>
                    <a:p>
                      <a:pPr indent="0" lvl="0" marL="0" marR="0" rtl="0" algn="l">
                        <a:lnSpc>
                          <a:spcPct val="100000"/>
                        </a:lnSpc>
                        <a:spcBef>
                          <a:spcPts val="0"/>
                        </a:spcBef>
                        <a:spcAft>
                          <a:spcPts val="0"/>
                        </a:spcAft>
                        <a:buNone/>
                      </a:pPr>
                      <a:r>
                        <a:rPr lang="en" sz="1000"/>
                        <a:t>Henry Chukwuemeka Paul</a:t>
                      </a:r>
                      <a:endParaRPr sz="100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t>2016</a:t>
                      </a:r>
                      <a:endParaRPr sz="10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tc>
              </a:tr>
              <a:tr h="538200">
                <a:tc>
                  <a:txBody>
                    <a:bodyPr/>
                    <a:lstStyle/>
                    <a:p>
                      <a:pPr indent="0" lvl="0" marL="0" rtl="0" algn="l">
                        <a:spcBef>
                          <a:spcPts val="0"/>
                        </a:spcBef>
                        <a:spcAft>
                          <a:spcPts val="0"/>
                        </a:spcAft>
                        <a:buClr>
                          <a:schemeClr val="dk1"/>
                        </a:buClr>
                        <a:buFont typeface="Arial"/>
                        <a:buNone/>
                      </a:pPr>
                      <a:r>
                        <a:rPr lang="en" sz="1000"/>
                        <a:t>Domain Name System (DNS) Security: Attacks Identification and Protection Methods</a:t>
                      </a:r>
                      <a:endParaRPr sz="10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t>Sanjay Adiwal</a:t>
                      </a:r>
                      <a:endParaRPr sz="1000"/>
                    </a:p>
                    <a:p>
                      <a:pPr indent="0" lvl="0" marL="0" marR="0" rtl="0" algn="l">
                        <a:lnSpc>
                          <a:spcPct val="100000"/>
                        </a:lnSpc>
                        <a:spcBef>
                          <a:spcPts val="0"/>
                        </a:spcBef>
                        <a:spcAft>
                          <a:spcPts val="0"/>
                        </a:spcAft>
                        <a:buNone/>
                      </a:pPr>
                      <a:r>
                        <a:rPr lang="en" sz="1000"/>
                        <a:t>Balaji Rajendran</a:t>
                      </a:r>
                      <a:endParaRPr sz="10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000"/>
                        <a:t>2018</a:t>
                      </a:r>
                      <a:endParaRPr sz="1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L cap="flat" cmpd="sng" w="12700">
                      <a:solidFill>
                        <a:schemeClr val="lt1"/>
                      </a:solidFill>
                      <a:prstDash val="solid"/>
                      <a:round/>
                      <a:headEnd len="sm" w="sm" type="none"/>
                      <a:tailEnd len="sm" w="sm" type="none"/>
                    </a:lnL>
                  </a:tcPr>
                </a:tc>
              </a:tr>
              <a:tr h="450750">
                <a:tc>
                  <a:txBody>
                    <a:bodyPr/>
                    <a:lstStyle/>
                    <a:p>
                      <a:pPr indent="0" lvl="0" marL="0" rtl="0" algn="l">
                        <a:spcBef>
                          <a:spcPts val="0"/>
                        </a:spcBef>
                        <a:spcAft>
                          <a:spcPts val="0"/>
                        </a:spcAft>
                        <a:buNone/>
                      </a:pPr>
                      <a:r>
                        <a:rPr lang="en" sz="1200"/>
                        <a:t>Security of the DNS Protocol</a:t>
                      </a:r>
                      <a:endParaRPr sz="1200"/>
                    </a:p>
                  </a:txBody>
                  <a:tcPr marT="45725" marB="45725" marR="91450" marL="91450">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t>Kaouthar Chetioui, Ghizlane Orhanou,</a:t>
                      </a:r>
                      <a:endParaRPr sz="1100"/>
                    </a:p>
                  </a:txBody>
                  <a:tcPr marT="45725" marB="45725" marR="91450" marL="91450">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2017</a:t>
                      </a:r>
                      <a:endParaRPr sz="1200"/>
                    </a:p>
                  </a:txBody>
                  <a:tcPr marT="45725" marB="45725" marR="91450" marL="91450">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0" u="none" cap="none" strike="noStrike"/>
                    </a:p>
                  </a:txBody>
                  <a:tcPr marT="45725" marB="45725" marR="91450" marL="91450">
                    <a:lnB cap="flat" cmpd="sng" w="12700">
                      <a:solidFill>
                        <a:schemeClr val="lt1"/>
                      </a:solidFill>
                      <a:prstDash val="solid"/>
                      <a:round/>
                      <a:headEnd len="sm" w="sm" type="none"/>
                      <a:tailEnd len="sm" w="sm" type="none"/>
                    </a:lnB>
                  </a:tcPr>
                </a:tc>
              </a:tr>
              <a:tr h="898725">
                <a:tc>
                  <a:txBody>
                    <a:bodyPr/>
                    <a:lstStyle/>
                    <a:p>
                      <a:pPr indent="0" lvl="0" marL="0" rtl="0" algn="just">
                        <a:lnSpc>
                          <a:spcPct val="107916"/>
                        </a:lnSpc>
                        <a:spcBef>
                          <a:spcPts val="0"/>
                        </a:spcBef>
                        <a:spcAft>
                          <a:spcPts val="800"/>
                        </a:spcAft>
                        <a:buSzPts val="1100"/>
                        <a:buNone/>
                      </a:pPr>
                      <a:r>
                        <a:rPr lang="en" sz="1100">
                          <a:latin typeface="Calibri"/>
                          <a:ea typeface="Calibri"/>
                          <a:cs typeface="Calibri"/>
                          <a:sym typeface="Calibri"/>
                        </a:rPr>
                        <a:t>AdBlock Plus Efficacy Study. Technical Report</a:t>
                      </a:r>
                      <a:endParaRPr sz="10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Arvind Parmer, Malcolm Toms, Costa Dedegikas, Christopher Dickert.</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just">
                        <a:lnSpc>
                          <a:spcPct val="107916"/>
                        </a:lnSpc>
                        <a:spcBef>
                          <a:spcPts val="0"/>
                        </a:spcBef>
                        <a:spcAft>
                          <a:spcPts val="800"/>
                        </a:spcAft>
                        <a:buSzPts val="1100"/>
                        <a:buNone/>
                      </a:pPr>
                      <a:r>
                        <a:rPr lang="en" sz="1100">
                          <a:latin typeface="Calibri"/>
                          <a:ea typeface="Calibri"/>
                          <a:cs typeface="Calibri"/>
                          <a:sym typeface="Calibri"/>
                        </a:rPr>
                        <a:t>2015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just">
                        <a:lnSpc>
                          <a:spcPct val="107916"/>
                        </a:lnSpc>
                        <a:spcBef>
                          <a:spcPts val="0"/>
                        </a:spcBef>
                        <a:spcAft>
                          <a:spcPts val="800"/>
                        </a:spcAft>
                        <a:buSzPts val="1100"/>
                        <a:buNone/>
                      </a:pPr>
                      <a:r>
                        <a:rPr lang="en" sz="1100">
                          <a:latin typeface="Calibri"/>
                          <a:ea typeface="Calibri"/>
                          <a:cs typeface="Calibri"/>
                          <a:sym typeface="Calibri"/>
                        </a:rPr>
                        <a:t>Online advertising represents the economic foundation for much of the Internet’s content; however, it is problematic not only for individual users. This paper contains the study of Adblock Plus which is an open-source Internet Browser extension.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29650">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Pi Black Hole for Internet Advertisements.</a:t>
                      </a:r>
                      <a:endParaRPr sz="1100" u="none" cap="none" strike="noStrike">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Rhythm Kr Dasgupta</a:t>
                      </a:r>
                      <a:endParaRPr sz="1100" u="none" cap="none" strike="noStrike">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2018</a:t>
                      </a:r>
                      <a:endParaRPr sz="1100" u="none" cap="none" strike="noStrike">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07916"/>
                        </a:lnSpc>
                        <a:spcBef>
                          <a:spcPts val="0"/>
                        </a:spcBef>
                        <a:spcAft>
                          <a:spcPts val="800"/>
                        </a:spcAft>
                        <a:buSzPts val="1100"/>
                        <a:buNone/>
                      </a:pPr>
                      <a:r>
                        <a:rPr lang="en" sz="1100">
                          <a:latin typeface="Calibri"/>
                          <a:ea typeface="Calibri"/>
                          <a:cs typeface="Calibri"/>
                          <a:sym typeface="Calibri"/>
                        </a:rPr>
                        <a:t>Pi Black-hole is a device collection of a set of software packages that provide filtering and advertisement blocking for all internet services on your network.It uses dnsmasq, lighttpd, FTL and some other packages to tie all this together into a nice, easy-to-use web interface.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29650">
                <a:tc>
                  <a:txBody>
                    <a:bodyPr/>
                    <a:lstStyle/>
                    <a:p>
                      <a:pPr indent="0" lvl="0" marL="0" rtl="0" algn="just">
                        <a:lnSpc>
                          <a:spcPct val="107916"/>
                        </a:lnSpc>
                        <a:spcBef>
                          <a:spcPts val="0"/>
                        </a:spcBef>
                        <a:spcAft>
                          <a:spcPts val="800"/>
                        </a:spcAft>
                        <a:buClr>
                          <a:schemeClr val="dk1"/>
                        </a:buClr>
                        <a:buSzPts val="1100"/>
                        <a:buFont typeface="Arial"/>
                        <a:buNone/>
                      </a:pPr>
                      <a:r>
                        <a:rPr lang="en" sz="1100">
                          <a:latin typeface="Calibri"/>
                          <a:ea typeface="Calibri"/>
                          <a:cs typeface="Calibri"/>
                          <a:sym typeface="Calibri"/>
                        </a:rPr>
                        <a:t>Ad Block and Malicious URL Detection System</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Aditya V Shetty, Algeena Carol Dsouza, Aditya Maruti Naik, Reena Lobo</a:t>
                      </a:r>
                      <a:endParaRPr sz="1100" u="none" cap="none" strike="noStrike">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Calibri"/>
                          <a:ea typeface="Calibri"/>
                          <a:cs typeface="Calibri"/>
                          <a:sym typeface="Calibri"/>
                        </a:rPr>
                        <a:t>2019</a:t>
                      </a:r>
                      <a:endParaRPr sz="1100" u="none" cap="none" strike="noStrike">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000"/>
                        <a:t>Verifying </a:t>
                      </a:r>
                      <a:r>
                        <a:rPr lang="en" sz="1000"/>
                        <a:t>redirection</a:t>
                      </a:r>
                      <a:r>
                        <a:rPr lang="en" sz="1000"/>
                        <a:t> of </a:t>
                      </a:r>
                      <a:r>
                        <a:rPr lang="en" sz="1000"/>
                        <a:t>web pages</a:t>
                      </a:r>
                      <a:r>
                        <a:rPr lang="en" sz="1000"/>
                        <a:t> by the User. Blocking annoying ads. Alerting the user before entering an</a:t>
                      </a:r>
                      <a:endParaRPr sz="1000"/>
                    </a:p>
                    <a:p>
                      <a:pPr indent="0" lvl="0" marL="0" marR="0" rtl="0" algn="l">
                        <a:lnSpc>
                          <a:spcPct val="100000"/>
                        </a:lnSpc>
                        <a:spcBef>
                          <a:spcPts val="0"/>
                        </a:spcBef>
                        <a:spcAft>
                          <a:spcPts val="0"/>
                        </a:spcAft>
                        <a:buNone/>
                      </a:pPr>
                      <a:r>
                        <a:rPr lang="en" sz="1000"/>
                        <a:t>unsecured site. JavaScript and Jason for pattern matching for malicious url detection and to recognize ad patterns to block those ads.</a:t>
                      </a:r>
                      <a:endParaRPr sz="1000"/>
                    </a:p>
                  </a:txBody>
                  <a:tcPr marT="45725" marB="45725" marR="91450" marL="91450">
                    <a:lnL cap="flat" cmpd="sng" w="12700">
                      <a:solidFill>
                        <a:schemeClr val="lt1"/>
                      </a:solidFill>
                      <a:prstDash val="solid"/>
                      <a:round/>
                      <a:headEnd len="sm" w="sm" type="none"/>
                      <a:tailEnd len="sm" w="sm" type="none"/>
                    </a:lnL>
                    <a:lnT cap="flat" cmpd="sng" w="12700">
                      <a:solidFill>
                        <a:schemeClr val="lt1"/>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19cfe69e5_0_12"/>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219cfe69e5_0_1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37" name="Google Shape;237;g1219cfe69e5_0_12"/>
          <p:cNvGraphicFramePr/>
          <p:nvPr/>
        </p:nvGraphicFramePr>
        <p:xfrm>
          <a:off x="55901" y="0"/>
          <a:ext cx="3000000" cy="3000000"/>
        </p:xfrm>
        <a:graphic>
          <a:graphicData uri="http://schemas.openxmlformats.org/drawingml/2006/table">
            <a:tbl>
              <a:tblPr bandRow="1" firstRow="1">
                <a:noFill/>
                <a:tableStyleId>{03F03D58-E45A-4891-9E4E-3899024551EF}</a:tableStyleId>
              </a:tblPr>
              <a:tblGrid>
                <a:gridCol w="1986250"/>
                <a:gridCol w="1678200"/>
                <a:gridCol w="1076875"/>
                <a:gridCol w="4202100"/>
              </a:tblGrid>
              <a:tr h="554225">
                <a:tc>
                  <a:txBody>
                    <a:bodyPr/>
                    <a:lstStyle/>
                    <a:p>
                      <a:pPr indent="0" lvl="0" marL="0" marR="0" rtl="0" algn="ctr">
                        <a:lnSpc>
                          <a:spcPct val="100000"/>
                        </a:lnSpc>
                        <a:spcBef>
                          <a:spcPts val="0"/>
                        </a:spcBef>
                        <a:spcAft>
                          <a:spcPts val="0"/>
                        </a:spcAft>
                        <a:buNone/>
                      </a:pPr>
                      <a:r>
                        <a:rPr lang="en" sz="1250" u="none" cap="none" strike="noStrike"/>
                        <a:t>Title</a:t>
                      </a:r>
                      <a:endParaRPr sz="125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u="none" cap="none" strike="noStrike"/>
                        <a:t>Authors</a:t>
                      </a:r>
                      <a:endParaRPr sz="125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a:t>Year </a:t>
                      </a:r>
                      <a:r>
                        <a:rPr lang="en" sz="1250" u="none" cap="none" strike="noStrike"/>
                        <a:t>of Publication</a:t>
                      </a:r>
                      <a:endParaRPr sz="1250"/>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50" u="none" cap="none" strike="noStrike"/>
                        <a:t>Overview</a:t>
                      </a:r>
                      <a:endParaRPr sz="1250"/>
                    </a:p>
                  </a:txBody>
                  <a:tcPr marT="45725" marB="45725" marR="91450" marL="91450"/>
                </a:tc>
              </a:tr>
              <a:tr h="579925">
                <a:tc>
                  <a:txBody>
                    <a:bodyPr/>
                    <a:lstStyle/>
                    <a:p>
                      <a:pPr indent="0" lvl="0" marL="0" marR="0" rtl="0" algn="l">
                        <a:lnSpc>
                          <a:spcPct val="100000"/>
                        </a:lnSpc>
                        <a:spcBef>
                          <a:spcPts val="0"/>
                        </a:spcBef>
                        <a:spcAft>
                          <a:spcPts val="0"/>
                        </a:spcAft>
                        <a:buNone/>
                      </a:pPr>
                      <a:r>
                        <a:rPr lang="en" sz="1100"/>
                        <a:t>Security of the DNS Protocol</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Kaouthar Chetioui, Ghizlane Orhanou</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2020</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r h="579900">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r h="730775">
                <a:tc>
                  <a:txBody>
                    <a:bodyPr/>
                    <a:lstStyle/>
                    <a:p>
                      <a:pPr indent="0" lvl="0" marL="0" rtl="0" algn="l">
                        <a:spcBef>
                          <a:spcPts val="0"/>
                        </a:spcBef>
                        <a:spcAft>
                          <a:spcPts val="0"/>
                        </a:spcAft>
                        <a:buNone/>
                      </a:pPr>
                      <a:r>
                        <a:rPr lang="en" sz="1100"/>
                        <a:t>Adblocking: advertising 'accounts for half of data used to read articles'</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t>Article: The Guardian</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t>2016</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just">
                        <a:lnSpc>
                          <a:spcPct val="107916"/>
                        </a:lnSpc>
                        <a:spcBef>
                          <a:spcPts val="0"/>
                        </a:spcBef>
                        <a:spcAft>
                          <a:spcPts val="800"/>
                        </a:spcAft>
                        <a:buClr>
                          <a:schemeClr val="dk1"/>
                        </a:buClr>
                        <a:buSzPts val="1100"/>
                        <a:buFont typeface="Arial"/>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r h="826950">
                <a:tc>
                  <a:txBody>
                    <a:bodyPr/>
                    <a:lstStyle/>
                    <a:p>
                      <a:pPr indent="0" lvl="0" marL="0" marR="0" rtl="0" algn="l">
                        <a:lnSpc>
                          <a:spcPct val="100000"/>
                        </a:lnSpc>
                        <a:spcBef>
                          <a:spcPts val="0"/>
                        </a:spcBef>
                        <a:spcAft>
                          <a:spcPts val="0"/>
                        </a:spcAft>
                        <a:buNone/>
                      </a:pPr>
                      <a:r>
                        <a:rPr lang="en" sz="1100"/>
                        <a:t>Advertisement Blocker using Raspberry pi</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S. Gokul , R. Loganath.</a:t>
                      </a:r>
                      <a:endParaRPr sz="1100"/>
                    </a:p>
                    <a:p>
                      <a:pPr indent="0" lvl="0" marL="0" marR="0" rtl="0" algn="l">
                        <a:lnSpc>
                          <a:spcPct val="100000"/>
                        </a:lnSpc>
                        <a:spcBef>
                          <a:spcPts val="0"/>
                        </a:spcBef>
                        <a:spcAft>
                          <a:spcPts val="0"/>
                        </a:spcAft>
                        <a:buNone/>
                      </a:pPr>
                      <a:r>
                        <a:rPr lang="en" sz="1100"/>
                        <a:t>J. Kodeeswaran </a:t>
                      </a:r>
                      <a:endParaRPr sz="1100"/>
                    </a:p>
                    <a:p>
                      <a:pPr indent="0" lvl="0" marL="0" marR="0" rtl="0" algn="l">
                        <a:lnSpc>
                          <a:spcPct val="100000"/>
                        </a:lnSpc>
                        <a:spcBef>
                          <a:spcPts val="0"/>
                        </a:spcBef>
                        <a:spcAft>
                          <a:spcPts val="0"/>
                        </a:spcAft>
                        <a:buNone/>
                      </a:pPr>
                      <a:r>
                        <a:rPr lang="en" sz="1100"/>
                        <a:t>K.S. Ranjgith, Dr.A.Mohanbabu</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2020</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just">
                        <a:lnSpc>
                          <a:spcPct val="107916"/>
                        </a:lnSpc>
                        <a:spcBef>
                          <a:spcPts val="0"/>
                        </a:spcBef>
                        <a:spcAft>
                          <a:spcPts val="800"/>
                        </a:spcAft>
                        <a:buClr>
                          <a:schemeClr val="dk1"/>
                        </a:buClr>
                        <a:buSzPts val="1100"/>
                        <a:buFont typeface="Arial"/>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r h="730775">
                <a:tc>
                  <a:txBody>
                    <a:bodyPr/>
                    <a:lstStyle/>
                    <a:p>
                      <a:pPr indent="0" lvl="0" marL="0" marR="0" rtl="0" algn="l">
                        <a:lnSpc>
                          <a:spcPct val="100000"/>
                        </a:lnSpc>
                        <a:spcBef>
                          <a:spcPts val="0"/>
                        </a:spcBef>
                        <a:spcAft>
                          <a:spcPts val="0"/>
                        </a:spcAft>
                        <a:buNone/>
                      </a:pPr>
                      <a:r>
                        <a:rPr lang="en" sz="1100"/>
                        <a:t>What Ad Blockers Are (and Are Not) Doing</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t>Craig E. Wills</a:t>
                      </a:r>
                      <a:endParaRPr sz="1100"/>
                    </a:p>
                    <a:p>
                      <a:pPr indent="0" lvl="0" marL="0" marR="0" rtl="0" algn="l">
                        <a:lnSpc>
                          <a:spcPct val="100000"/>
                        </a:lnSpc>
                        <a:spcBef>
                          <a:spcPts val="0"/>
                        </a:spcBef>
                        <a:spcAft>
                          <a:spcPts val="0"/>
                        </a:spcAft>
                        <a:buClr>
                          <a:schemeClr val="dk1"/>
                        </a:buClr>
                        <a:buSzPts val="1100"/>
                        <a:buFont typeface="Arial"/>
                        <a:buNone/>
                      </a:pPr>
                      <a:r>
                        <a:rPr lang="en" sz="1100"/>
                        <a:t>Doruk C. Uzunoglu</a:t>
                      </a:r>
                      <a:endParaRPr sz="1100"/>
                    </a:p>
                    <a:p>
                      <a:pPr indent="0" lvl="0" marL="0" marR="0" rtl="0" algn="l">
                        <a:lnSpc>
                          <a:spcPct val="100000"/>
                        </a:lnSpc>
                        <a:spcBef>
                          <a:spcPts val="0"/>
                        </a:spcBef>
                        <a:spcAft>
                          <a:spcPts val="0"/>
                        </a:spcAft>
                        <a:buNone/>
                      </a:pPr>
                      <a:r>
                        <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2016</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r h="1096900">
                <a:tc>
                  <a:txBody>
                    <a:bodyPr/>
                    <a:lstStyle/>
                    <a:p>
                      <a:pPr indent="0" lvl="0" marL="0" marR="0" rtl="0" algn="l">
                        <a:lnSpc>
                          <a:spcPct val="100000"/>
                        </a:lnSpc>
                        <a:spcBef>
                          <a:spcPts val="0"/>
                        </a:spcBef>
                        <a:spcAft>
                          <a:spcPts val="0"/>
                        </a:spcAft>
                        <a:buClr>
                          <a:schemeClr val="dk1"/>
                        </a:buClr>
                        <a:buSzPts val="1100"/>
                        <a:buFont typeface="Arial"/>
                        <a:buNone/>
                      </a:pPr>
                      <a:r>
                        <a:rPr lang="en" sz="1100"/>
                        <a:t>The evaluation of AdBlock technique implementation for enterprise network environment</a:t>
                      </a:r>
                      <a:endParaRPr sz="1100"/>
                    </a:p>
                    <a:p>
                      <a:pPr indent="0" lvl="0" marL="0" marR="0" rtl="0" algn="l">
                        <a:lnSpc>
                          <a:spcPct val="100000"/>
                        </a:lnSpc>
                        <a:spcBef>
                          <a:spcPts val="0"/>
                        </a:spcBef>
                        <a:spcAft>
                          <a:spcPts val="0"/>
                        </a:spcAft>
                        <a:buNone/>
                      </a:pPr>
                      <a:r>
                        <a:t/>
                      </a:r>
                      <a:endParaRPr sz="11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t>Mohd Iskandar Bin Samsuddin,Mohamad Yusof Darus,Shamsul J Elias,Abidah Hj Mat Taib,Norkhushaini Awang, Roshidi Din</a:t>
                      </a:r>
                      <a:endParaRPr sz="1100"/>
                    </a:p>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2019</a:t>
                      </a:r>
                      <a:endParaRPr sz="11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100" u="none" cap="none" strike="noStrike"/>
                    </a:p>
                  </a:txBody>
                  <a:tcPr marT="45725" marB="45725" marR="91450" marL="91450">
                    <a:lnL cap="flat" cmpd="sng" w="12700">
                      <a:solidFill>
                        <a:schemeClr val="lt1"/>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Block Diagram</a:t>
            </a:r>
            <a:endParaRPr/>
          </a:p>
        </p:txBody>
      </p:sp>
      <p:pic>
        <p:nvPicPr>
          <p:cNvPr id="243" name="Google Shape;243;p6"/>
          <p:cNvPicPr preferRelativeResize="0"/>
          <p:nvPr/>
        </p:nvPicPr>
        <p:blipFill>
          <a:blip r:embed="rId3">
            <a:alphaModFix/>
          </a:blip>
          <a:stretch>
            <a:fillRect/>
          </a:stretch>
        </p:blipFill>
        <p:spPr>
          <a:xfrm>
            <a:off x="152400" y="1030275"/>
            <a:ext cx="8839200" cy="3583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7"/>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Hardware Requirements</a:t>
            </a:r>
            <a:endParaRPr/>
          </a:p>
        </p:txBody>
      </p:sp>
      <p:sp>
        <p:nvSpPr>
          <p:cNvPr id="249" name="Google Shape;249;p7"/>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Venus has a beautiful name and is the second planet from the Sun</a:t>
            </a:r>
            <a:endParaRPr/>
          </a:p>
        </p:txBody>
      </p:sp>
      <p:sp>
        <p:nvSpPr>
          <p:cNvPr id="250" name="Google Shape;250;p7"/>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PR</a:t>
            </a:r>
            <a:endParaRPr/>
          </a:p>
        </p:txBody>
      </p:sp>
      <p:sp>
        <p:nvSpPr>
          <p:cNvPr id="251" name="Google Shape;251;p7"/>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Jupiter is a gas giant and the biggest planet in the Solar System</a:t>
            </a:r>
            <a:endParaRPr/>
          </a:p>
        </p:txBody>
      </p:sp>
      <p:sp>
        <p:nvSpPr>
          <p:cNvPr id="252" name="Google Shape;252;p7"/>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Raspberry Pi</a:t>
            </a:r>
            <a:endParaRPr/>
          </a:p>
        </p:txBody>
      </p:sp>
      <p:sp>
        <p:nvSpPr>
          <p:cNvPr id="253" name="Google Shape;253;p7"/>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Despite being red, Mars is actually a cold place full of iron oxide dust</a:t>
            </a:r>
            <a:endParaRPr/>
          </a:p>
        </p:txBody>
      </p:sp>
      <p:sp>
        <p:nvSpPr>
          <p:cNvPr id="254" name="Google Shape;254;p7"/>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Online</a:t>
            </a:r>
            <a:endParaRPr/>
          </a:p>
        </p:txBody>
      </p:sp>
      <p:sp>
        <p:nvSpPr>
          <p:cNvPr id="255" name="Google Shape;255;p7"/>
          <p:cNvSpPr/>
          <p:nvPr/>
        </p:nvSpPr>
        <p:spPr>
          <a:xfrm>
            <a:off x="153962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4169400"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679917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7"/>
          <p:cNvCxnSpPr>
            <a:stCxn id="255" idx="2"/>
          </p:cNvCxnSpPr>
          <p:nvPr/>
        </p:nvCxnSpPr>
        <p:spPr>
          <a:xfrm rot="10800000">
            <a:off x="-218975" y="2303425"/>
            <a:ext cx="1758600" cy="0"/>
          </a:xfrm>
          <a:prstGeom prst="straightConnector1">
            <a:avLst/>
          </a:prstGeom>
          <a:noFill/>
          <a:ln cap="flat" cmpd="sng" w="28575">
            <a:solidFill>
              <a:schemeClr val="accent2"/>
            </a:solidFill>
            <a:prstDash val="solid"/>
            <a:round/>
            <a:headEnd len="sm" w="sm" type="none"/>
            <a:tailEnd len="sm" w="sm" type="none"/>
          </a:ln>
        </p:spPr>
      </p:cxnSp>
      <p:cxnSp>
        <p:nvCxnSpPr>
          <p:cNvPr id="259" name="Google Shape;259;p7"/>
          <p:cNvCxnSpPr>
            <a:stCxn id="257" idx="6"/>
          </p:cNvCxnSpPr>
          <p:nvPr/>
        </p:nvCxnSpPr>
        <p:spPr>
          <a:xfrm>
            <a:off x="7604375" y="2303425"/>
            <a:ext cx="1596900" cy="0"/>
          </a:xfrm>
          <a:prstGeom prst="straightConnector1">
            <a:avLst/>
          </a:prstGeom>
          <a:noFill/>
          <a:ln cap="flat" cmpd="sng" w="28575">
            <a:solidFill>
              <a:schemeClr val="accent2"/>
            </a:solidFill>
            <a:prstDash val="solid"/>
            <a:round/>
            <a:headEnd len="sm" w="sm" type="none"/>
            <a:tailEnd len="sm" w="sm" type="none"/>
          </a:ln>
        </p:spPr>
      </p:cxnSp>
      <p:grpSp>
        <p:nvGrpSpPr>
          <p:cNvPr id="260" name="Google Shape;260;p7"/>
          <p:cNvGrpSpPr/>
          <p:nvPr/>
        </p:nvGrpSpPr>
        <p:grpSpPr>
          <a:xfrm>
            <a:off x="7065224" y="2066869"/>
            <a:ext cx="273116" cy="473117"/>
            <a:chOff x="2656082" y="2287427"/>
            <a:chExt cx="207582" cy="359594"/>
          </a:xfrm>
        </p:grpSpPr>
        <p:sp>
          <p:nvSpPr>
            <p:cNvPr id="261" name="Google Shape;261;p7"/>
            <p:cNvSpPr/>
            <p:nvPr/>
          </p:nvSpPr>
          <p:spPr>
            <a:xfrm>
              <a:off x="2656082" y="2287427"/>
              <a:ext cx="207582" cy="359594"/>
            </a:xfrm>
            <a:custGeom>
              <a:rect b="b" l="l" r="r" t="t"/>
              <a:pathLst>
                <a:path extrusionOk="0" h="11324" w="6537">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2754395" y="2308608"/>
              <a:ext cx="31787" cy="10257"/>
            </a:xfrm>
            <a:custGeom>
              <a:rect b="b" l="l" r="r" t="t"/>
              <a:pathLst>
                <a:path extrusionOk="0" h="323" w="1001">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2743789" y="2594053"/>
              <a:ext cx="31406" cy="31056"/>
            </a:xfrm>
            <a:custGeom>
              <a:rect b="b" l="l" r="r" t="t"/>
              <a:pathLst>
                <a:path extrusionOk="0" h="978" w="989">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a:off x="2733596" y="2308608"/>
              <a:ext cx="10225" cy="10257"/>
            </a:xfrm>
            <a:custGeom>
              <a:rect b="b" l="l" r="r" t="t"/>
              <a:pathLst>
                <a:path extrusionOk="0" h="323" w="322">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5" name="Google Shape;265;p7"/>
          <p:cNvPicPr preferRelativeResize="0"/>
          <p:nvPr/>
        </p:nvPicPr>
        <p:blipFill>
          <a:blip r:embed="rId3">
            <a:alphaModFix/>
          </a:blip>
          <a:stretch>
            <a:fillRect/>
          </a:stretch>
        </p:blipFill>
        <p:spPr>
          <a:xfrm flipH="1">
            <a:off x="1715079" y="1968967"/>
            <a:ext cx="454299" cy="668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8"/>
          <p:cNvSpPr txBox="1"/>
          <p:nvPr>
            <p:ph type="title"/>
          </p:nvPr>
        </p:nvSpPr>
        <p:spPr>
          <a:xfrm>
            <a:off x="626625" y="338175"/>
            <a:ext cx="6084000" cy="5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Software Requirements</a:t>
            </a:r>
            <a:endParaRPr/>
          </a:p>
        </p:txBody>
      </p:sp>
      <p:sp>
        <p:nvSpPr>
          <p:cNvPr id="271" name="Google Shape;271;p8"/>
          <p:cNvSpPr txBox="1"/>
          <p:nvPr>
            <p:ph idx="1" type="body"/>
          </p:nvPr>
        </p:nvSpPr>
        <p:spPr>
          <a:xfrm>
            <a:off x="3464998"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Venus has a beautiful name and is the second planet from the Sun</a:t>
            </a:r>
            <a:endParaRPr/>
          </a:p>
        </p:txBody>
      </p:sp>
      <p:sp>
        <p:nvSpPr>
          <p:cNvPr id="272" name="Google Shape;272;p8"/>
          <p:cNvSpPr txBox="1"/>
          <p:nvPr>
            <p:ph idx="2" type="title"/>
          </p:nvPr>
        </p:nvSpPr>
        <p:spPr>
          <a:xfrm>
            <a:off x="3464998"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PR</a:t>
            </a:r>
            <a:endParaRPr/>
          </a:p>
        </p:txBody>
      </p:sp>
      <p:sp>
        <p:nvSpPr>
          <p:cNvPr id="273" name="Google Shape;273;p8"/>
          <p:cNvSpPr txBox="1"/>
          <p:nvPr>
            <p:ph idx="3" type="body"/>
          </p:nvPr>
        </p:nvSpPr>
        <p:spPr>
          <a:xfrm>
            <a:off x="835213"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Jupiter is a gas giant and the biggest planet in the Solar System</a:t>
            </a:r>
            <a:endParaRPr/>
          </a:p>
        </p:txBody>
      </p:sp>
      <p:sp>
        <p:nvSpPr>
          <p:cNvPr id="274" name="Google Shape;274;p8"/>
          <p:cNvSpPr txBox="1"/>
          <p:nvPr>
            <p:ph idx="4" type="title"/>
          </p:nvPr>
        </p:nvSpPr>
        <p:spPr>
          <a:xfrm>
            <a:off x="835213"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Advertising</a:t>
            </a:r>
            <a:endParaRPr/>
          </a:p>
        </p:txBody>
      </p:sp>
      <p:sp>
        <p:nvSpPr>
          <p:cNvPr id="275" name="Google Shape;275;p8"/>
          <p:cNvSpPr txBox="1"/>
          <p:nvPr>
            <p:ph idx="5" type="body"/>
          </p:nvPr>
        </p:nvSpPr>
        <p:spPr>
          <a:xfrm>
            <a:off x="6094778" y="3508236"/>
            <a:ext cx="2214000" cy="114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Despite being red, Mars is actually a cold place full of iron oxide dust</a:t>
            </a:r>
            <a:endParaRPr/>
          </a:p>
        </p:txBody>
      </p:sp>
      <p:sp>
        <p:nvSpPr>
          <p:cNvPr id="276" name="Google Shape;276;p8"/>
          <p:cNvSpPr txBox="1"/>
          <p:nvPr>
            <p:ph idx="6" type="title"/>
          </p:nvPr>
        </p:nvSpPr>
        <p:spPr>
          <a:xfrm>
            <a:off x="6094778" y="3010385"/>
            <a:ext cx="2214000" cy="53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Online</a:t>
            </a:r>
            <a:endParaRPr/>
          </a:p>
        </p:txBody>
      </p:sp>
      <p:sp>
        <p:nvSpPr>
          <p:cNvPr id="277" name="Google Shape;277;p8"/>
          <p:cNvSpPr/>
          <p:nvPr/>
        </p:nvSpPr>
        <p:spPr>
          <a:xfrm>
            <a:off x="153962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4169400"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6799175" y="1900825"/>
            <a:ext cx="805200" cy="805200"/>
          </a:xfrm>
          <a:prstGeom prst="ellipse">
            <a:avLst/>
          </a:pr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8"/>
          <p:cNvCxnSpPr>
            <a:stCxn id="277" idx="2"/>
          </p:cNvCxnSpPr>
          <p:nvPr/>
        </p:nvCxnSpPr>
        <p:spPr>
          <a:xfrm rot="10800000">
            <a:off x="-218975" y="2303425"/>
            <a:ext cx="1758600" cy="0"/>
          </a:xfrm>
          <a:prstGeom prst="straightConnector1">
            <a:avLst/>
          </a:prstGeom>
          <a:noFill/>
          <a:ln cap="flat" cmpd="sng" w="28575">
            <a:solidFill>
              <a:schemeClr val="accent2"/>
            </a:solidFill>
            <a:prstDash val="solid"/>
            <a:round/>
            <a:headEnd len="sm" w="sm" type="none"/>
            <a:tailEnd len="sm" w="sm" type="none"/>
          </a:ln>
        </p:spPr>
      </p:cxnSp>
      <p:cxnSp>
        <p:nvCxnSpPr>
          <p:cNvPr id="281" name="Google Shape;281;p8"/>
          <p:cNvCxnSpPr>
            <a:stCxn id="279" idx="6"/>
          </p:cNvCxnSpPr>
          <p:nvPr/>
        </p:nvCxnSpPr>
        <p:spPr>
          <a:xfrm>
            <a:off x="7604375" y="2303425"/>
            <a:ext cx="1596900" cy="0"/>
          </a:xfrm>
          <a:prstGeom prst="straightConnector1">
            <a:avLst/>
          </a:prstGeom>
          <a:noFill/>
          <a:ln cap="flat" cmpd="sng" w="28575">
            <a:solidFill>
              <a:schemeClr val="accent2"/>
            </a:solidFill>
            <a:prstDash val="solid"/>
            <a:round/>
            <a:headEnd len="sm" w="sm" type="none"/>
            <a:tailEnd len="sm" w="sm" type="none"/>
          </a:ln>
        </p:spPr>
      </p:cxnSp>
      <p:grpSp>
        <p:nvGrpSpPr>
          <p:cNvPr id="282" name="Google Shape;282;p8"/>
          <p:cNvGrpSpPr/>
          <p:nvPr/>
        </p:nvGrpSpPr>
        <p:grpSpPr>
          <a:xfrm>
            <a:off x="7065224" y="2066869"/>
            <a:ext cx="273116" cy="473117"/>
            <a:chOff x="2656082" y="2287427"/>
            <a:chExt cx="207582" cy="359594"/>
          </a:xfrm>
        </p:grpSpPr>
        <p:sp>
          <p:nvSpPr>
            <p:cNvPr id="283" name="Google Shape;283;p8"/>
            <p:cNvSpPr/>
            <p:nvPr/>
          </p:nvSpPr>
          <p:spPr>
            <a:xfrm>
              <a:off x="2656082" y="2287427"/>
              <a:ext cx="207582" cy="359594"/>
            </a:xfrm>
            <a:custGeom>
              <a:rect b="b" l="l" r="r" t="t"/>
              <a:pathLst>
                <a:path extrusionOk="0" h="11324" w="6537">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2754395" y="2308608"/>
              <a:ext cx="31787" cy="10257"/>
            </a:xfrm>
            <a:custGeom>
              <a:rect b="b" l="l" r="r" t="t"/>
              <a:pathLst>
                <a:path extrusionOk="0" h="323" w="1001">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2743789" y="2594053"/>
              <a:ext cx="31406" cy="31056"/>
            </a:xfrm>
            <a:custGeom>
              <a:rect b="b" l="l" r="r" t="t"/>
              <a:pathLst>
                <a:path extrusionOk="0" h="978" w="989">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2733596" y="2308608"/>
              <a:ext cx="10225" cy="10257"/>
            </a:xfrm>
            <a:custGeom>
              <a:rect b="b" l="l" r="r" t="t"/>
              <a:pathLst>
                <a:path extrusionOk="0" h="323" w="322">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8"/>
          <p:cNvGrpSpPr/>
          <p:nvPr/>
        </p:nvGrpSpPr>
        <p:grpSpPr>
          <a:xfrm>
            <a:off x="1703428" y="2112632"/>
            <a:ext cx="477589" cy="381577"/>
            <a:chOff x="3049653" y="2321468"/>
            <a:chExt cx="362992" cy="290018"/>
          </a:xfrm>
        </p:grpSpPr>
        <p:sp>
          <p:nvSpPr>
            <p:cNvPr id="288" name="Google Shape;288;p8"/>
            <p:cNvSpPr/>
            <p:nvPr/>
          </p:nvSpPr>
          <p:spPr>
            <a:xfrm>
              <a:off x="3280290" y="2429690"/>
              <a:ext cx="29913" cy="73957"/>
            </a:xfrm>
            <a:custGeom>
              <a:rect b="b" l="l" r="r" t="t"/>
              <a:pathLst>
                <a:path extrusionOk="0" h="2329" w="942">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3317729" y="2392250"/>
              <a:ext cx="49570" cy="148836"/>
            </a:xfrm>
            <a:custGeom>
              <a:rect b="b" l="l" r="r" t="t"/>
              <a:pathLst>
                <a:path extrusionOk="0" h="4687" w="1561">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3354406" y="2355954"/>
              <a:ext cx="58239" cy="222317"/>
            </a:xfrm>
            <a:custGeom>
              <a:rect b="b" l="l" r="r" t="t"/>
              <a:pathLst>
                <a:path extrusionOk="0" h="7001" w="1834">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a:off x="3049653" y="2321468"/>
              <a:ext cx="210250" cy="290018"/>
            </a:xfrm>
            <a:custGeom>
              <a:rect b="b" l="l" r="r" t="t"/>
              <a:pathLst>
                <a:path extrusionOk="0" h="9133" w="6621">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8"/>
          <p:cNvGrpSpPr/>
          <p:nvPr/>
        </p:nvGrpSpPr>
        <p:grpSpPr>
          <a:xfrm>
            <a:off x="4322015" y="2072329"/>
            <a:ext cx="499982" cy="462171"/>
            <a:chOff x="7384751" y="4147984"/>
            <a:chExt cx="380012" cy="351274"/>
          </a:xfrm>
        </p:grpSpPr>
        <p:sp>
          <p:nvSpPr>
            <p:cNvPr id="293" name="Google Shape;293;p8"/>
            <p:cNvSpPr/>
            <p:nvPr/>
          </p:nvSpPr>
          <p:spPr>
            <a:xfrm>
              <a:off x="7385513" y="4225879"/>
              <a:ext cx="379250" cy="273379"/>
            </a:xfrm>
            <a:custGeom>
              <a:rect b="b" l="l" r="r" t="t"/>
              <a:pathLst>
                <a:path extrusionOk="0" h="8609" w="11943">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7384751" y="4147984"/>
              <a:ext cx="380012" cy="228382"/>
            </a:xfrm>
            <a:custGeom>
              <a:rect b="b" l="l" r="r" t="t"/>
              <a:pathLst>
                <a:path extrusionOk="0" h="7192" w="11967">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7507642" y="4228134"/>
              <a:ext cx="37852" cy="37852"/>
            </a:xfrm>
            <a:custGeom>
              <a:rect b="b" l="l" r="r" t="t"/>
              <a:pathLst>
                <a:path extrusionOk="0" h="1192" w="1192">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7573820" y="4228134"/>
              <a:ext cx="37820" cy="37852"/>
            </a:xfrm>
            <a:custGeom>
              <a:rect b="b" l="l" r="r" t="t"/>
              <a:pathLst>
                <a:path extrusionOk="0" h="1192" w="1191">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7640728" y="4228134"/>
              <a:ext cx="37852" cy="37852"/>
            </a:xfrm>
            <a:custGeom>
              <a:rect b="b" l="l" r="r" t="t"/>
              <a:pathLst>
                <a:path extrusionOk="0" h="1192" w="1192">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HarshaL Sonawane</dc:creator>
</cp:coreProperties>
</file>