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525" r:id="rId2"/>
    <p:sldId id="1531" r:id="rId3"/>
    <p:sldId id="1532" r:id="rId4"/>
    <p:sldId id="1535" r:id="rId5"/>
    <p:sldId id="1533" r:id="rId6"/>
    <p:sldId id="1536" r:id="rId7"/>
    <p:sldId id="1534" r:id="rId8"/>
    <p:sldId id="153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4624" autoAdjust="0"/>
  </p:normalViewPr>
  <p:slideViewPr>
    <p:cSldViewPr>
      <p:cViewPr>
        <p:scale>
          <a:sx n="70" d="100"/>
          <a:sy n="70" d="100"/>
        </p:scale>
        <p:origin x="-13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15/09/21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6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838200" y="77450"/>
            <a:ext cx="7696200" cy="4572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 userDrawn="1"/>
        </p:nvSpPr>
        <p:spPr bwMode="auto">
          <a:xfrm rot="16198651">
            <a:off x="-3213912" y="3275495"/>
            <a:ext cx="6858028" cy="307007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  <a:bevelB/>
          </a:sp3d>
        </p:spPr>
        <p:txBody>
          <a:bodyPr tIns="6858" bIns="6858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500" b="1" dirty="0" err="1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Vishwakarma</a:t>
            </a:r>
            <a:r>
              <a:rPr lang="en-US" sz="15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Institute  of  Technology</a:t>
            </a:r>
          </a:p>
        </p:txBody>
      </p:sp>
      <p:pic>
        <p:nvPicPr>
          <p:cNvPr id="6" name="Picture 4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2"/>
            <a:ext cx="447675" cy="61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2" descr="C:\Users\HP\Pictures\animations\1.gif"/>
          <p:cNvPicPr>
            <a:picLocks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9575" y="581025"/>
            <a:ext cx="8724900" cy="71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647670" y="2"/>
            <a:ext cx="5791200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5"/>
          </p:nvPr>
        </p:nvSpPr>
        <p:spPr bwMode="auto">
          <a:xfrm>
            <a:off x="609600" y="667404"/>
            <a:ext cx="8353098" cy="573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lnSpc>
                <a:spcPct val="150000"/>
              </a:lnSpc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Object Oriented Programming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50148" y="6538422"/>
            <a:ext cx="2133600" cy="2603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46FD1-0723-4B2F-9706-10282F2BA69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81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t>15/09/21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t>15/09/21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t>15/09/21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t>15/09/21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t>15/09/21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t>15/09/21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t>15/09/21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IN" dirty="0"/>
              <a:t>Arrays in </a:t>
            </a:r>
            <a:r>
              <a:rPr lang="en-IN" dirty="0" smtClean="0"/>
              <a:t>Java</a:t>
            </a:r>
            <a:br>
              <a:rPr lang="en-IN" dirty="0" smtClean="0"/>
            </a:br>
            <a:r>
              <a:rPr lang="en-IN" sz="2400" dirty="0" smtClean="0">
                <a:solidFill>
                  <a:schemeClr val="tx1"/>
                </a:solidFill>
              </a:rPr>
              <a:t>Lecture </a:t>
            </a:r>
            <a:r>
              <a:rPr lang="en-IN" sz="2400" dirty="0">
                <a:solidFill>
                  <a:schemeClr val="tx1"/>
                </a:solidFill>
              </a:rPr>
              <a:t>- </a:t>
            </a:r>
            <a:r>
              <a:rPr lang="en-IN" sz="2400" dirty="0" smtClean="0">
                <a:solidFill>
                  <a:schemeClr val="tx1"/>
                </a:solidFill>
              </a:rPr>
              <a:t>10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E3D7FEC2-9237-4DA4-BB56-9ACECE121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9679" y="3810000"/>
            <a:ext cx="6400800" cy="533400"/>
          </a:xfrm>
        </p:spPr>
        <p:txBody>
          <a:bodyPr>
            <a:normAutofit lnSpcReduction="10000"/>
          </a:bodyPr>
          <a:lstStyle/>
          <a:p>
            <a:pPr algn="r"/>
            <a:r>
              <a:rPr lang="en-IN" dirty="0" smtClean="0">
                <a:solidFill>
                  <a:srgbClr val="C00000"/>
                </a:solidFill>
              </a:rPr>
              <a:t>Prepared By - </a:t>
            </a:r>
            <a:r>
              <a:rPr lang="en-IN" dirty="0" err="1" smtClean="0">
                <a:solidFill>
                  <a:srgbClr val="C00000"/>
                </a:solidFill>
              </a:rPr>
              <a:t>Rupali</a:t>
            </a:r>
            <a:r>
              <a:rPr lang="en-IN" dirty="0" smtClean="0">
                <a:solidFill>
                  <a:srgbClr val="C00000"/>
                </a:solidFill>
              </a:rPr>
              <a:t> </a:t>
            </a:r>
            <a:r>
              <a:rPr lang="en-IN" dirty="0" err="1" smtClean="0">
                <a:solidFill>
                  <a:srgbClr val="C00000"/>
                </a:solidFill>
              </a:rPr>
              <a:t>Patil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t>15/09/21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 smtClean="0"/>
              <a:t>Passing arrays </a:t>
            </a:r>
            <a:r>
              <a:rPr lang="en-US" dirty="0"/>
              <a:t>to a </a:t>
            </a:r>
            <a:r>
              <a:rPr lang="en-US" dirty="0" smtClean="0"/>
              <a:t>functions</a:t>
            </a:r>
          </a:p>
          <a:p>
            <a:r>
              <a:rPr lang="en-US" dirty="0"/>
              <a:t>Jagged arrays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2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arrays to 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Arrays are always passed by reference in java.</a:t>
            </a:r>
          </a:p>
          <a:p>
            <a:r>
              <a:rPr lang="en-US" dirty="0"/>
              <a:t>Arrays are passed to functions just like ordinary variable passing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3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2" t="14552" r="34757" b="37127"/>
          <a:stretch/>
        </p:blipFill>
        <p:spPr bwMode="auto">
          <a:xfrm>
            <a:off x="990600" y="2286000"/>
            <a:ext cx="7848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18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Returning </a:t>
            </a:r>
            <a:r>
              <a:rPr lang="en-US" dirty="0"/>
              <a:t>arrays </a:t>
            </a:r>
            <a:r>
              <a:rPr lang="en-US" dirty="0" smtClean="0"/>
              <a:t>from </a:t>
            </a:r>
            <a:r>
              <a:rPr lang="en-US" dirty="0"/>
              <a:t>a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3" t="12917" r="48971" b="44747"/>
          <a:stretch/>
        </p:blipFill>
        <p:spPr bwMode="auto">
          <a:xfrm>
            <a:off x="685800" y="838200"/>
            <a:ext cx="8153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12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Jagged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/>
          <a:lstStyle/>
          <a:p>
            <a:r>
              <a:rPr lang="en-US" dirty="0"/>
              <a:t>A jagged array is an array of arrays such that member arrays can be of different sizes.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5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04" t="35459" r="28001" b="42347"/>
          <a:stretch/>
        </p:blipFill>
        <p:spPr bwMode="auto">
          <a:xfrm>
            <a:off x="838200" y="2590800"/>
            <a:ext cx="7696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Jagged Array contd..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6</a:t>
            </a:fld>
            <a:r>
              <a:rPr lang="en-US" smtClean="0"/>
              <a:t>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9" t="12826" r="47501" b="24697"/>
          <a:stretch/>
        </p:blipFill>
        <p:spPr bwMode="auto">
          <a:xfrm>
            <a:off x="838200" y="9144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782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"/>
            <a:ext cx="7086600" cy="639763"/>
          </a:xfrm>
        </p:spPr>
        <p:txBody>
          <a:bodyPr>
            <a:normAutofit/>
          </a:bodyPr>
          <a:lstStyle/>
          <a:p>
            <a:r>
              <a:rPr lang="en-US" dirty="0"/>
              <a:t>Array 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5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/>
              <a:t>Advantages:</a:t>
            </a:r>
          </a:p>
          <a:p>
            <a:pPr lvl="1">
              <a:defRPr/>
            </a:pPr>
            <a:r>
              <a:rPr lang="en-US" sz="2800" dirty="0"/>
              <a:t>Code Optimization: It makes the code optimized, we can retrieve or sort the data efficiently.</a:t>
            </a:r>
          </a:p>
          <a:p>
            <a:pPr lvl="1">
              <a:defRPr/>
            </a:pPr>
            <a:r>
              <a:rPr lang="en-US" sz="2800" dirty="0"/>
              <a:t>Random access: We can get any data located at an index position</a:t>
            </a:r>
          </a:p>
          <a:p>
            <a:pPr>
              <a:defRPr/>
            </a:pPr>
            <a:r>
              <a:rPr lang="en-IN" dirty="0"/>
              <a:t>Disadvantages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defRPr/>
            </a:pPr>
            <a:r>
              <a:rPr lang="en-US" sz="2800" dirty="0"/>
              <a:t>Size Limit: We can store only the fixed size of elements in the array. It doesn't grow its size at runtime.</a:t>
            </a:r>
          </a:p>
          <a:p>
            <a:pPr lvl="1">
              <a:defRPr/>
            </a:pPr>
            <a:r>
              <a:rPr lang="en-US" sz="2800" dirty="0"/>
              <a:t> To solve this problem, collection framework is used in Java which grows automatically.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Object Oriented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7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1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775AE0-77E4-407A-BB5E-C90983A0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8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88E7B6C1-34DD-4024-950E-5180109220B6}"/>
              </a:ext>
            </a:extLst>
          </p:cNvPr>
          <p:cNvSpPr/>
          <p:nvPr/>
        </p:nvSpPr>
        <p:spPr>
          <a:xfrm>
            <a:off x="2918984" y="2967335"/>
            <a:ext cx="33060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C0CD3-1E71-496C-A8CF-5C5DCF0B515D}" type="datetime1">
              <a:rPr lang="en-US" smtClean="0"/>
              <a:t>15/09/21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AC2EB113-E535-4F3F-BF96-7EA2672F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3800732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115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Arrays in Java Lecture - 10</vt:lpstr>
      <vt:lpstr>Contents</vt:lpstr>
      <vt:lpstr>Passing arrays to a functions</vt:lpstr>
      <vt:lpstr>Returning arrays from a functions</vt:lpstr>
      <vt:lpstr>Jagged arrays</vt:lpstr>
      <vt:lpstr>Jagged Array contd..</vt:lpstr>
      <vt:lpstr>Array Advantages and Disadvantages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86</cp:revision>
  <dcterms:created xsi:type="dcterms:W3CDTF">2006-08-16T00:00:00Z</dcterms:created>
  <dcterms:modified xsi:type="dcterms:W3CDTF">2021-09-15T15:45:46Z</dcterms:modified>
</cp:coreProperties>
</file>