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525" r:id="rId2"/>
    <p:sldId id="1531" r:id="rId3"/>
    <p:sldId id="1532" r:id="rId4"/>
    <p:sldId id="1533" r:id="rId5"/>
    <p:sldId id="1534" r:id="rId6"/>
    <p:sldId id="1535" r:id="rId7"/>
    <p:sldId id="1536" r:id="rId8"/>
    <p:sldId id="1537" r:id="rId9"/>
    <p:sldId id="1538" r:id="rId10"/>
    <p:sldId id="1539" r:id="rId11"/>
    <p:sldId id="1540" r:id="rId12"/>
    <p:sldId id="153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24" autoAdjust="0"/>
  </p:normalViewPr>
  <p:slideViewPr>
    <p:cSldViewPr>
      <p:cViewPr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15/09/21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Vishwakarma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Object Oriented Programming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Arrays in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sz="2400" dirty="0" smtClean="0">
                <a:solidFill>
                  <a:schemeClr val="tx1"/>
                </a:solidFill>
              </a:rPr>
              <a:t>Lecture </a:t>
            </a:r>
            <a:r>
              <a:rPr lang="en-IN" sz="2400" dirty="0">
                <a:solidFill>
                  <a:schemeClr val="tx1"/>
                </a:solidFill>
              </a:rPr>
              <a:t>- </a:t>
            </a:r>
            <a:r>
              <a:rPr lang="en-IN" sz="2400" dirty="0" smtClean="0">
                <a:solidFill>
                  <a:schemeClr val="tx1"/>
                </a:solidFill>
              </a:rPr>
              <a:t>11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>
                <a:solidFill>
                  <a:srgbClr val="C00000"/>
                </a:solidFill>
              </a:rPr>
              <a:t>Prepared By - </a:t>
            </a:r>
            <a:r>
              <a:rPr lang="en-IN" dirty="0" smtClean="0">
                <a:solidFill>
                  <a:srgbClr val="C00000"/>
                </a:solidFill>
              </a:rPr>
              <a:t>Rupali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Patil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 dirty="0"/>
              <a:t>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class allows to create mutable strings.</a:t>
            </a:r>
          </a:p>
          <a:p>
            <a:r>
              <a:rPr lang="en-US" dirty="0"/>
              <a:t>It pre-allocates memory of given length.</a:t>
            </a:r>
          </a:p>
          <a:p>
            <a:r>
              <a:rPr lang="en-US" dirty="0"/>
              <a:t>Buffer grows automatically as characters are added.</a:t>
            </a:r>
          </a:p>
          <a:p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StringBuffer</a:t>
            </a:r>
            <a:r>
              <a:rPr lang="en-US" dirty="0"/>
              <a:t>();</a:t>
            </a:r>
          </a:p>
          <a:p>
            <a:r>
              <a:rPr lang="en-US" dirty="0"/>
              <a:t>String Buffer are safe for use by multiple threads. </a:t>
            </a:r>
          </a:p>
          <a:p>
            <a:r>
              <a:rPr lang="en-US" dirty="0"/>
              <a:t>All methods are synchronized.</a:t>
            </a:r>
          </a:p>
          <a:p>
            <a:r>
              <a:rPr lang="en-US" dirty="0"/>
              <a:t>Slower as compared to </a:t>
            </a:r>
            <a:r>
              <a:rPr lang="en-US" dirty="0" err="1"/>
              <a:t>StringBuilder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10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0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r>
              <a:rPr lang="en-US" dirty="0"/>
              <a:t> is a class which represents sequence of characters.</a:t>
            </a:r>
          </a:p>
          <a:p>
            <a:r>
              <a:rPr lang="en-US" dirty="0"/>
              <a:t>It is similar to the </a:t>
            </a:r>
            <a:r>
              <a:rPr lang="en-US" dirty="0" err="1"/>
              <a:t>StringBuffer</a:t>
            </a:r>
            <a:r>
              <a:rPr lang="en-US" dirty="0"/>
              <a:t>.</a:t>
            </a:r>
          </a:p>
          <a:p>
            <a:r>
              <a:rPr lang="en-US" dirty="0" err="1"/>
              <a:t>StringBuilder</a:t>
            </a:r>
            <a:r>
              <a:rPr lang="en-US" dirty="0"/>
              <a:t> is not thread safe.</a:t>
            </a:r>
          </a:p>
          <a:p>
            <a:r>
              <a:rPr lang="en-US" dirty="0"/>
              <a:t>Advantage of </a:t>
            </a:r>
            <a:r>
              <a:rPr lang="en-US" dirty="0" err="1"/>
              <a:t>StringBuilder</a:t>
            </a:r>
            <a:r>
              <a:rPr lang="en-US" dirty="0"/>
              <a:t> is faster performance.</a:t>
            </a:r>
          </a:p>
          <a:p>
            <a:r>
              <a:rPr lang="en-US" dirty="0"/>
              <a:t>In case of multithreading, one must use the </a:t>
            </a:r>
            <a:r>
              <a:rPr lang="en-US" dirty="0" err="1"/>
              <a:t>StringBuffer</a:t>
            </a:r>
            <a:r>
              <a:rPr lang="en-US" dirty="0"/>
              <a:t> rather than </a:t>
            </a:r>
            <a:r>
              <a:rPr lang="en-US" dirty="0" err="1"/>
              <a:t>StringBuilder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11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4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12</a:t>
            </a:fld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0CD3-1E71-496C-A8CF-5C5DCF0B515D}" type="datetime1">
              <a:rPr lang="en-US" smtClean="0"/>
              <a:t>15/09/21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C2EB113-E535-4F3F-BF96-7EA2672F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java.util.Arrays</a:t>
            </a:r>
            <a:r>
              <a:rPr lang="en-US" dirty="0"/>
              <a:t> class</a:t>
            </a:r>
            <a:endParaRPr lang="en-US" dirty="0" smtClean="0"/>
          </a:p>
          <a:p>
            <a:r>
              <a:rPr lang="en-US" dirty="0" smtClean="0"/>
              <a:t>String class</a:t>
            </a:r>
          </a:p>
          <a:p>
            <a:r>
              <a:rPr lang="en-US" dirty="0" smtClean="0"/>
              <a:t>String buffer</a:t>
            </a:r>
          </a:p>
          <a:p>
            <a:r>
              <a:rPr lang="en-US" dirty="0" smtClean="0"/>
              <a:t>String </a:t>
            </a:r>
            <a:r>
              <a:rPr lang="en-US" dirty="0"/>
              <a:t>builder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java.util.Arrays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Arrays class is member of </a:t>
            </a:r>
            <a:r>
              <a:rPr lang="en-US" dirty="0" smtClean="0"/>
              <a:t>java.util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This is part of java collection framework.</a:t>
            </a:r>
          </a:p>
          <a:p>
            <a:r>
              <a:rPr lang="en-US" dirty="0" smtClean="0"/>
              <a:t>It provides methods to create, access and manipulate java arrays dynamically.</a:t>
            </a:r>
          </a:p>
          <a:p>
            <a:r>
              <a:rPr lang="en-US" dirty="0" smtClean="0"/>
              <a:t>All methods provided by the Arrays class are static in nature and are methods of the ‘Object’ class.</a:t>
            </a:r>
          </a:p>
          <a:p>
            <a:r>
              <a:rPr lang="en-US" dirty="0"/>
              <a:t>As the methods are static, they can be accessed using the class name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56583" r="75642" b="21053"/>
          <a:stretch/>
        </p:blipFill>
        <p:spPr bwMode="auto">
          <a:xfrm>
            <a:off x="4724400" y="42672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9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Java library contains a predefined class called as String.</a:t>
            </a:r>
          </a:p>
          <a:p>
            <a:r>
              <a:rPr lang="en-US" dirty="0"/>
              <a:t>The String type is not a primitive type.</a:t>
            </a:r>
          </a:p>
          <a:p>
            <a:r>
              <a:rPr lang="en-US" dirty="0"/>
              <a:t>String class represents an ‘immutable’ strings.</a:t>
            </a:r>
          </a:p>
          <a:p>
            <a:pPr lvl="1"/>
            <a:r>
              <a:rPr lang="en-US" dirty="0"/>
              <a:t>Once an instance is created, the string it contains cannot be changed.</a:t>
            </a:r>
          </a:p>
          <a:p>
            <a:r>
              <a:rPr lang="en-US" dirty="0"/>
              <a:t>To change the string referenced by a string variable, you throw away the old string and replace it with the modified one.</a:t>
            </a:r>
          </a:p>
          <a:p>
            <a:r>
              <a:rPr lang="en-US" dirty="0" err="1"/>
              <a:t>E.g</a:t>
            </a:r>
            <a:r>
              <a:rPr lang="en-US" dirty="0"/>
              <a:t> String s = “Hello</a:t>
            </a:r>
            <a:r>
              <a:rPr lang="en-US" dirty="0" smtClean="0"/>
              <a:t>”;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We can change reference of strings.</a:t>
            </a:r>
          </a:p>
          <a:p>
            <a:r>
              <a:rPr lang="en-US" dirty="0"/>
              <a:t>We cannot change value of the string.</a:t>
            </a:r>
          </a:p>
          <a:p>
            <a:r>
              <a:rPr lang="en-US" dirty="0"/>
              <a:t>Strings created using literals are stored in String Constant pool in heap(SCP).</a:t>
            </a:r>
          </a:p>
          <a:p>
            <a:r>
              <a:rPr lang="en-US" dirty="0"/>
              <a:t>Garbage collector is not allowed in SCP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5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Representation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String str1 = "Hello"; </a:t>
            </a:r>
          </a:p>
          <a:p>
            <a:r>
              <a:rPr lang="en-US" dirty="0"/>
              <a:t>String str2 = "Hello</a:t>
            </a:r>
            <a:r>
              <a:rPr lang="en-US" dirty="0" smtClean="0"/>
              <a:t>";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1" t="36735" r="47506" b="24745"/>
          <a:stretch/>
        </p:blipFill>
        <p:spPr bwMode="auto">
          <a:xfrm>
            <a:off x="661086" y="2286000"/>
            <a:ext cx="3581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3" t="23980" r="47507" b="38010"/>
          <a:stretch/>
        </p:blipFill>
        <p:spPr bwMode="auto">
          <a:xfrm>
            <a:off x="4951970" y="2236237"/>
            <a:ext cx="3733799" cy="203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0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Representation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String str1 = new String(“John”); </a:t>
            </a:r>
          </a:p>
          <a:p>
            <a:r>
              <a:rPr lang="en-US" dirty="0"/>
              <a:t>String str2 = new </a:t>
            </a:r>
            <a:r>
              <a:rPr lang="en-US" dirty="0" smtClean="0"/>
              <a:t>String</a:t>
            </a:r>
            <a:r>
              <a:rPr lang="en-US" dirty="0"/>
              <a:t>(“Doe</a:t>
            </a:r>
            <a:r>
              <a:rPr lang="en-US" dirty="0" smtClean="0"/>
              <a:t>”);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3" t="19133" r="50000" b="40433"/>
          <a:stretch/>
        </p:blipFill>
        <p:spPr bwMode="auto">
          <a:xfrm>
            <a:off x="2133600" y="2673220"/>
            <a:ext cx="5334000" cy="28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4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19197" r="22298" b="26012"/>
          <a:stretch/>
        </p:blipFill>
        <p:spPr bwMode="auto">
          <a:xfrm>
            <a:off x="762000" y="1143000"/>
            <a:ext cx="7985723" cy="411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71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CharSequence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err="1"/>
              <a:t>CharSequence</a:t>
            </a:r>
            <a:r>
              <a:rPr lang="en-US" dirty="0"/>
              <a:t> interface is used to represent sequence of characters.</a:t>
            </a:r>
          </a:p>
          <a:p>
            <a:r>
              <a:rPr lang="en-US" dirty="0"/>
              <a:t>String, </a:t>
            </a:r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r>
              <a:rPr lang="en-US" dirty="0"/>
              <a:t> classes implement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2" t="33674" r="59554" b="41837"/>
          <a:stretch/>
        </p:blipFill>
        <p:spPr bwMode="auto">
          <a:xfrm>
            <a:off x="1066800" y="2514600"/>
            <a:ext cx="6400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1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407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Arrays in Java Lecture - 11</vt:lpstr>
      <vt:lpstr>Contents</vt:lpstr>
      <vt:lpstr>java.util.Arrays class</vt:lpstr>
      <vt:lpstr>Strings class</vt:lpstr>
      <vt:lpstr>Strings contd..</vt:lpstr>
      <vt:lpstr>String Representation in memory</vt:lpstr>
      <vt:lpstr>String Representation in memory</vt:lpstr>
      <vt:lpstr>String Operations</vt:lpstr>
      <vt:lpstr>CharSequence Interface</vt:lpstr>
      <vt:lpstr>String Buffer</vt:lpstr>
      <vt:lpstr>String Builder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93</cp:revision>
  <dcterms:created xsi:type="dcterms:W3CDTF">2006-08-16T00:00:00Z</dcterms:created>
  <dcterms:modified xsi:type="dcterms:W3CDTF">2021-09-15T17:13:38Z</dcterms:modified>
</cp:coreProperties>
</file>