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525" r:id="rId2"/>
    <p:sldId id="1531" r:id="rId3"/>
    <p:sldId id="1532" r:id="rId4"/>
    <p:sldId id="1533" r:id="rId5"/>
    <p:sldId id="1534" r:id="rId6"/>
    <p:sldId id="1535" r:id="rId7"/>
    <p:sldId id="1536" r:id="rId8"/>
    <p:sldId id="1537" r:id="rId9"/>
    <p:sldId id="15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04/10/21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04/10/21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04/10/21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04/10/21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04/10/21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04/10/21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04/10/21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04/10/21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04/10/21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04/10/21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04/10/21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04/10/21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04/10/21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Arrays in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sz="2400" dirty="0" smtClean="0">
                <a:solidFill>
                  <a:schemeClr val="tx1"/>
                </a:solidFill>
              </a:rPr>
              <a:t>Lecture </a:t>
            </a:r>
            <a:r>
              <a:rPr lang="en-IN" sz="2400" dirty="0">
                <a:solidFill>
                  <a:schemeClr val="tx1"/>
                </a:solidFill>
              </a:rPr>
              <a:t>- </a:t>
            </a:r>
            <a:r>
              <a:rPr lang="en-IN" sz="2400" dirty="0" smtClean="0">
                <a:solidFill>
                  <a:schemeClr val="tx1"/>
                </a:solidFill>
              </a:rPr>
              <a:t>12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rgbClr val="C00000"/>
                </a:solidFill>
              </a:rPr>
              <a:t>Prepared By - </a:t>
            </a:r>
            <a:r>
              <a:rPr lang="en-IN" dirty="0" err="1" smtClean="0">
                <a:solidFill>
                  <a:srgbClr val="C00000"/>
                </a:solidFill>
              </a:rPr>
              <a:t>Rupali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Patil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04/10/21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r>
              <a:rPr lang="en-US" dirty="0"/>
              <a:t>Parameters </a:t>
            </a:r>
            <a:r>
              <a:rPr lang="en-US" dirty="0" smtClean="0"/>
              <a:t>passing</a:t>
            </a:r>
          </a:p>
          <a:p>
            <a:r>
              <a:rPr lang="en-US" dirty="0"/>
              <a:t>Returning Multiple </a:t>
            </a:r>
            <a:r>
              <a:rPr lang="en-US" dirty="0" smtClean="0"/>
              <a:t>values</a:t>
            </a:r>
          </a:p>
          <a:p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fillInStackTrace</a:t>
            </a:r>
            <a:r>
              <a:rPr lang="en-US" dirty="0"/>
              <a:t>() method in Java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Method is a collection of instructions performing specific task.</a:t>
            </a:r>
          </a:p>
          <a:p>
            <a:r>
              <a:rPr lang="en-US" dirty="0" smtClean="0"/>
              <a:t>It provides reusability of code.</a:t>
            </a:r>
          </a:p>
          <a:p>
            <a:r>
              <a:rPr lang="en-US" dirty="0"/>
              <a:t>The method is executed only when we call or invoke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Declaration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28694" r="31708" b="34734"/>
          <a:stretch/>
        </p:blipFill>
        <p:spPr bwMode="auto">
          <a:xfrm>
            <a:off x="1066800" y="1143000"/>
            <a:ext cx="7391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55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Predefined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Predefined methods are the methods those are already defined in the Java class libraries</a:t>
            </a:r>
            <a:r>
              <a:rPr lang="en-US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User-defined Method</a:t>
            </a:r>
          </a:p>
          <a:p>
            <a:pPr lvl="1"/>
            <a:r>
              <a:rPr lang="en-US" dirty="0"/>
              <a:t>The method written by the user or programmer is known as a user-defined method.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5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</a:t>
            </a:r>
            <a:r>
              <a:rPr lang="en-US" dirty="0" smtClean="0"/>
              <a:t>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Caller function</a:t>
            </a:r>
          </a:p>
          <a:p>
            <a:r>
              <a:rPr lang="en-US" dirty="0" smtClean="0"/>
              <a:t>Called function or </a:t>
            </a:r>
            <a:r>
              <a:rPr lang="en-US" dirty="0" err="1" smtClean="0"/>
              <a:t>callee</a:t>
            </a:r>
            <a:r>
              <a:rPr lang="en-US" dirty="0" smtClean="0"/>
              <a:t> function</a:t>
            </a:r>
          </a:p>
          <a:p>
            <a:r>
              <a:rPr lang="en-US" b="1" dirty="0"/>
              <a:t>Types of parameters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Formal </a:t>
            </a:r>
            <a:r>
              <a:rPr lang="en-US" dirty="0" smtClean="0"/>
              <a:t>Parameter</a:t>
            </a:r>
          </a:p>
          <a:p>
            <a:pPr lvl="1"/>
            <a:r>
              <a:rPr lang="en-US" dirty="0"/>
              <a:t>Actual </a:t>
            </a:r>
            <a:r>
              <a:rPr lang="en-US" dirty="0" smtClean="0"/>
              <a:t>Parameter</a:t>
            </a:r>
          </a:p>
          <a:p>
            <a:r>
              <a:rPr lang="en-US" dirty="0" smtClean="0"/>
              <a:t>Pass by value or call by value</a:t>
            </a:r>
          </a:p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Passing Object to function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0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doesn’t support multi-value </a:t>
            </a:r>
            <a:r>
              <a:rPr lang="en-US" dirty="0" smtClean="0"/>
              <a:t>returns.</a:t>
            </a:r>
          </a:p>
          <a:p>
            <a:r>
              <a:rPr lang="en-US" dirty="0" smtClean="0"/>
              <a:t>If all returned elements are of same type then we can return an array.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9" t="12714" r="35496" b="23604"/>
          <a:stretch/>
        </p:blipFill>
        <p:spPr bwMode="auto">
          <a:xfrm>
            <a:off x="990600" y="2743200"/>
            <a:ext cx="7696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95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7924800" cy="6397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fillInStackTrace</a:t>
            </a:r>
            <a:r>
              <a:rPr lang="en-US" dirty="0"/>
              <a:t>() method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fillInStackTrace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method is present in</a:t>
            </a:r>
            <a:r>
              <a:rPr lang="en-US" dirty="0"/>
              <a:t> </a:t>
            </a:r>
            <a:r>
              <a:rPr lang="en-US" b="1" dirty="0" err="1"/>
              <a:t>java.lang.Throwable</a:t>
            </a:r>
            <a:r>
              <a:rPr lang="en-US" dirty="0"/>
              <a:t> 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It </a:t>
            </a:r>
            <a:r>
              <a:rPr lang="en-US" dirty="0"/>
              <a:t>records </a:t>
            </a:r>
            <a:r>
              <a:rPr lang="en-US" dirty="0" smtClean="0"/>
              <a:t>information </a:t>
            </a:r>
            <a:r>
              <a:rPr lang="en-US" dirty="0"/>
              <a:t>about the current state of the stack </a:t>
            </a:r>
            <a:r>
              <a:rPr lang="en-US" dirty="0" smtClean="0"/>
              <a:t>frames.</a:t>
            </a:r>
          </a:p>
          <a:p>
            <a:r>
              <a:rPr lang="en-US"/>
              <a:t>U</a:t>
            </a:r>
            <a:r>
              <a:rPr lang="en-US" smtClean="0"/>
              <a:t>sing </a:t>
            </a:r>
            <a:r>
              <a:rPr lang="en-US"/>
              <a:t>this method one can see the </a:t>
            </a:r>
            <a:r>
              <a:rPr lang="en-US"/>
              <a:t>Exception </a:t>
            </a:r>
            <a:r>
              <a:rPr lang="en-US" smtClean="0"/>
              <a:t>messages.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0CD3-1E71-496C-A8CF-5C5DCF0B515D}" type="datetime1">
              <a:rPr lang="en-US" smtClean="0"/>
              <a:t>04/10/21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C2EB113-E535-4F3F-BF96-7EA2672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188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Arrays in Java Lecture - 12</vt:lpstr>
      <vt:lpstr>Contents</vt:lpstr>
      <vt:lpstr>Methods</vt:lpstr>
      <vt:lpstr>Method Declaration</vt:lpstr>
      <vt:lpstr>Types of Methods</vt:lpstr>
      <vt:lpstr>Parameters passing</vt:lpstr>
      <vt:lpstr>Returning Multiple values</vt:lpstr>
      <vt:lpstr>Throwable fillInStackTrace() method in Java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93</cp:revision>
  <dcterms:created xsi:type="dcterms:W3CDTF">2006-08-16T00:00:00Z</dcterms:created>
  <dcterms:modified xsi:type="dcterms:W3CDTF">2021-10-04T19:46:17Z</dcterms:modified>
</cp:coreProperties>
</file>