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525" r:id="rId2"/>
    <p:sldId id="1531" r:id="rId3"/>
    <p:sldId id="1532" r:id="rId4"/>
    <p:sldId id="1533" r:id="rId5"/>
    <p:sldId id="1534" r:id="rId6"/>
    <p:sldId id="153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05/10/21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05/10/21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05/10/21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05/10/21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05/10/21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05/10/21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05/10/21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05/10/21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</a:t>
            </a:r>
            <a:r>
              <a:rPr lang="en-IN" sz="2400" dirty="0" smtClean="0">
                <a:solidFill>
                  <a:schemeClr val="tx1"/>
                </a:solidFill>
              </a:rPr>
              <a:t>13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err="1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05/10/21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Valid variants of main</a:t>
            </a:r>
            <a:r>
              <a:rPr lang="en-US" dirty="0" smtClean="0"/>
              <a:t>()</a:t>
            </a:r>
          </a:p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method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 variants of main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One can overload main() function like ordinary functions in Java.</a:t>
            </a:r>
          </a:p>
          <a:p>
            <a:r>
              <a:rPr lang="en-US" dirty="0" smtClean="0"/>
              <a:t>Class should have one main() function of type: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public static void main(String []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4" t="12579" r="35990" b="29663"/>
          <a:stretch/>
        </p:blipFill>
        <p:spPr bwMode="auto">
          <a:xfrm>
            <a:off x="914400" y="3276600"/>
            <a:ext cx="7772400" cy="308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1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"/>
            <a:ext cx="7162800" cy="639763"/>
          </a:xfrm>
        </p:spPr>
        <p:txBody>
          <a:bodyPr>
            <a:normAutofit/>
          </a:bodyPr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Java has included a feature that simplifies the creation of methods that need to take a variable number of </a:t>
            </a:r>
            <a:r>
              <a:rPr lang="en-US" dirty="0" smtClean="0"/>
              <a:t>arguments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short-form for variable-length arguments</a:t>
            </a:r>
            <a:r>
              <a:rPr lang="en-US" dirty="0" smtClean="0"/>
              <a:t>.</a:t>
            </a:r>
          </a:p>
          <a:p>
            <a:r>
              <a:rPr lang="en-US" dirty="0"/>
              <a:t>A method that takes a variable number of arguments is a </a:t>
            </a:r>
            <a:r>
              <a:rPr lang="en-US" dirty="0" err="1"/>
              <a:t>varargs</a:t>
            </a:r>
            <a:r>
              <a:rPr lang="en-US" dirty="0"/>
              <a:t> method</a:t>
            </a:r>
            <a:r>
              <a:rPr lang="en-US" dirty="0" smtClean="0"/>
              <a:t>.</a:t>
            </a:r>
          </a:p>
          <a:p>
            <a:r>
              <a:rPr lang="en-US" dirty="0"/>
              <a:t>A variable-length argument is specified by </a:t>
            </a:r>
            <a:r>
              <a:rPr lang="en-US" dirty="0" smtClean="0"/>
              <a:t>(…)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"/>
            <a:ext cx="7162800" cy="639763"/>
          </a:xfrm>
        </p:spPr>
        <p:txBody>
          <a:bodyPr>
            <a:normAutofit/>
          </a:bodyPr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1" t="12313" r="20779" b="31732"/>
          <a:stretch/>
        </p:blipFill>
        <p:spPr bwMode="auto">
          <a:xfrm>
            <a:off x="805218" y="1219200"/>
            <a:ext cx="787817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300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05/10/21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147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Arrays in Java Lecture - 13</vt:lpstr>
      <vt:lpstr>Contents</vt:lpstr>
      <vt:lpstr>Valid variants of main()</vt:lpstr>
      <vt:lpstr>Variable Arguments (Varargs) method</vt:lpstr>
      <vt:lpstr>Variable Arguments (Varargs) method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92</cp:revision>
  <dcterms:created xsi:type="dcterms:W3CDTF">2006-08-16T00:00:00Z</dcterms:created>
  <dcterms:modified xsi:type="dcterms:W3CDTF">2021-10-04T20:14:53Z</dcterms:modified>
</cp:coreProperties>
</file>