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525" r:id="rId2"/>
    <p:sldId id="1531" r:id="rId3"/>
    <p:sldId id="1532" r:id="rId4"/>
    <p:sldId id="1533" r:id="rId5"/>
    <p:sldId id="1534" r:id="rId6"/>
    <p:sldId id="1535" r:id="rId7"/>
    <p:sldId id="1536" r:id="rId8"/>
    <p:sldId id="1537" r:id="rId9"/>
    <p:sldId id="1538" r:id="rId10"/>
    <p:sldId id="153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15/09/21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15/09/21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15/09/21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15/09/21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Arrays in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sz="2400" dirty="0" smtClean="0">
                <a:solidFill>
                  <a:schemeClr val="tx1"/>
                </a:solidFill>
              </a:rPr>
              <a:t>Lecture </a:t>
            </a:r>
            <a:r>
              <a:rPr lang="en-IN" sz="2400" dirty="0">
                <a:solidFill>
                  <a:schemeClr val="tx1"/>
                </a:solidFill>
              </a:rPr>
              <a:t>- 9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Prepared By - </a:t>
            </a:r>
            <a:r>
              <a:rPr lang="en-IN" dirty="0" err="1" smtClean="0">
                <a:solidFill>
                  <a:srgbClr val="C00000"/>
                </a:solidFill>
              </a:rPr>
              <a:t>Rupali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Patil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15/09/21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15/09/21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Arrays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Array initialization</a:t>
            </a:r>
          </a:p>
          <a:p>
            <a:r>
              <a:rPr lang="en-US" dirty="0"/>
              <a:t>Default Array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Multi </a:t>
            </a:r>
            <a:r>
              <a:rPr lang="en-US" dirty="0"/>
              <a:t>dimensional array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An array is a collection of homogeneous elements that are referred to by a common name.</a:t>
            </a:r>
          </a:p>
          <a:p>
            <a:r>
              <a:rPr lang="en-US" dirty="0"/>
              <a:t>In Java all arrays are dynamically allocated.</a:t>
            </a:r>
          </a:p>
          <a:p>
            <a:r>
              <a:rPr lang="en-US" dirty="0"/>
              <a:t>Since arrays are objects in Java, we can find their length using the object property length.</a:t>
            </a:r>
          </a:p>
          <a:p>
            <a:r>
              <a:rPr lang="en-US" dirty="0"/>
              <a:t>The direct superclass of an array type is object.</a:t>
            </a:r>
          </a:p>
          <a:p>
            <a:r>
              <a:rPr lang="en-US" dirty="0"/>
              <a:t>Arrays can be created for primitive as well as non primitive data types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Declaration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Using literals</a:t>
            </a:r>
          </a:p>
          <a:p>
            <a:pPr marL="365760" lvl="1" indent="0">
              <a:buNone/>
            </a:pPr>
            <a:r>
              <a:rPr lang="en-US" dirty="0"/>
              <a:t>e. g. </a:t>
            </a:r>
            <a:r>
              <a:rPr lang="en-US" dirty="0" err="1"/>
              <a:t>int</a:t>
            </a:r>
            <a:r>
              <a:rPr lang="en-US" dirty="0"/>
              <a:t> [] x = {1,2,3,4,5,6,7,8,9,10};</a:t>
            </a:r>
          </a:p>
          <a:p>
            <a:r>
              <a:rPr lang="en-US" dirty="0"/>
              <a:t>Using new keyword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[] x = </a:t>
            </a:r>
            <a:r>
              <a:rPr lang="en-US" dirty="0" smtClean="0"/>
              <a:t>new </a:t>
            </a:r>
            <a:r>
              <a:rPr lang="en-US" dirty="0" err="1"/>
              <a:t>int</a:t>
            </a:r>
            <a:r>
              <a:rPr lang="en-US" dirty="0"/>
              <a:t>[10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4" t="46939" r="59411" b="38775"/>
          <a:stretch/>
        </p:blipFill>
        <p:spPr bwMode="auto">
          <a:xfrm>
            <a:off x="685800" y="3429000"/>
            <a:ext cx="792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4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76962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Declaration and </a:t>
            </a:r>
            <a:r>
              <a:rPr lang="en-US" dirty="0" smtClean="0"/>
              <a:t>Initialization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Example of array declaration, initialization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35774" r="50105" b="18518"/>
          <a:stretch/>
        </p:blipFill>
        <p:spPr bwMode="auto">
          <a:xfrm>
            <a:off x="838200" y="1371600"/>
            <a:ext cx="731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53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Array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12534" r="50278" b="22372"/>
          <a:stretch/>
        </p:blipFill>
        <p:spPr bwMode="auto">
          <a:xfrm>
            <a:off x="685800" y="838200"/>
            <a:ext cx="7848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75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Single Dimensional Array(1D)</a:t>
            </a:r>
          </a:p>
          <a:p>
            <a:pPr>
              <a:defRPr/>
            </a:pPr>
            <a:r>
              <a:rPr lang="en-US" altLang="en-US" dirty="0"/>
              <a:t>Multi Dimensional Array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0" t="41071" r="25132" b="27551"/>
          <a:stretch/>
        </p:blipFill>
        <p:spPr bwMode="auto">
          <a:xfrm>
            <a:off x="685800" y="2133600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29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altLang="en-US" dirty="0"/>
              <a:t>Dimensional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9" t="26254" r="21831" b="33068"/>
          <a:stretch/>
        </p:blipFill>
        <p:spPr bwMode="auto">
          <a:xfrm>
            <a:off x="1066800" y="914400"/>
            <a:ext cx="7239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2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altLang="en-US" dirty="0"/>
              <a:t>Dimensional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 descr="Lightbox"/>
          <p:cNvPicPr>
            <a:picLocks noGrp="1" noChangeAspect="1" noChangeArrowheads="1"/>
          </p:cNvPicPr>
          <p:nvPr>
            <p:ph idx="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990600"/>
            <a:ext cx="8229599" cy="5181599"/>
          </a:xfrm>
          <a:noFill/>
        </p:spPr>
      </p:pic>
    </p:spTree>
    <p:extLst>
      <p:ext uri="{BB962C8B-B14F-4D97-AF65-F5344CB8AC3E}">
        <p14:creationId xmlns:p14="http://schemas.microsoft.com/office/powerpoint/2010/main" val="8836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168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Arrays in Java Lecture - 9</vt:lpstr>
      <vt:lpstr>Contents</vt:lpstr>
      <vt:lpstr>Arrays in Java</vt:lpstr>
      <vt:lpstr>Array Declaration and Initialization</vt:lpstr>
      <vt:lpstr>Array Declaration and Initialization contd..</vt:lpstr>
      <vt:lpstr>Default Array values</vt:lpstr>
      <vt:lpstr>Types of Arrays</vt:lpstr>
      <vt:lpstr>Two Dimensional Array</vt:lpstr>
      <vt:lpstr>Three Dimensional Array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87</cp:revision>
  <dcterms:created xsi:type="dcterms:W3CDTF">2006-08-16T00:00:00Z</dcterms:created>
  <dcterms:modified xsi:type="dcterms:W3CDTF">2021-09-15T15:27:15Z</dcterms:modified>
</cp:coreProperties>
</file>