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2108200" cx="2806700"/>
  <p:notesSz cx="2108200" cy="28067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3" roundtripDataSignature="AMtx7mj54PBZOqL28i8pAfzuZaZXsZJ2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6A1064B-97DA-4E8C-89B4-798A148F6B44}">
  <a:tblStyle styleId="{A6A1064B-97DA-4E8C-89B4-798A148F6B4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1" y="1"/>
            <a:ext cx="913394" cy="1416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1193614" y="1"/>
            <a:ext cx="914586" cy="1416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1" y="2665098"/>
            <a:ext cx="913394" cy="1416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1193614" y="2665098"/>
            <a:ext cx="914586" cy="1416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1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0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1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2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3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3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4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4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5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5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6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6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2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6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7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8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9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8"/>
          <p:cNvSpPr txBox="1"/>
          <p:nvPr>
            <p:ph type="title"/>
          </p:nvPr>
        </p:nvSpPr>
        <p:spPr>
          <a:xfrm>
            <a:off x="690499" y="162305"/>
            <a:ext cx="1432051" cy="2870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8"/>
          <p:cNvSpPr txBox="1"/>
          <p:nvPr>
            <p:ph idx="11" type="ftr"/>
          </p:nvPr>
        </p:nvSpPr>
        <p:spPr>
          <a:xfrm>
            <a:off x="956437" y="1960626"/>
            <a:ext cx="900176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0" type="dt"/>
          </p:nvPr>
        </p:nvSpPr>
        <p:spPr>
          <a:xfrm>
            <a:off x="140652" y="1960626"/>
            <a:ext cx="647001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2" type="sldNum"/>
          </p:nvPr>
        </p:nvSpPr>
        <p:spPr>
          <a:xfrm>
            <a:off x="2025396" y="1960626"/>
            <a:ext cx="647001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/>
          <p:nvPr>
            <p:ph type="title"/>
          </p:nvPr>
        </p:nvSpPr>
        <p:spPr>
          <a:xfrm>
            <a:off x="690499" y="162305"/>
            <a:ext cx="1432051" cy="2870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9"/>
          <p:cNvSpPr txBox="1"/>
          <p:nvPr>
            <p:ph idx="1" type="body"/>
          </p:nvPr>
        </p:nvSpPr>
        <p:spPr>
          <a:xfrm>
            <a:off x="278129" y="867156"/>
            <a:ext cx="2367280" cy="6807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9"/>
          <p:cNvSpPr txBox="1"/>
          <p:nvPr>
            <p:ph idx="11" type="ftr"/>
          </p:nvPr>
        </p:nvSpPr>
        <p:spPr>
          <a:xfrm>
            <a:off x="956437" y="1960626"/>
            <a:ext cx="900176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0" type="dt"/>
          </p:nvPr>
        </p:nvSpPr>
        <p:spPr>
          <a:xfrm>
            <a:off x="140652" y="1960626"/>
            <a:ext cx="647001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12" type="sldNum"/>
          </p:nvPr>
        </p:nvSpPr>
        <p:spPr>
          <a:xfrm>
            <a:off x="2025396" y="1960626"/>
            <a:ext cx="647001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/>
          <p:nvPr>
            <p:ph idx="11" type="ftr"/>
          </p:nvPr>
        </p:nvSpPr>
        <p:spPr>
          <a:xfrm>
            <a:off x="956437" y="1960626"/>
            <a:ext cx="900176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10" type="dt"/>
          </p:nvPr>
        </p:nvSpPr>
        <p:spPr>
          <a:xfrm>
            <a:off x="140652" y="1960626"/>
            <a:ext cx="647001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0"/>
          <p:cNvSpPr txBox="1"/>
          <p:nvPr>
            <p:ph idx="12" type="sldNum"/>
          </p:nvPr>
        </p:nvSpPr>
        <p:spPr>
          <a:xfrm>
            <a:off x="2025396" y="1960626"/>
            <a:ext cx="647001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1"/>
          <p:cNvSpPr txBox="1"/>
          <p:nvPr>
            <p:ph type="ctrTitle"/>
          </p:nvPr>
        </p:nvSpPr>
        <p:spPr>
          <a:xfrm>
            <a:off x="763016" y="160781"/>
            <a:ext cx="1287017" cy="1574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1"/>
          <p:cNvSpPr txBox="1"/>
          <p:nvPr>
            <p:ph idx="1" type="subTitle"/>
          </p:nvPr>
        </p:nvSpPr>
        <p:spPr>
          <a:xfrm>
            <a:off x="421957" y="1180592"/>
            <a:ext cx="1969135" cy="527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1"/>
          <p:cNvSpPr txBox="1"/>
          <p:nvPr>
            <p:ph idx="11" type="ftr"/>
          </p:nvPr>
        </p:nvSpPr>
        <p:spPr>
          <a:xfrm>
            <a:off x="956437" y="1960626"/>
            <a:ext cx="900176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0" type="dt"/>
          </p:nvPr>
        </p:nvSpPr>
        <p:spPr>
          <a:xfrm>
            <a:off x="140652" y="1960626"/>
            <a:ext cx="647001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1"/>
          <p:cNvSpPr txBox="1"/>
          <p:nvPr>
            <p:ph idx="12" type="sldNum"/>
          </p:nvPr>
        </p:nvSpPr>
        <p:spPr>
          <a:xfrm>
            <a:off x="2025396" y="1960626"/>
            <a:ext cx="647001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2"/>
          <p:cNvSpPr txBox="1"/>
          <p:nvPr>
            <p:ph type="title"/>
          </p:nvPr>
        </p:nvSpPr>
        <p:spPr>
          <a:xfrm>
            <a:off x="690499" y="162305"/>
            <a:ext cx="1432051" cy="2870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1" type="body"/>
          </p:nvPr>
        </p:nvSpPr>
        <p:spPr>
          <a:xfrm>
            <a:off x="140652" y="484886"/>
            <a:ext cx="1223676" cy="1391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2"/>
          <p:cNvSpPr txBox="1"/>
          <p:nvPr>
            <p:ph idx="2" type="body"/>
          </p:nvPr>
        </p:nvSpPr>
        <p:spPr>
          <a:xfrm>
            <a:off x="1448720" y="484886"/>
            <a:ext cx="1223676" cy="1391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2"/>
          <p:cNvSpPr txBox="1"/>
          <p:nvPr>
            <p:ph idx="11" type="ftr"/>
          </p:nvPr>
        </p:nvSpPr>
        <p:spPr>
          <a:xfrm>
            <a:off x="956437" y="1960626"/>
            <a:ext cx="900176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0" type="dt"/>
          </p:nvPr>
        </p:nvSpPr>
        <p:spPr>
          <a:xfrm>
            <a:off x="140652" y="1960626"/>
            <a:ext cx="647001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2"/>
          <p:cNvSpPr txBox="1"/>
          <p:nvPr>
            <p:ph idx="12" type="sldNum"/>
          </p:nvPr>
        </p:nvSpPr>
        <p:spPr>
          <a:xfrm>
            <a:off x="2025396" y="1960626"/>
            <a:ext cx="647001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/>
          <p:nvPr/>
        </p:nvSpPr>
        <p:spPr>
          <a:xfrm>
            <a:off x="0" y="0"/>
            <a:ext cx="2811780" cy="2108200"/>
          </a:xfrm>
          <a:custGeom>
            <a:rect b="b" l="l" r="r" t="t"/>
            <a:pathLst>
              <a:path extrusionOk="0" h="2108200" w="2811780">
                <a:moveTo>
                  <a:pt x="2811780" y="0"/>
                </a:moveTo>
                <a:lnTo>
                  <a:pt x="0" y="0"/>
                </a:lnTo>
                <a:lnTo>
                  <a:pt x="0" y="2107692"/>
                </a:lnTo>
                <a:lnTo>
                  <a:pt x="2811780" y="2107692"/>
                </a:lnTo>
                <a:lnTo>
                  <a:pt x="281178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7"/>
          <p:cNvSpPr txBox="1"/>
          <p:nvPr>
            <p:ph type="title"/>
          </p:nvPr>
        </p:nvSpPr>
        <p:spPr>
          <a:xfrm>
            <a:off x="690499" y="162305"/>
            <a:ext cx="1432051" cy="2870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7"/>
          <p:cNvSpPr txBox="1"/>
          <p:nvPr>
            <p:ph idx="1" type="body"/>
          </p:nvPr>
        </p:nvSpPr>
        <p:spPr>
          <a:xfrm>
            <a:off x="278129" y="867156"/>
            <a:ext cx="2367280" cy="6807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7"/>
          <p:cNvSpPr txBox="1"/>
          <p:nvPr>
            <p:ph idx="11" type="ftr"/>
          </p:nvPr>
        </p:nvSpPr>
        <p:spPr>
          <a:xfrm>
            <a:off x="956437" y="1960626"/>
            <a:ext cx="900176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10" type="dt"/>
          </p:nvPr>
        </p:nvSpPr>
        <p:spPr>
          <a:xfrm>
            <a:off x="140652" y="1960626"/>
            <a:ext cx="647001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7"/>
          <p:cNvSpPr txBox="1"/>
          <p:nvPr>
            <p:ph idx="12" type="sldNum"/>
          </p:nvPr>
        </p:nvSpPr>
        <p:spPr>
          <a:xfrm>
            <a:off x="2025396" y="1960626"/>
            <a:ext cx="647001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u="non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9.png"/><Relationship Id="rId5" Type="http://schemas.openxmlformats.org/officeDocument/2006/relationships/image" Target="../media/image18.png"/><Relationship Id="rId6" Type="http://schemas.openxmlformats.org/officeDocument/2006/relationships/image" Target="../media/image31.png"/><Relationship Id="rId7" Type="http://schemas.openxmlformats.org/officeDocument/2006/relationships/image" Target="../media/image21.png"/><Relationship Id="rId8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png"/><Relationship Id="rId4" Type="http://schemas.openxmlformats.org/officeDocument/2006/relationships/image" Target="../media/image22.png"/><Relationship Id="rId9" Type="http://schemas.openxmlformats.org/officeDocument/2006/relationships/image" Target="../media/image30.png"/><Relationship Id="rId5" Type="http://schemas.openxmlformats.org/officeDocument/2006/relationships/image" Target="../media/image27.png"/><Relationship Id="rId6" Type="http://schemas.openxmlformats.org/officeDocument/2006/relationships/image" Target="../media/image3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8.png"/><Relationship Id="rId4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5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"/>
          <p:cNvSpPr txBox="1"/>
          <p:nvPr>
            <p:ph type="title"/>
          </p:nvPr>
        </p:nvSpPr>
        <p:spPr>
          <a:xfrm>
            <a:off x="1118997" y="255523"/>
            <a:ext cx="566420" cy="1323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0">
                <a:solidFill>
                  <a:srgbClr val="95959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8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" name="Google Shape;49;p1"/>
          <p:cNvSpPr txBox="1"/>
          <p:nvPr/>
        </p:nvSpPr>
        <p:spPr>
          <a:xfrm>
            <a:off x="796290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"/>
          <p:cNvSpPr txBox="1"/>
          <p:nvPr/>
        </p:nvSpPr>
        <p:spPr>
          <a:xfrm>
            <a:off x="849630" y="811529"/>
            <a:ext cx="1109345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Using </a:t>
            </a:r>
            <a:r>
              <a:rPr b="1" lang="en-US" sz="8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SET </a:t>
            </a:r>
            <a:r>
              <a:rPr b="1" lang="en-US" sz="8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Operators</a:t>
            </a:r>
            <a:endParaRPr sz="8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"/>
          <p:cNvSpPr txBox="1"/>
          <p:nvPr/>
        </p:nvSpPr>
        <p:spPr>
          <a:xfrm>
            <a:off x="157988" y="2022729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1-380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0"/>
          <p:cNvSpPr txBox="1"/>
          <p:nvPr/>
        </p:nvSpPr>
        <p:spPr>
          <a:xfrm>
            <a:off x="796798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2" name="Google Shape;202;p10"/>
          <p:cNvGrpSpPr/>
          <p:nvPr/>
        </p:nvGrpSpPr>
        <p:grpSpPr>
          <a:xfrm>
            <a:off x="637794" y="579881"/>
            <a:ext cx="1653793" cy="942086"/>
            <a:chOff x="637794" y="579881"/>
            <a:chExt cx="1653793" cy="942086"/>
          </a:xfrm>
        </p:grpSpPr>
        <p:sp>
          <p:nvSpPr>
            <p:cNvPr id="203" name="Google Shape;203;p10"/>
            <p:cNvSpPr/>
            <p:nvPr/>
          </p:nvSpPr>
          <p:spPr>
            <a:xfrm>
              <a:off x="637794" y="579881"/>
              <a:ext cx="928369" cy="937260"/>
            </a:xfrm>
            <a:custGeom>
              <a:rect b="b" l="l" r="r" t="t"/>
              <a:pathLst>
                <a:path extrusionOk="0" h="937260" w="928369">
                  <a:moveTo>
                    <a:pt x="464058" y="0"/>
                  </a:moveTo>
                  <a:lnTo>
                    <a:pt x="416611" y="2419"/>
                  </a:lnTo>
                  <a:lnTo>
                    <a:pt x="370535" y="9520"/>
                  </a:lnTo>
                  <a:lnTo>
                    <a:pt x="326063" y="21067"/>
                  </a:lnTo>
                  <a:lnTo>
                    <a:pt x="283428" y="36826"/>
                  </a:lnTo>
                  <a:lnTo>
                    <a:pt x="242863" y="56559"/>
                  </a:lnTo>
                  <a:lnTo>
                    <a:pt x="204601" y="80032"/>
                  </a:lnTo>
                  <a:lnTo>
                    <a:pt x="168876" y="107009"/>
                  </a:lnTo>
                  <a:lnTo>
                    <a:pt x="135921" y="137255"/>
                  </a:lnTo>
                  <a:lnTo>
                    <a:pt x="105970" y="170534"/>
                  </a:lnTo>
                  <a:lnTo>
                    <a:pt x="79255" y="206610"/>
                  </a:lnTo>
                  <a:lnTo>
                    <a:pt x="56010" y="245249"/>
                  </a:lnTo>
                  <a:lnTo>
                    <a:pt x="36468" y="286214"/>
                  </a:lnTo>
                  <a:lnTo>
                    <a:pt x="20863" y="329270"/>
                  </a:lnTo>
                  <a:lnTo>
                    <a:pt x="9428" y="374182"/>
                  </a:lnTo>
                  <a:lnTo>
                    <a:pt x="2395" y="420713"/>
                  </a:lnTo>
                  <a:lnTo>
                    <a:pt x="0" y="468630"/>
                  </a:lnTo>
                  <a:lnTo>
                    <a:pt x="2395" y="516546"/>
                  </a:lnTo>
                  <a:lnTo>
                    <a:pt x="9428" y="563077"/>
                  </a:lnTo>
                  <a:lnTo>
                    <a:pt x="20863" y="607989"/>
                  </a:lnTo>
                  <a:lnTo>
                    <a:pt x="36468" y="651045"/>
                  </a:lnTo>
                  <a:lnTo>
                    <a:pt x="56010" y="692010"/>
                  </a:lnTo>
                  <a:lnTo>
                    <a:pt x="79255" y="730649"/>
                  </a:lnTo>
                  <a:lnTo>
                    <a:pt x="105970" y="766725"/>
                  </a:lnTo>
                  <a:lnTo>
                    <a:pt x="135921" y="800004"/>
                  </a:lnTo>
                  <a:lnTo>
                    <a:pt x="168876" y="830250"/>
                  </a:lnTo>
                  <a:lnTo>
                    <a:pt x="204601" y="857227"/>
                  </a:lnTo>
                  <a:lnTo>
                    <a:pt x="242863" y="880700"/>
                  </a:lnTo>
                  <a:lnTo>
                    <a:pt x="283428" y="900433"/>
                  </a:lnTo>
                  <a:lnTo>
                    <a:pt x="326063" y="916192"/>
                  </a:lnTo>
                  <a:lnTo>
                    <a:pt x="370535" y="927739"/>
                  </a:lnTo>
                  <a:lnTo>
                    <a:pt x="416611" y="934840"/>
                  </a:lnTo>
                  <a:lnTo>
                    <a:pt x="464058" y="937260"/>
                  </a:lnTo>
                  <a:lnTo>
                    <a:pt x="511504" y="934840"/>
                  </a:lnTo>
                  <a:lnTo>
                    <a:pt x="557580" y="927739"/>
                  </a:lnTo>
                  <a:lnTo>
                    <a:pt x="602052" y="916192"/>
                  </a:lnTo>
                  <a:lnTo>
                    <a:pt x="644687" y="900433"/>
                  </a:lnTo>
                  <a:lnTo>
                    <a:pt x="685252" y="880700"/>
                  </a:lnTo>
                  <a:lnTo>
                    <a:pt x="723514" y="857227"/>
                  </a:lnTo>
                  <a:lnTo>
                    <a:pt x="759239" y="830250"/>
                  </a:lnTo>
                  <a:lnTo>
                    <a:pt x="792194" y="800004"/>
                  </a:lnTo>
                  <a:lnTo>
                    <a:pt x="822145" y="766725"/>
                  </a:lnTo>
                  <a:lnTo>
                    <a:pt x="848860" y="730649"/>
                  </a:lnTo>
                  <a:lnTo>
                    <a:pt x="872105" y="692010"/>
                  </a:lnTo>
                  <a:lnTo>
                    <a:pt x="891647" y="651045"/>
                  </a:lnTo>
                  <a:lnTo>
                    <a:pt x="907252" y="607989"/>
                  </a:lnTo>
                  <a:lnTo>
                    <a:pt x="918687" y="563077"/>
                  </a:lnTo>
                  <a:lnTo>
                    <a:pt x="925720" y="516546"/>
                  </a:lnTo>
                  <a:lnTo>
                    <a:pt x="928116" y="468630"/>
                  </a:lnTo>
                  <a:lnTo>
                    <a:pt x="925720" y="420713"/>
                  </a:lnTo>
                  <a:lnTo>
                    <a:pt x="918687" y="374182"/>
                  </a:lnTo>
                  <a:lnTo>
                    <a:pt x="907252" y="329270"/>
                  </a:lnTo>
                  <a:lnTo>
                    <a:pt x="891647" y="286214"/>
                  </a:lnTo>
                  <a:lnTo>
                    <a:pt x="872105" y="245249"/>
                  </a:lnTo>
                  <a:lnTo>
                    <a:pt x="848860" y="206610"/>
                  </a:lnTo>
                  <a:lnTo>
                    <a:pt x="822145" y="170534"/>
                  </a:lnTo>
                  <a:lnTo>
                    <a:pt x="792194" y="137255"/>
                  </a:lnTo>
                  <a:lnTo>
                    <a:pt x="759239" y="107009"/>
                  </a:lnTo>
                  <a:lnTo>
                    <a:pt x="723514" y="80032"/>
                  </a:lnTo>
                  <a:lnTo>
                    <a:pt x="685252" y="56559"/>
                  </a:lnTo>
                  <a:lnTo>
                    <a:pt x="644687" y="36826"/>
                  </a:lnTo>
                  <a:lnTo>
                    <a:pt x="602052" y="21067"/>
                  </a:lnTo>
                  <a:lnTo>
                    <a:pt x="557580" y="9520"/>
                  </a:lnTo>
                  <a:lnTo>
                    <a:pt x="511504" y="2419"/>
                  </a:lnTo>
                  <a:lnTo>
                    <a:pt x="464058" y="0"/>
                  </a:lnTo>
                  <a:close/>
                </a:path>
              </a:pathLst>
            </a:custGeom>
            <a:solidFill>
              <a:srgbClr val="FFFF6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0"/>
            <p:cNvSpPr/>
            <p:nvPr/>
          </p:nvSpPr>
          <p:spPr>
            <a:xfrm>
              <a:off x="637794" y="579881"/>
              <a:ext cx="928369" cy="937260"/>
            </a:xfrm>
            <a:custGeom>
              <a:rect b="b" l="l" r="r" t="t"/>
              <a:pathLst>
                <a:path extrusionOk="0" h="937260" w="928369">
                  <a:moveTo>
                    <a:pt x="0" y="468630"/>
                  </a:moveTo>
                  <a:lnTo>
                    <a:pt x="2395" y="420713"/>
                  </a:lnTo>
                  <a:lnTo>
                    <a:pt x="9428" y="374182"/>
                  </a:lnTo>
                  <a:lnTo>
                    <a:pt x="20863" y="329270"/>
                  </a:lnTo>
                  <a:lnTo>
                    <a:pt x="36468" y="286214"/>
                  </a:lnTo>
                  <a:lnTo>
                    <a:pt x="56010" y="245249"/>
                  </a:lnTo>
                  <a:lnTo>
                    <a:pt x="79255" y="206610"/>
                  </a:lnTo>
                  <a:lnTo>
                    <a:pt x="105970" y="170534"/>
                  </a:lnTo>
                  <a:lnTo>
                    <a:pt x="135921" y="137255"/>
                  </a:lnTo>
                  <a:lnTo>
                    <a:pt x="168876" y="107009"/>
                  </a:lnTo>
                  <a:lnTo>
                    <a:pt x="204601" y="80032"/>
                  </a:lnTo>
                  <a:lnTo>
                    <a:pt x="242863" y="56559"/>
                  </a:lnTo>
                  <a:lnTo>
                    <a:pt x="283428" y="36826"/>
                  </a:lnTo>
                  <a:lnTo>
                    <a:pt x="326063" y="21067"/>
                  </a:lnTo>
                  <a:lnTo>
                    <a:pt x="370535" y="9520"/>
                  </a:lnTo>
                  <a:lnTo>
                    <a:pt x="416611" y="2419"/>
                  </a:lnTo>
                  <a:lnTo>
                    <a:pt x="464058" y="0"/>
                  </a:lnTo>
                  <a:lnTo>
                    <a:pt x="511504" y="2419"/>
                  </a:lnTo>
                  <a:lnTo>
                    <a:pt x="557580" y="9520"/>
                  </a:lnTo>
                  <a:lnTo>
                    <a:pt x="602052" y="21067"/>
                  </a:lnTo>
                  <a:lnTo>
                    <a:pt x="644687" y="36826"/>
                  </a:lnTo>
                  <a:lnTo>
                    <a:pt x="685252" y="56559"/>
                  </a:lnTo>
                  <a:lnTo>
                    <a:pt x="723514" y="80032"/>
                  </a:lnTo>
                  <a:lnTo>
                    <a:pt x="759239" y="107009"/>
                  </a:lnTo>
                  <a:lnTo>
                    <a:pt x="792194" y="137255"/>
                  </a:lnTo>
                  <a:lnTo>
                    <a:pt x="822145" y="170534"/>
                  </a:lnTo>
                  <a:lnTo>
                    <a:pt x="848860" y="206610"/>
                  </a:lnTo>
                  <a:lnTo>
                    <a:pt x="872105" y="245249"/>
                  </a:lnTo>
                  <a:lnTo>
                    <a:pt x="891647" y="286214"/>
                  </a:lnTo>
                  <a:lnTo>
                    <a:pt x="907252" y="329270"/>
                  </a:lnTo>
                  <a:lnTo>
                    <a:pt x="918687" y="374182"/>
                  </a:lnTo>
                  <a:lnTo>
                    <a:pt x="925720" y="420713"/>
                  </a:lnTo>
                  <a:lnTo>
                    <a:pt x="928116" y="468630"/>
                  </a:lnTo>
                  <a:lnTo>
                    <a:pt x="925720" y="516546"/>
                  </a:lnTo>
                  <a:lnTo>
                    <a:pt x="918687" y="563077"/>
                  </a:lnTo>
                  <a:lnTo>
                    <a:pt x="907252" y="607989"/>
                  </a:lnTo>
                  <a:lnTo>
                    <a:pt x="891647" y="651045"/>
                  </a:lnTo>
                  <a:lnTo>
                    <a:pt x="872105" y="692010"/>
                  </a:lnTo>
                  <a:lnTo>
                    <a:pt x="848860" y="730649"/>
                  </a:lnTo>
                  <a:lnTo>
                    <a:pt x="822145" y="766725"/>
                  </a:lnTo>
                  <a:lnTo>
                    <a:pt x="792194" y="800004"/>
                  </a:lnTo>
                  <a:lnTo>
                    <a:pt x="759239" y="830250"/>
                  </a:lnTo>
                  <a:lnTo>
                    <a:pt x="723514" y="857227"/>
                  </a:lnTo>
                  <a:lnTo>
                    <a:pt x="685252" y="880700"/>
                  </a:lnTo>
                  <a:lnTo>
                    <a:pt x="644687" y="900433"/>
                  </a:lnTo>
                  <a:lnTo>
                    <a:pt x="602052" y="916192"/>
                  </a:lnTo>
                  <a:lnTo>
                    <a:pt x="557580" y="927739"/>
                  </a:lnTo>
                  <a:lnTo>
                    <a:pt x="511504" y="934840"/>
                  </a:lnTo>
                  <a:lnTo>
                    <a:pt x="464058" y="937260"/>
                  </a:lnTo>
                  <a:lnTo>
                    <a:pt x="416611" y="934840"/>
                  </a:lnTo>
                  <a:lnTo>
                    <a:pt x="370535" y="927739"/>
                  </a:lnTo>
                  <a:lnTo>
                    <a:pt x="326063" y="916192"/>
                  </a:lnTo>
                  <a:lnTo>
                    <a:pt x="283428" y="900433"/>
                  </a:lnTo>
                  <a:lnTo>
                    <a:pt x="242863" y="880700"/>
                  </a:lnTo>
                  <a:lnTo>
                    <a:pt x="204601" y="857227"/>
                  </a:lnTo>
                  <a:lnTo>
                    <a:pt x="168876" y="830250"/>
                  </a:lnTo>
                  <a:lnTo>
                    <a:pt x="135921" y="800004"/>
                  </a:lnTo>
                  <a:lnTo>
                    <a:pt x="105970" y="766725"/>
                  </a:lnTo>
                  <a:lnTo>
                    <a:pt x="79255" y="730649"/>
                  </a:lnTo>
                  <a:lnTo>
                    <a:pt x="56010" y="692010"/>
                  </a:lnTo>
                  <a:lnTo>
                    <a:pt x="36468" y="651045"/>
                  </a:lnTo>
                  <a:lnTo>
                    <a:pt x="20863" y="607989"/>
                  </a:lnTo>
                  <a:lnTo>
                    <a:pt x="9428" y="563077"/>
                  </a:lnTo>
                  <a:lnTo>
                    <a:pt x="2395" y="516546"/>
                  </a:lnTo>
                  <a:lnTo>
                    <a:pt x="0" y="46863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0"/>
            <p:cNvSpPr/>
            <p:nvPr/>
          </p:nvSpPr>
          <p:spPr>
            <a:xfrm>
              <a:off x="1363218" y="585977"/>
              <a:ext cx="928369" cy="935990"/>
            </a:xfrm>
            <a:custGeom>
              <a:rect b="b" l="l" r="r" t="t"/>
              <a:pathLst>
                <a:path extrusionOk="0" h="935990" w="928369">
                  <a:moveTo>
                    <a:pt x="464058" y="0"/>
                  </a:moveTo>
                  <a:lnTo>
                    <a:pt x="416611" y="2415"/>
                  </a:lnTo>
                  <a:lnTo>
                    <a:pt x="370535" y="9503"/>
                  </a:lnTo>
                  <a:lnTo>
                    <a:pt x="326063" y="21030"/>
                  </a:lnTo>
                  <a:lnTo>
                    <a:pt x="283428" y="36760"/>
                  </a:lnTo>
                  <a:lnTo>
                    <a:pt x="242863" y="56459"/>
                  </a:lnTo>
                  <a:lnTo>
                    <a:pt x="204601" y="79891"/>
                  </a:lnTo>
                  <a:lnTo>
                    <a:pt x="168876" y="106822"/>
                  </a:lnTo>
                  <a:lnTo>
                    <a:pt x="135921" y="137017"/>
                  </a:lnTo>
                  <a:lnTo>
                    <a:pt x="105970" y="170240"/>
                  </a:lnTo>
                  <a:lnTo>
                    <a:pt x="79255" y="206257"/>
                  </a:lnTo>
                  <a:lnTo>
                    <a:pt x="56010" y="244832"/>
                  </a:lnTo>
                  <a:lnTo>
                    <a:pt x="36468" y="285732"/>
                  </a:lnTo>
                  <a:lnTo>
                    <a:pt x="20863" y="328720"/>
                  </a:lnTo>
                  <a:lnTo>
                    <a:pt x="9428" y="373562"/>
                  </a:lnTo>
                  <a:lnTo>
                    <a:pt x="2395" y="420023"/>
                  </a:lnTo>
                  <a:lnTo>
                    <a:pt x="0" y="467867"/>
                  </a:lnTo>
                  <a:lnTo>
                    <a:pt x="2395" y="515712"/>
                  </a:lnTo>
                  <a:lnTo>
                    <a:pt x="9428" y="562173"/>
                  </a:lnTo>
                  <a:lnTo>
                    <a:pt x="20863" y="607015"/>
                  </a:lnTo>
                  <a:lnTo>
                    <a:pt x="36468" y="650003"/>
                  </a:lnTo>
                  <a:lnTo>
                    <a:pt x="56010" y="690903"/>
                  </a:lnTo>
                  <a:lnTo>
                    <a:pt x="79255" y="729478"/>
                  </a:lnTo>
                  <a:lnTo>
                    <a:pt x="105970" y="765495"/>
                  </a:lnTo>
                  <a:lnTo>
                    <a:pt x="135921" y="798718"/>
                  </a:lnTo>
                  <a:lnTo>
                    <a:pt x="168876" y="828913"/>
                  </a:lnTo>
                  <a:lnTo>
                    <a:pt x="204601" y="855844"/>
                  </a:lnTo>
                  <a:lnTo>
                    <a:pt x="242863" y="879276"/>
                  </a:lnTo>
                  <a:lnTo>
                    <a:pt x="283428" y="898975"/>
                  </a:lnTo>
                  <a:lnTo>
                    <a:pt x="326063" y="914705"/>
                  </a:lnTo>
                  <a:lnTo>
                    <a:pt x="370535" y="926232"/>
                  </a:lnTo>
                  <a:lnTo>
                    <a:pt x="416611" y="933320"/>
                  </a:lnTo>
                  <a:lnTo>
                    <a:pt x="464058" y="935735"/>
                  </a:lnTo>
                  <a:lnTo>
                    <a:pt x="511504" y="933320"/>
                  </a:lnTo>
                  <a:lnTo>
                    <a:pt x="557580" y="926232"/>
                  </a:lnTo>
                  <a:lnTo>
                    <a:pt x="602052" y="914705"/>
                  </a:lnTo>
                  <a:lnTo>
                    <a:pt x="644687" y="898975"/>
                  </a:lnTo>
                  <a:lnTo>
                    <a:pt x="685252" y="879276"/>
                  </a:lnTo>
                  <a:lnTo>
                    <a:pt x="723514" y="855844"/>
                  </a:lnTo>
                  <a:lnTo>
                    <a:pt x="759239" y="828913"/>
                  </a:lnTo>
                  <a:lnTo>
                    <a:pt x="792194" y="798718"/>
                  </a:lnTo>
                  <a:lnTo>
                    <a:pt x="822145" y="765495"/>
                  </a:lnTo>
                  <a:lnTo>
                    <a:pt x="848860" y="729478"/>
                  </a:lnTo>
                  <a:lnTo>
                    <a:pt x="872105" y="690903"/>
                  </a:lnTo>
                  <a:lnTo>
                    <a:pt x="891647" y="650003"/>
                  </a:lnTo>
                  <a:lnTo>
                    <a:pt x="907252" y="607015"/>
                  </a:lnTo>
                  <a:lnTo>
                    <a:pt x="918687" y="562173"/>
                  </a:lnTo>
                  <a:lnTo>
                    <a:pt x="925720" y="515712"/>
                  </a:lnTo>
                  <a:lnTo>
                    <a:pt x="928116" y="467867"/>
                  </a:lnTo>
                  <a:lnTo>
                    <a:pt x="925720" y="420023"/>
                  </a:lnTo>
                  <a:lnTo>
                    <a:pt x="918687" y="373562"/>
                  </a:lnTo>
                  <a:lnTo>
                    <a:pt x="907252" y="328720"/>
                  </a:lnTo>
                  <a:lnTo>
                    <a:pt x="891647" y="285732"/>
                  </a:lnTo>
                  <a:lnTo>
                    <a:pt x="872105" y="244832"/>
                  </a:lnTo>
                  <a:lnTo>
                    <a:pt x="848860" y="206257"/>
                  </a:lnTo>
                  <a:lnTo>
                    <a:pt x="822145" y="170240"/>
                  </a:lnTo>
                  <a:lnTo>
                    <a:pt x="792194" y="137017"/>
                  </a:lnTo>
                  <a:lnTo>
                    <a:pt x="759239" y="106822"/>
                  </a:lnTo>
                  <a:lnTo>
                    <a:pt x="723514" y="79891"/>
                  </a:lnTo>
                  <a:lnTo>
                    <a:pt x="685252" y="56459"/>
                  </a:lnTo>
                  <a:lnTo>
                    <a:pt x="644687" y="36760"/>
                  </a:lnTo>
                  <a:lnTo>
                    <a:pt x="602052" y="21030"/>
                  </a:lnTo>
                  <a:lnTo>
                    <a:pt x="557580" y="9503"/>
                  </a:lnTo>
                  <a:lnTo>
                    <a:pt x="511504" y="2415"/>
                  </a:lnTo>
                  <a:lnTo>
                    <a:pt x="464058" y="0"/>
                  </a:lnTo>
                  <a:close/>
                </a:path>
              </a:pathLst>
            </a:custGeom>
            <a:solidFill>
              <a:srgbClr val="0066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0"/>
            <p:cNvSpPr/>
            <p:nvPr/>
          </p:nvSpPr>
          <p:spPr>
            <a:xfrm>
              <a:off x="1363218" y="585977"/>
              <a:ext cx="928369" cy="935990"/>
            </a:xfrm>
            <a:custGeom>
              <a:rect b="b" l="l" r="r" t="t"/>
              <a:pathLst>
                <a:path extrusionOk="0" h="935990" w="928369">
                  <a:moveTo>
                    <a:pt x="0" y="467867"/>
                  </a:moveTo>
                  <a:lnTo>
                    <a:pt x="2395" y="420023"/>
                  </a:lnTo>
                  <a:lnTo>
                    <a:pt x="9428" y="373562"/>
                  </a:lnTo>
                  <a:lnTo>
                    <a:pt x="20863" y="328720"/>
                  </a:lnTo>
                  <a:lnTo>
                    <a:pt x="36468" y="285732"/>
                  </a:lnTo>
                  <a:lnTo>
                    <a:pt x="56010" y="244832"/>
                  </a:lnTo>
                  <a:lnTo>
                    <a:pt x="79255" y="206257"/>
                  </a:lnTo>
                  <a:lnTo>
                    <a:pt x="105970" y="170240"/>
                  </a:lnTo>
                  <a:lnTo>
                    <a:pt x="135921" y="137017"/>
                  </a:lnTo>
                  <a:lnTo>
                    <a:pt x="168876" y="106822"/>
                  </a:lnTo>
                  <a:lnTo>
                    <a:pt x="204601" y="79891"/>
                  </a:lnTo>
                  <a:lnTo>
                    <a:pt x="242863" y="56459"/>
                  </a:lnTo>
                  <a:lnTo>
                    <a:pt x="283428" y="36760"/>
                  </a:lnTo>
                  <a:lnTo>
                    <a:pt x="326063" y="21030"/>
                  </a:lnTo>
                  <a:lnTo>
                    <a:pt x="370535" y="9503"/>
                  </a:lnTo>
                  <a:lnTo>
                    <a:pt x="416611" y="2415"/>
                  </a:lnTo>
                  <a:lnTo>
                    <a:pt x="464058" y="0"/>
                  </a:lnTo>
                  <a:lnTo>
                    <a:pt x="511504" y="2415"/>
                  </a:lnTo>
                  <a:lnTo>
                    <a:pt x="557580" y="9503"/>
                  </a:lnTo>
                  <a:lnTo>
                    <a:pt x="602052" y="21030"/>
                  </a:lnTo>
                  <a:lnTo>
                    <a:pt x="644687" y="36760"/>
                  </a:lnTo>
                  <a:lnTo>
                    <a:pt x="685252" y="56459"/>
                  </a:lnTo>
                  <a:lnTo>
                    <a:pt x="723514" y="79891"/>
                  </a:lnTo>
                  <a:lnTo>
                    <a:pt x="759239" y="106822"/>
                  </a:lnTo>
                  <a:lnTo>
                    <a:pt x="792194" y="137017"/>
                  </a:lnTo>
                  <a:lnTo>
                    <a:pt x="822145" y="170240"/>
                  </a:lnTo>
                  <a:lnTo>
                    <a:pt x="848860" y="206257"/>
                  </a:lnTo>
                  <a:lnTo>
                    <a:pt x="872105" y="244832"/>
                  </a:lnTo>
                  <a:lnTo>
                    <a:pt x="891647" y="285732"/>
                  </a:lnTo>
                  <a:lnTo>
                    <a:pt x="907252" y="328720"/>
                  </a:lnTo>
                  <a:lnTo>
                    <a:pt x="918687" y="373562"/>
                  </a:lnTo>
                  <a:lnTo>
                    <a:pt x="925720" y="420023"/>
                  </a:lnTo>
                  <a:lnTo>
                    <a:pt x="928116" y="467867"/>
                  </a:lnTo>
                  <a:lnTo>
                    <a:pt x="925720" y="515712"/>
                  </a:lnTo>
                  <a:lnTo>
                    <a:pt x="918687" y="562173"/>
                  </a:lnTo>
                  <a:lnTo>
                    <a:pt x="907252" y="607015"/>
                  </a:lnTo>
                  <a:lnTo>
                    <a:pt x="891647" y="650003"/>
                  </a:lnTo>
                  <a:lnTo>
                    <a:pt x="872105" y="690903"/>
                  </a:lnTo>
                  <a:lnTo>
                    <a:pt x="848860" y="729478"/>
                  </a:lnTo>
                  <a:lnTo>
                    <a:pt x="822145" y="765495"/>
                  </a:lnTo>
                  <a:lnTo>
                    <a:pt x="792194" y="798718"/>
                  </a:lnTo>
                  <a:lnTo>
                    <a:pt x="759239" y="828913"/>
                  </a:lnTo>
                  <a:lnTo>
                    <a:pt x="723514" y="855844"/>
                  </a:lnTo>
                  <a:lnTo>
                    <a:pt x="685252" y="879276"/>
                  </a:lnTo>
                  <a:lnTo>
                    <a:pt x="644687" y="898975"/>
                  </a:lnTo>
                  <a:lnTo>
                    <a:pt x="602052" y="914705"/>
                  </a:lnTo>
                  <a:lnTo>
                    <a:pt x="557580" y="926232"/>
                  </a:lnTo>
                  <a:lnTo>
                    <a:pt x="511504" y="933320"/>
                  </a:lnTo>
                  <a:lnTo>
                    <a:pt x="464058" y="935735"/>
                  </a:lnTo>
                  <a:lnTo>
                    <a:pt x="416611" y="933320"/>
                  </a:lnTo>
                  <a:lnTo>
                    <a:pt x="370535" y="926232"/>
                  </a:lnTo>
                  <a:lnTo>
                    <a:pt x="326063" y="914705"/>
                  </a:lnTo>
                  <a:lnTo>
                    <a:pt x="283428" y="898975"/>
                  </a:lnTo>
                  <a:lnTo>
                    <a:pt x="242863" y="879276"/>
                  </a:lnTo>
                  <a:lnTo>
                    <a:pt x="204601" y="855844"/>
                  </a:lnTo>
                  <a:lnTo>
                    <a:pt x="168876" y="828913"/>
                  </a:lnTo>
                  <a:lnTo>
                    <a:pt x="135921" y="798718"/>
                  </a:lnTo>
                  <a:lnTo>
                    <a:pt x="105970" y="765495"/>
                  </a:lnTo>
                  <a:lnTo>
                    <a:pt x="79255" y="729478"/>
                  </a:lnTo>
                  <a:lnTo>
                    <a:pt x="56010" y="690903"/>
                  </a:lnTo>
                  <a:lnTo>
                    <a:pt x="36468" y="650003"/>
                  </a:lnTo>
                  <a:lnTo>
                    <a:pt x="20863" y="607015"/>
                  </a:lnTo>
                  <a:lnTo>
                    <a:pt x="9428" y="562173"/>
                  </a:lnTo>
                  <a:lnTo>
                    <a:pt x="2395" y="515712"/>
                  </a:lnTo>
                  <a:lnTo>
                    <a:pt x="0" y="467867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7" name="Google Shape;207;p10"/>
          <p:cNvSpPr txBox="1"/>
          <p:nvPr/>
        </p:nvSpPr>
        <p:spPr>
          <a:xfrm>
            <a:off x="867283" y="154686"/>
            <a:ext cx="1069340" cy="3549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-US" sz="8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MINUS </a:t>
            </a:r>
            <a:r>
              <a:rPr b="1" lang="en-US" sz="8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Operator</a:t>
            </a:r>
            <a:endParaRPr sz="8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460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A	B</a:t>
            </a:r>
            <a:endParaRPr sz="5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1"/>
          <p:cNvSpPr txBox="1"/>
          <p:nvPr/>
        </p:nvSpPr>
        <p:spPr>
          <a:xfrm>
            <a:off x="157378" y="2022094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1-381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1"/>
          <p:cNvSpPr txBox="1"/>
          <p:nvPr/>
        </p:nvSpPr>
        <p:spPr>
          <a:xfrm>
            <a:off x="796290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1"/>
          <p:cNvSpPr txBox="1"/>
          <p:nvPr>
            <p:ph type="title"/>
          </p:nvPr>
        </p:nvSpPr>
        <p:spPr>
          <a:xfrm>
            <a:off x="871474" y="143382"/>
            <a:ext cx="1069340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MINUS </a:t>
            </a:r>
            <a:r>
              <a:rPr lang="en-US"/>
              <a:t>Operator</a:t>
            </a:r>
            <a:endParaRPr/>
          </a:p>
        </p:txBody>
      </p:sp>
      <p:grpSp>
        <p:nvGrpSpPr>
          <p:cNvPr id="215" name="Google Shape;215;p11"/>
          <p:cNvGrpSpPr/>
          <p:nvPr/>
        </p:nvGrpSpPr>
        <p:grpSpPr>
          <a:xfrm>
            <a:off x="190500" y="358140"/>
            <a:ext cx="2429256" cy="303275"/>
            <a:chOff x="190500" y="358140"/>
            <a:chExt cx="2429256" cy="303275"/>
          </a:xfrm>
        </p:grpSpPr>
        <p:pic>
          <p:nvPicPr>
            <p:cNvPr id="216" name="Google Shape;216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02692" y="370332"/>
              <a:ext cx="2417064" cy="2910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" name="Google Shape;217;p1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90500" y="358140"/>
              <a:ext cx="2417064" cy="1950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8" name="Google Shape;218;p1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90500" y="455676"/>
              <a:ext cx="1504188" cy="19507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9" name="Google Shape;219;p11"/>
          <p:cNvSpPr txBox="1"/>
          <p:nvPr/>
        </p:nvSpPr>
        <p:spPr>
          <a:xfrm>
            <a:off x="233578" y="372872"/>
            <a:ext cx="2298065" cy="225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675">
            <a:spAutoFit/>
          </a:bodyPr>
          <a:lstStyle/>
          <a:p>
            <a:pPr indent="0" lvl="0" marL="12700" marR="5080" rtl="0" algn="l">
              <a:lnSpc>
                <a:spcPct val="1184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Display the employee IDs of those employees who have  not changed their jobs even once.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0" name="Google Shape;220;p11"/>
          <p:cNvGrpSpPr/>
          <p:nvPr/>
        </p:nvGrpSpPr>
        <p:grpSpPr>
          <a:xfrm>
            <a:off x="249174" y="613410"/>
            <a:ext cx="2087118" cy="503681"/>
            <a:chOff x="249174" y="613410"/>
            <a:chExt cx="2087118" cy="503681"/>
          </a:xfrm>
        </p:grpSpPr>
        <p:pic>
          <p:nvPicPr>
            <p:cNvPr id="221" name="Google Shape;221;p1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65176" y="629412"/>
              <a:ext cx="2071116" cy="4876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2" name="Google Shape;222;p11"/>
            <p:cNvSpPr/>
            <p:nvPr/>
          </p:nvSpPr>
          <p:spPr>
            <a:xfrm>
              <a:off x="249174" y="613410"/>
              <a:ext cx="2063750" cy="480059"/>
            </a:xfrm>
            <a:custGeom>
              <a:rect b="b" l="l" r="r" t="t"/>
              <a:pathLst>
                <a:path extrusionOk="0" h="480059" w="2063750">
                  <a:moveTo>
                    <a:pt x="2063495" y="0"/>
                  </a:moveTo>
                  <a:lnTo>
                    <a:pt x="0" y="0"/>
                  </a:lnTo>
                  <a:lnTo>
                    <a:pt x="0" y="480059"/>
                  </a:lnTo>
                  <a:lnTo>
                    <a:pt x="2063495" y="480059"/>
                  </a:lnTo>
                  <a:lnTo>
                    <a:pt x="2063495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1"/>
            <p:cNvSpPr/>
            <p:nvPr/>
          </p:nvSpPr>
          <p:spPr>
            <a:xfrm>
              <a:off x="249174" y="613410"/>
              <a:ext cx="2063750" cy="480059"/>
            </a:xfrm>
            <a:custGeom>
              <a:rect b="b" l="l" r="r" t="t"/>
              <a:pathLst>
                <a:path extrusionOk="0" h="480059" w="2063750">
                  <a:moveTo>
                    <a:pt x="0" y="480059"/>
                  </a:moveTo>
                  <a:lnTo>
                    <a:pt x="2063495" y="480059"/>
                  </a:lnTo>
                  <a:lnTo>
                    <a:pt x="2063495" y="0"/>
                  </a:lnTo>
                  <a:lnTo>
                    <a:pt x="0" y="0"/>
                  </a:lnTo>
                  <a:lnTo>
                    <a:pt x="0" y="480059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4" name="Google Shape;224;p11"/>
          <p:cNvGrpSpPr/>
          <p:nvPr/>
        </p:nvGrpSpPr>
        <p:grpSpPr>
          <a:xfrm>
            <a:off x="252984" y="1165860"/>
            <a:ext cx="2371090" cy="750951"/>
            <a:chOff x="252984" y="1165860"/>
            <a:chExt cx="2371090" cy="750951"/>
          </a:xfrm>
        </p:grpSpPr>
        <p:sp>
          <p:nvSpPr>
            <p:cNvPr id="225" name="Google Shape;225;p11"/>
            <p:cNvSpPr/>
            <p:nvPr/>
          </p:nvSpPr>
          <p:spPr>
            <a:xfrm>
              <a:off x="534924" y="1751076"/>
              <a:ext cx="2089150" cy="165735"/>
            </a:xfrm>
            <a:custGeom>
              <a:rect b="b" l="l" r="r" t="t"/>
              <a:pathLst>
                <a:path extrusionOk="0" h="165735" w="2089150">
                  <a:moveTo>
                    <a:pt x="967104" y="0"/>
                  </a:moveTo>
                  <a:lnTo>
                    <a:pt x="936371" y="0"/>
                  </a:lnTo>
                  <a:lnTo>
                    <a:pt x="921130" y="2412"/>
                  </a:lnTo>
                  <a:lnTo>
                    <a:pt x="909447" y="2412"/>
                  </a:lnTo>
                  <a:lnTo>
                    <a:pt x="897763" y="7747"/>
                  </a:lnTo>
                  <a:lnTo>
                    <a:pt x="886586" y="10287"/>
                  </a:lnTo>
                  <a:lnTo>
                    <a:pt x="874776" y="12700"/>
                  </a:lnTo>
                  <a:lnTo>
                    <a:pt x="859154" y="22860"/>
                  </a:lnTo>
                  <a:lnTo>
                    <a:pt x="847979" y="28193"/>
                  </a:lnTo>
                  <a:lnTo>
                    <a:pt x="828421" y="36067"/>
                  </a:lnTo>
                  <a:lnTo>
                    <a:pt x="817245" y="43814"/>
                  </a:lnTo>
                  <a:lnTo>
                    <a:pt x="797686" y="51688"/>
                  </a:lnTo>
                  <a:lnTo>
                    <a:pt x="789813" y="59436"/>
                  </a:lnTo>
                  <a:lnTo>
                    <a:pt x="778636" y="69723"/>
                  </a:lnTo>
                  <a:lnTo>
                    <a:pt x="763016" y="75056"/>
                  </a:lnTo>
                  <a:lnTo>
                    <a:pt x="755268" y="82803"/>
                  </a:lnTo>
                  <a:lnTo>
                    <a:pt x="743966" y="82803"/>
                  </a:lnTo>
                  <a:lnTo>
                    <a:pt x="732282" y="79882"/>
                  </a:lnTo>
                  <a:lnTo>
                    <a:pt x="659003" y="79882"/>
                  </a:lnTo>
                  <a:lnTo>
                    <a:pt x="597535" y="75056"/>
                  </a:lnTo>
                  <a:lnTo>
                    <a:pt x="520446" y="69723"/>
                  </a:lnTo>
                  <a:lnTo>
                    <a:pt x="451103" y="64262"/>
                  </a:lnTo>
                  <a:lnTo>
                    <a:pt x="435482" y="61849"/>
                  </a:lnTo>
                  <a:lnTo>
                    <a:pt x="381762" y="57023"/>
                  </a:lnTo>
                  <a:lnTo>
                    <a:pt x="358266" y="48767"/>
                  </a:lnTo>
                  <a:lnTo>
                    <a:pt x="339344" y="40893"/>
                  </a:lnTo>
                  <a:lnTo>
                    <a:pt x="319785" y="28193"/>
                  </a:lnTo>
                  <a:lnTo>
                    <a:pt x="300735" y="22860"/>
                  </a:lnTo>
                  <a:lnTo>
                    <a:pt x="273812" y="22860"/>
                  </a:lnTo>
                  <a:lnTo>
                    <a:pt x="254342" y="25780"/>
                  </a:lnTo>
                  <a:lnTo>
                    <a:pt x="235305" y="28193"/>
                  </a:lnTo>
                  <a:lnTo>
                    <a:pt x="215772" y="33654"/>
                  </a:lnTo>
                  <a:lnTo>
                    <a:pt x="177203" y="46227"/>
                  </a:lnTo>
                  <a:lnTo>
                    <a:pt x="154266" y="57023"/>
                  </a:lnTo>
                  <a:lnTo>
                    <a:pt x="38569" y="85216"/>
                  </a:lnTo>
                  <a:lnTo>
                    <a:pt x="26847" y="90169"/>
                  </a:lnTo>
                  <a:lnTo>
                    <a:pt x="15621" y="97916"/>
                  </a:lnTo>
                  <a:lnTo>
                    <a:pt x="0" y="103250"/>
                  </a:lnTo>
                  <a:lnTo>
                    <a:pt x="7810" y="116459"/>
                  </a:lnTo>
                  <a:lnTo>
                    <a:pt x="30759" y="121285"/>
                  </a:lnTo>
                  <a:lnTo>
                    <a:pt x="38569" y="129031"/>
                  </a:lnTo>
                  <a:lnTo>
                    <a:pt x="38569" y="155448"/>
                  </a:lnTo>
                  <a:lnTo>
                    <a:pt x="50279" y="165607"/>
                  </a:lnTo>
                  <a:lnTo>
                    <a:pt x="81038" y="157352"/>
                  </a:lnTo>
                  <a:lnTo>
                    <a:pt x="96177" y="155448"/>
                  </a:lnTo>
                  <a:lnTo>
                    <a:pt x="150355" y="152526"/>
                  </a:lnTo>
                  <a:lnTo>
                    <a:pt x="211874" y="147065"/>
                  </a:lnTo>
                  <a:lnTo>
                    <a:pt x="389128" y="129031"/>
                  </a:lnTo>
                  <a:lnTo>
                    <a:pt x="412496" y="124205"/>
                  </a:lnTo>
                  <a:lnTo>
                    <a:pt x="466216" y="121285"/>
                  </a:lnTo>
                  <a:lnTo>
                    <a:pt x="477900" y="121285"/>
                  </a:lnTo>
                  <a:lnTo>
                    <a:pt x="489584" y="126618"/>
                  </a:lnTo>
                  <a:lnTo>
                    <a:pt x="520446" y="126618"/>
                  </a:lnTo>
                  <a:lnTo>
                    <a:pt x="539496" y="131952"/>
                  </a:lnTo>
                  <a:lnTo>
                    <a:pt x="558927" y="131952"/>
                  </a:lnTo>
                  <a:lnTo>
                    <a:pt x="577977" y="134492"/>
                  </a:lnTo>
                  <a:lnTo>
                    <a:pt x="589660" y="134492"/>
                  </a:lnTo>
                  <a:lnTo>
                    <a:pt x="628268" y="139318"/>
                  </a:lnTo>
                  <a:lnTo>
                    <a:pt x="681990" y="139318"/>
                  </a:lnTo>
                  <a:lnTo>
                    <a:pt x="705358" y="142239"/>
                  </a:lnTo>
                  <a:lnTo>
                    <a:pt x="728345" y="144652"/>
                  </a:lnTo>
                  <a:lnTo>
                    <a:pt x="747395" y="147065"/>
                  </a:lnTo>
                  <a:lnTo>
                    <a:pt x="759079" y="149987"/>
                  </a:lnTo>
                  <a:lnTo>
                    <a:pt x="778636" y="149987"/>
                  </a:lnTo>
                  <a:lnTo>
                    <a:pt x="820673" y="155448"/>
                  </a:lnTo>
                  <a:lnTo>
                    <a:pt x="897763" y="155448"/>
                  </a:lnTo>
                  <a:lnTo>
                    <a:pt x="921130" y="157352"/>
                  </a:lnTo>
                  <a:lnTo>
                    <a:pt x="1668652" y="157352"/>
                  </a:lnTo>
                  <a:lnTo>
                    <a:pt x="1680337" y="155448"/>
                  </a:lnTo>
                  <a:lnTo>
                    <a:pt x="1692021" y="155448"/>
                  </a:lnTo>
                  <a:lnTo>
                    <a:pt x="1715008" y="147065"/>
                  </a:lnTo>
                  <a:lnTo>
                    <a:pt x="1730121" y="147065"/>
                  </a:lnTo>
                  <a:lnTo>
                    <a:pt x="1749678" y="144652"/>
                  </a:lnTo>
                  <a:lnTo>
                    <a:pt x="1807210" y="144652"/>
                  </a:lnTo>
                  <a:lnTo>
                    <a:pt x="1837943" y="136905"/>
                  </a:lnTo>
                  <a:lnTo>
                    <a:pt x="1857502" y="136905"/>
                  </a:lnTo>
                  <a:lnTo>
                    <a:pt x="1873123" y="134492"/>
                  </a:lnTo>
                  <a:lnTo>
                    <a:pt x="2022983" y="134492"/>
                  </a:lnTo>
                  <a:lnTo>
                    <a:pt x="2034666" y="131952"/>
                  </a:lnTo>
                  <a:lnTo>
                    <a:pt x="2046477" y="126618"/>
                  </a:lnTo>
                  <a:lnTo>
                    <a:pt x="2065527" y="118872"/>
                  </a:lnTo>
                  <a:lnTo>
                    <a:pt x="2081149" y="113537"/>
                  </a:lnTo>
                  <a:lnTo>
                    <a:pt x="2088896" y="106172"/>
                  </a:lnTo>
                  <a:lnTo>
                    <a:pt x="2088896" y="90169"/>
                  </a:lnTo>
                  <a:lnTo>
                    <a:pt x="2084959" y="82803"/>
                  </a:lnTo>
                  <a:lnTo>
                    <a:pt x="2081149" y="75056"/>
                  </a:lnTo>
                  <a:lnTo>
                    <a:pt x="2073275" y="64262"/>
                  </a:lnTo>
                  <a:lnTo>
                    <a:pt x="2069338" y="57023"/>
                  </a:lnTo>
                  <a:lnTo>
                    <a:pt x="2061590" y="48767"/>
                  </a:lnTo>
                  <a:lnTo>
                    <a:pt x="2057653" y="40893"/>
                  </a:lnTo>
                  <a:lnTo>
                    <a:pt x="2050288" y="30734"/>
                  </a:lnTo>
                  <a:lnTo>
                    <a:pt x="2038603" y="25780"/>
                  </a:lnTo>
                  <a:lnTo>
                    <a:pt x="2022983" y="25780"/>
                  </a:lnTo>
                  <a:lnTo>
                    <a:pt x="2000123" y="30734"/>
                  </a:lnTo>
                  <a:lnTo>
                    <a:pt x="1981073" y="30734"/>
                  </a:lnTo>
                  <a:lnTo>
                    <a:pt x="1961514" y="33654"/>
                  </a:lnTo>
                  <a:lnTo>
                    <a:pt x="1942464" y="40893"/>
                  </a:lnTo>
                  <a:lnTo>
                    <a:pt x="1930780" y="51688"/>
                  </a:lnTo>
                  <a:lnTo>
                    <a:pt x="1918970" y="61849"/>
                  </a:lnTo>
                  <a:lnTo>
                    <a:pt x="1907793" y="64262"/>
                  </a:lnTo>
                  <a:lnTo>
                    <a:pt x="1896110" y="64262"/>
                  </a:lnTo>
                  <a:lnTo>
                    <a:pt x="1884426" y="61849"/>
                  </a:lnTo>
                  <a:lnTo>
                    <a:pt x="1869186" y="59436"/>
                  </a:lnTo>
                  <a:lnTo>
                    <a:pt x="1857502" y="59436"/>
                  </a:lnTo>
                  <a:lnTo>
                    <a:pt x="1841880" y="57023"/>
                  </a:lnTo>
                  <a:lnTo>
                    <a:pt x="1826767" y="57023"/>
                  </a:lnTo>
                  <a:lnTo>
                    <a:pt x="1807210" y="54101"/>
                  </a:lnTo>
                  <a:lnTo>
                    <a:pt x="1784350" y="48767"/>
                  </a:lnTo>
                  <a:lnTo>
                    <a:pt x="1761363" y="46227"/>
                  </a:lnTo>
                  <a:lnTo>
                    <a:pt x="1741804" y="40893"/>
                  </a:lnTo>
                  <a:lnTo>
                    <a:pt x="1718817" y="33654"/>
                  </a:lnTo>
                  <a:lnTo>
                    <a:pt x="1707134" y="28193"/>
                  </a:lnTo>
                  <a:lnTo>
                    <a:pt x="1688084" y="10287"/>
                  </a:lnTo>
                  <a:lnTo>
                    <a:pt x="1676400" y="12700"/>
                  </a:lnTo>
                  <a:lnTo>
                    <a:pt x="1664715" y="20447"/>
                  </a:lnTo>
                  <a:lnTo>
                    <a:pt x="1649602" y="22860"/>
                  </a:lnTo>
                  <a:lnTo>
                    <a:pt x="1641728" y="30734"/>
                  </a:lnTo>
                  <a:lnTo>
                    <a:pt x="1626108" y="36067"/>
                  </a:lnTo>
                  <a:lnTo>
                    <a:pt x="1614932" y="43814"/>
                  </a:lnTo>
                  <a:lnTo>
                    <a:pt x="1595373" y="43814"/>
                  </a:lnTo>
                  <a:lnTo>
                    <a:pt x="1583690" y="46227"/>
                  </a:lnTo>
                  <a:lnTo>
                    <a:pt x="1572386" y="46227"/>
                  </a:lnTo>
                  <a:lnTo>
                    <a:pt x="1503045" y="54101"/>
                  </a:lnTo>
                  <a:lnTo>
                    <a:pt x="1483614" y="59436"/>
                  </a:lnTo>
                  <a:lnTo>
                    <a:pt x="1464564" y="64262"/>
                  </a:lnTo>
                  <a:lnTo>
                    <a:pt x="1441068" y="67182"/>
                  </a:lnTo>
                  <a:lnTo>
                    <a:pt x="1387348" y="67182"/>
                  </a:lnTo>
                  <a:lnTo>
                    <a:pt x="1375664" y="64262"/>
                  </a:lnTo>
                  <a:lnTo>
                    <a:pt x="1356614" y="64262"/>
                  </a:lnTo>
                  <a:lnTo>
                    <a:pt x="1340992" y="69723"/>
                  </a:lnTo>
                  <a:lnTo>
                    <a:pt x="1321942" y="67182"/>
                  </a:lnTo>
                  <a:lnTo>
                    <a:pt x="1302511" y="61849"/>
                  </a:lnTo>
                  <a:lnTo>
                    <a:pt x="1279524" y="57023"/>
                  </a:lnTo>
                  <a:lnTo>
                    <a:pt x="1225296" y="48767"/>
                  </a:lnTo>
                  <a:lnTo>
                    <a:pt x="1210183" y="46227"/>
                  </a:lnTo>
                  <a:lnTo>
                    <a:pt x="1155954" y="43814"/>
                  </a:lnTo>
                  <a:lnTo>
                    <a:pt x="1137030" y="38480"/>
                  </a:lnTo>
                  <a:lnTo>
                    <a:pt x="1082802" y="36067"/>
                  </a:lnTo>
                  <a:lnTo>
                    <a:pt x="1029080" y="28193"/>
                  </a:lnTo>
                  <a:lnTo>
                    <a:pt x="998347" y="7747"/>
                  </a:lnTo>
                  <a:lnTo>
                    <a:pt x="982726" y="4825"/>
                  </a:lnTo>
                  <a:lnTo>
                    <a:pt x="9671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26" name="Google Shape;226;p1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52984" y="1165860"/>
              <a:ext cx="2075688" cy="3459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7" name="Google Shape;227;p1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54508" y="1540764"/>
              <a:ext cx="2071116" cy="33375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8" name="Google Shape;228;p11"/>
          <p:cNvSpPr txBox="1"/>
          <p:nvPr/>
        </p:nvSpPr>
        <p:spPr>
          <a:xfrm>
            <a:off x="258318" y="791718"/>
            <a:ext cx="356235" cy="1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273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MINUS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9" name="Google Shape;229;p11"/>
          <p:cNvSpPr txBox="1"/>
          <p:nvPr/>
        </p:nvSpPr>
        <p:spPr>
          <a:xfrm>
            <a:off x="252983" y="624078"/>
            <a:ext cx="2057400" cy="4451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3020" marR="96901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employee_id,job_id  FROM employees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t/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3020" marR="96901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employee_id,job_id  FROM job_history;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0" name="Google Shape;230;p11"/>
          <p:cNvSpPr/>
          <p:nvPr/>
        </p:nvSpPr>
        <p:spPr>
          <a:xfrm>
            <a:off x="258318" y="808482"/>
            <a:ext cx="360045" cy="82550"/>
          </a:xfrm>
          <a:custGeom>
            <a:rect b="b" l="l" r="r" t="t"/>
            <a:pathLst>
              <a:path extrusionOk="0" h="82550" w="360045">
                <a:moveTo>
                  <a:pt x="0" y="82296"/>
                </a:moveTo>
                <a:lnTo>
                  <a:pt x="359664" y="82296"/>
                </a:lnTo>
                <a:lnTo>
                  <a:pt x="359664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noFill/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1"/>
          <p:cNvSpPr txBox="1"/>
          <p:nvPr/>
        </p:nvSpPr>
        <p:spPr>
          <a:xfrm>
            <a:off x="243636" y="1429639"/>
            <a:ext cx="118745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2"/>
          <p:cNvSpPr txBox="1"/>
          <p:nvPr/>
        </p:nvSpPr>
        <p:spPr>
          <a:xfrm>
            <a:off x="157988" y="2022094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1-382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2"/>
          <p:cNvSpPr txBox="1"/>
          <p:nvPr/>
        </p:nvSpPr>
        <p:spPr>
          <a:xfrm>
            <a:off x="796798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2"/>
          <p:cNvSpPr txBox="1"/>
          <p:nvPr>
            <p:ph type="title"/>
          </p:nvPr>
        </p:nvSpPr>
        <p:spPr>
          <a:xfrm>
            <a:off x="749935" y="154051"/>
            <a:ext cx="1304290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SET </a:t>
            </a:r>
            <a:r>
              <a:rPr lang="en-US"/>
              <a:t>Operator Guidelines</a:t>
            </a:r>
            <a:endParaRPr/>
          </a:p>
        </p:txBody>
      </p:sp>
      <p:sp>
        <p:nvSpPr>
          <p:cNvPr id="239" name="Google Shape;239;p12"/>
          <p:cNvSpPr txBox="1"/>
          <p:nvPr/>
        </p:nvSpPr>
        <p:spPr>
          <a:xfrm>
            <a:off x="285369" y="547242"/>
            <a:ext cx="2215515" cy="923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125095" lvl="0" marL="137160" marR="5080" rtl="0" algn="l">
              <a:lnSpc>
                <a:spcPct val="103099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expressions in the </a:t>
            </a:r>
            <a:r>
              <a:rPr b="1" lang="en-US" sz="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lists must match in  number and data type.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53975" rtl="0" algn="l">
              <a:lnSpc>
                <a:spcPct val="118461"/>
              </a:lnSpc>
              <a:spcBef>
                <a:spcPts val="31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Parentheses can be used to alter the sequence of  execution.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0" rtl="0" algn="l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-US" sz="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ORDER BY </a:t>
            </a: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clause: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1920" lvl="1" marL="29464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F3300"/>
              </a:buClr>
              <a:buSzPts val="600"/>
              <a:buFont typeface="Arial"/>
              <a:buChar char="–"/>
            </a:pPr>
            <a:r>
              <a:rPr b="1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Can appear only at the very end of the statement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1920" lvl="1" marL="294640" marR="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FF3300"/>
              </a:buClr>
              <a:buSzPts val="600"/>
              <a:buFont typeface="Arial"/>
              <a:buChar char="–"/>
            </a:pPr>
            <a:r>
              <a:rPr b="1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Will accept the column name, aliases from the first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9464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b="1" lang="en-US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statement, or the positional notation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3"/>
          <p:cNvSpPr txBox="1"/>
          <p:nvPr/>
        </p:nvSpPr>
        <p:spPr>
          <a:xfrm>
            <a:off x="157378" y="2022729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1-383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3"/>
          <p:cNvSpPr txBox="1"/>
          <p:nvPr/>
        </p:nvSpPr>
        <p:spPr>
          <a:xfrm>
            <a:off x="796290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3"/>
          <p:cNvSpPr txBox="1"/>
          <p:nvPr>
            <p:ph type="title"/>
          </p:nvPr>
        </p:nvSpPr>
        <p:spPr>
          <a:xfrm>
            <a:off x="420116" y="154686"/>
            <a:ext cx="1964689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Oracle Server and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SET </a:t>
            </a:r>
            <a:r>
              <a:rPr lang="en-US"/>
              <a:t>Operators</a:t>
            </a:r>
            <a:endParaRPr/>
          </a:p>
        </p:txBody>
      </p:sp>
      <p:sp>
        <p:nvSpPr>
          <p:cNvPr id="247" name="Google Shape;247;p13"/>
          <p:cNvSpPr txBox="1"/>
          <p:nvPr/>
        </p:nvSpPr>
        <p:spPr>
          <a:xfrm>
            <a:off x="284784" y="552703"/>
            <a:ext cx="2225675" cy="6845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3475">
            <a:spAutoFit/>
          </a:bodyPr>
          <a:lstStyle/>
          <a:p>
            <a:pPr indent="-125095" lvl="0" marL="137160" marR="5080" rtl="0" algn="l">
              <a:lnSpc>
                <a:spcPct val="112307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Duplicate rows are automatically eliminated except  in </a:t>
            </a:r>
            <a:r>
              <a:rPr b="1" lang="en-US" sz="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UNION ALL</a:t>
            </a: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98425" rtl="0" algn="l">
              <a:lnSpc>
                <a:spcPct val="118461"/>
              </a:lnSpc>
              <a:spcBef>
                <a:spcPts val="335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Column names from the first query appear in the  result.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35560" rtl="0" algn="l">
              <a:lnSpc>
                <a:spcPct val="112307"/>
              </a:lnSpc>
              <a:spcBef>
                <a:spcPts val="315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output is sorted in ascending order by default  except in </a:t>
            </a:r>
            <a:r>
              <a:rPr b="1" lang="en-US" sz="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UNION ALL</a:t>
            </a: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4"/>
          <p:cNvSpPr txBox="1"/>
          <p:nvPr/>
        </p:nvSpPr>
        <p:spPr>
          <a:xfrm>
            <a:off x="157988" y="2022729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1-384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4"/>
          <p:cNvSpPr txBox="1"/>
          <p:nvPr/>
        </p:nvSpPr>
        <p:spPr>
          <a:xfrm>
            <a:off x="796798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4"/>
          <p:cNvSpPr txBox="1"/>
          <p:nvPr>
            <p:ph type="title"/>
          </p:nvPr>
        </p:nvSpPr>
        <p:spPr>
          <a:xfrm>
            <a:off x="530479" y="154686"/>
            <a:ext cx="1743075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Matching 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-US"/>
              <a:t>Statements</a:t>
            </a:r>
            <a:endParaRPr/>
          </a:p>
        </p:txBody>
      </p:sp>
      <p:grpSp>
        <p:nvGrpSpPr>
          <p:cNvPr id="255" name="Google Shape;255;p14"/>
          <p:cNvGrpSpPr/>
          <p:nvPr/>
        </p:nvGrpSpPr>
        <p:grpSpPr>
          <a:xfrm>
            <a:off x="251460" y="358139"/>
            <a:ext cx="2302764" cy="295656"/>
            <a:chOff x="251460" y="358139"/>
            <a:chExt cx="2302764" cy="295656"/>
          </a:xfrm>
        </p:grpSpPr>
        <p:pic>
          <p:nvPicPr>
            <p:cNvPr id="256" name="Google Shape;256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51460" y="358139"/>
              <a:ext cx="531876" cy="1935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7" name="Google Shape;257;p1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65988" y="365759"/>
              <a:ext cx="376427" cy="1935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8" name="Google Shape;258;p1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47928" y="358139"/>
              <a:ext cx="1606296" cy="1935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9" name="Google Shape;259;p1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51460" y="460247"/>
              <a:ext cx="1773936" cy="1935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0" name="Google Shape;260;p14"/>
          <p:cNvSpPr txBox="1"/>
          <p:nvPr/>
        </p:nvSpPr>
        <p:spPr>
          <a:xfrm>
            <a:off x="294259" y="372236"/>
            <a:ext cx="2186305" cy="2305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030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Using the </a:t>
            </a:r>
            <a:r>
              <a:rPr b="1" lang="en-US" sz="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UNION </a:t>
            </a: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operator, display the department ID,  location, and hire date for all employees.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1" name="Google Shape;261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08788" y="633983"/>
            <a:ext cx="2272283" cy="513588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14"/>
          <p:cNvSpPr txBox="1"/>
          <p:nvPr/>
        </p:nvSpPr>
        <p:spPr>
          <a:xfrm>
            <a:off x="192773" y="617976"/>
            <a:ext cx="2580900" cy="553800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3495" marR="0" rtl="0" algn="l">
              <a:lnSpc>
                <a:spcPct val="110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department_id, TO_NUMBER(null)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294005" lvl="0" marL="23495" marR="11442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location, hire_date  FROM employees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349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UNION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3495" marR="182880" rtl="0" algn="l">
              <a:lnSpc>
                <a:spcPct val="121818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department_id, location_id, TO_DATE(null)  FROM departments;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263" name="Google Shape;263;p14"/>
          <p:cNvGrpSpPr/>
          <p:nvPr/>
        </p:nvGrpSpPr>
        <p:grpSpPr>
          <a:xfrm>
            <a:off x="187452" y="1184147"/>
            <a:ext cx="2286000" cy="722375"/>
            <a:chOff x="187452" y="1184147"/>
            <a:chExt cx="2286000" cy="722375"/>
          </a:xfrm>
        </p:grpSpPr>
        <p:pic>
          <p:nvPicPr>
            <p:cNvPr id="264" name="Google Shape;264;p1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87452" y="1184147"/>
              <a:ext cx="2281428" cy="3535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14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92024" y="1566671"/>
              <a:ext cx="2281428" cy="33985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6" name="Google Shape;266;p14"/>
          <p:cNvSpPr txBox="1"/>
          <p:nvPr/>
        </p:nvSpPr>
        <p:spPr>
          <a:xfrm>
            <a:off x="177800" y="1453641"/>
            <a:ext cx="118745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5"/>
          <p:cNvSpPr txBox="1"/>
          <p:nvPr/>
        </p:nvSpPr>
        <p:spPr>
          <a:xfrm>
            <a:off x="157378" y="2022094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1-385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5"/>
          <p:cNvSpPr txBox="1"/>
          <p:nvPr/>
        </p:nvSpPr>
        <p:spPr>
          <a:xfrm>
            <a:off x="796290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5"/>
          <p:cNvSpPr txBox="1"/>
          <p:nvPr>
            <p:ph type="title"/>
          </p:nvPr>
        </p:nvSpPr>
        <p:spPr>
          <a:xfrm>
            <a:off x="560323" y="154051"/>
            <a:ext cx="1683385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Matching 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-US"/>
              <a:t>Statement</a:t>
            </a:r>
            <a:endParaRPr/>
          </a:p>
        </p:txBody>
      </p:sp>
      <p:sp>
        <p:nvSpPr>
          <p:cNvPr id="274" name="Google Shape;274;p15"/>
          <p:cNvSpPr txBox="1"/>
          <p:nvPr/>
        </p:nvSpPr>
        <p:spPr>
          <a:xfrm>
            <a:off x="284784" y="547242"/>
            <a:ext cx="2102485" cy="2305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125095" lvl="0" marL="137160" marR="5080" rtl="0" algn="l">
              <a:lnSpc>
                <a:spcPct val="103099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Using the </a:t>
            </a:r>
            <a:r>
              <a:rPr b="1" lang="en-US" sz="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UNION </a:t>
            </a: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operator, display the employee  ID, job ID, and salary of all employees.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5"/>
          <p:cNvSpPr txBox="1"/>
          <p:nvPr/>
        </p:nvSpPr>
        <p:spPr>
          <a:xfrm>
            <a:off x="305562" y="813054"/>
            <a:ext cx="2254200" cy="457200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27305" marR="83629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employee_id, job_id,salary  FROM employees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3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UNION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305" marR="10464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employee_id, job_id,0  FROM job_history;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276" name="Google Shape;276;p15"/>
          <p:cNvGrpSpPr/>
          <p:nvPr/>
        </p:nvGrpSpPr>
        <p:grpSpPr>
          <a:xfrm>
            <a:off x="303276" y="1348740"/>
            <a:ext cx="2286000" cy="510540"/>
            <a:chOff x="303276" y="1348740"/>
            <a:chExt cx="2286000" cy="510540"/>
          </a:xfrm>
        </p:grpSpPr>
        <p:pic>
          <p:nvPicPr>
            <p:cNvPr id="277" name="Google Shape;277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03276" y="1348740"/>
              <a:ext cx="2281428" cy="2788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8" name="Google Shape;278;p15"/>
            <p:cNvSpPr/>
            <p:nvPr/>
          </p:nvSpPr>
          <p:spPr>
            <a:xfrm>
              <a:off x="334518" y="1488186"/>
              <a:ext cx="2231390" cy="128270"/>
            </a:xfrm>
            <a:custGeom>
              <a:rect b="b" l="l" r="r" t="t"/>
              <a:pathLst>
                <a:path extrusionOk="0" h="128269" w="2231390">
                  <a:moveTo>
                    <a:pt x="0" y="128015"/>
                  </a:moveTo>
                  <a:lnTo>
                    <a:pt x="2231136" y="128015"/>
                  </a:lnTo>
                  <a:lnTo>
                    <a:pt x="2231136" y="0"/>
                  </a:lnTo>
                  <a:lnTo>
                    <a:pt x="0" y="0"/>
                  </a:lnTo>
                  <a:lnTo>
                    <a:pt x="0" y="128015"/>
                  </a:lnTo>
                  <a:close/>
                </a:path>
              </a:pathLst>
            </a:custGeom>
            <a:noFill/>
            <a:ln cap="flat" cmpd="sng" w="9525">
              <a:solidFill>
                <a:srgbClr val="FF3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79" name="Google Shape;279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07848" y="1656588"/>
              <a:ext cx="2281428" cy="20269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0" name="Google Shape;280;p15"/>
          <p:cNvSpPr txBox="1"/>
          <p:nvPr/>
        </p:nvSpPr>
        <p:spPr>
          <a:xfrm>
            <a:off x="294233" y="1544193"/>
            <a:ext cx="118745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6"/>
          <p:cNvSpPr txBox="1"/>
          <p:nvPr/>
        </p:nvSpPr>
        <p:spPr>
          <a:xfrm>
            <a:off x="157988" y="2022094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1-386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6"/>
          <p:cNvSpPr txBox="1"/>
          <p:nvPr/>
        </p:nvSpPr>
        <p:spPr>
          <a:xfrm>
            <a:off x="869950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6"/>
          <p:cNvSpPr txBox="1"/>
          <p:nvPr>
            <p:ph type="title"/>
          </p:nvPr>
        </p:nvSpPr>
        <p:spPr>
          <a:xfrm>
            <a:off x="608203" y="161670"/>
            <a:ext cx="1587500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Controlling the Order of Rows</a:t>
            </a:r>
            <a:endParaRPr/>
          </a:p>
        </p:txBody>
      </p:sp>
      <p:sp>
        <p:nvSpPr>
          <p:cNvPr id="288" name="Google Shape;288;p16"/>
          <p:cNvSpPr txBox="1"/>
          <p:nvPr/>
        </p:nvSpPr>
        <p:spPr>
          <a:xfrm>
            <a:off x="285369" y="370713"/>
            <a:ext cx="1649100" cy="2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1615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Produce an English sentence using two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1615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UNION </a:t>
            </a: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operators.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9" name="Google Shape;289;p16"/>
          <p:cNvGrpSpPr/>
          <p:nvPr/>
        </p:nvGrpSpPr>
        <p:grpSpPr>
          <a:xfrm>
            <a:off x="305562" y="610362"/>
            <a:ext cx="2275840" cy="870585"/>
            <a:chOff x="305562" y="610362"/>
            <a:chExt cx="2275840" cy="870585"/>
          </a:xfrm>
        </p:grpSpPr>
        <p:sp>
          <p:nvSpPr>
            <p:cNvPr id="290" name="Google Shape;290;p16"/>
            <p:cNvSpPr/>
            <p:nvPr/>
          </p:nvSpPr>
          <p:spPr>
            <a:xfrm>
              <a:off x="305562" y="610362"/>
              <a:ext cx="2275840" cy="870585"/>
            </a:xfrm>
            <a:custGeom>
              <a:rect b="b" l="l" r="r" t="t"/>
              <a:pathLst>
                <a:path extrusionOk="0" h="870585" w="2275840">
                  <a:moveTo>
                    <a:pt x="2275331" y="0"/>
                  </a:moveTo>
                  <a:lnTo>
                    <a:pt x="0" y="0"/>
                  </a:lnTo>
                  <a:lnTo>
                    <a:pt x="0" y="870203"/>
                  </a:lnTo>
                  <a:lnTo>
                    <a:pt x="2275331" y="870203"/>
                  </a:lnTo>
                  <a:lnTo>
                    <a:pt x="2275331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305562" y="610362"/>
              <a:ext cx="2275840" cy="870585"/>
            </a:xfrm>
            <a:custGeom>
              <a:rect b="b" l="l" r="r" t="t"/>
              <a:pathLst>
                <a:path extrusionOk="0" h="870585" w="2275840">
                  <a:moveTo>
                    <a:pt x="0" y="870203"/>
                  </a:moveTo>
                  <a:lnTo>
                    <a:pt x="2275331" y="870203"/>
                  </a:lnTo>
                  <a:lnTo>
                    <a:pt x="2275331" y="0"/>
                  </a:lnTo>
                  <a:lnTo>
                    <a:pt x="0" y="0"/>
                  </a:lnTo>
                  <a:lnTo>
                    <a:pt x="0" y="870203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2" name="Google Shape;292;p16"/>
          <p:cNvSpPr txBox="1"/>
          <p:nvPr/>
        </p:nvSpPr>
        <p:spPr>
          <a:xfrm>
            <a:off x="305562" y="610362"/>
            <a:ext cx="2275840" cy="870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075">
            <a:spAutoFit/>
          </a:bodyPr>
          <a:lstStyle/>
          <a:p>
            <a:pPr indent="0" lvl="0" marL="279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COLUMN a_dummy NOPRINT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940" marR="64960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'sing' AS "My dream", 3 a_dummy  FROM dual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9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UNION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940" marR="982980" rtl="0" algn="l">
              <a:lnSpc>
                <a:spcPct val="121818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'I''d like to teach', 1  FROM dual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940" marR="0" rtl="0" algn="l">
              <a:lnSpc>
                <a:spcPct val="11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UNION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940" marR="1234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'the world to', 2  FROM dual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9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ORDER BY 2;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93" name="Google Shape;29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6324" y="1507236"/>
            <a:ext cx="2284476" cy="286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"/>
          <p:cNvSpPr txBox="1"/>
          <p:nvPr/>
        </p:nvSpPr>
        <p:spPr>
          <a:xfrm>
            <a:off x="157988" y="2022729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1-372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2"/>
          <p:cNvSpPr txBox="1"/>
          <p:nvPr/>
        </p:nvSpPr>
        <p:spPr>
          <a:xfrm>
            <a:off x="796798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2"/>
          <p:cNvSpPr txBox="1"/>
          <p:nvPr>
            <p:ph type="title"/>
          </p:nvPr>
        </p:nvSpPr>
        <p:spPr>
          <a:xfrm>
            <a:off x="902335" y="154686"/>
            <a:ext cx="999490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SET </a:t>
            </a:r>
            <a:r>
              <a:rPr lang="en-US"/>
              <a:t>Operators</a:t>
            </a:r>
            <a:endParaRPr/>
          </a:p>
        </p:txBody>
      </p:sp>
      <p:sp>
        <p:nvSpPr>
          <p:cNvPr id="58" name="Google Shape;58;p2"/>
          <p:cNvSpPr txBox="1"/>
          <p:nvPr/>
        </p:nvSpPr>
        <p:spPr>
          <a:xfrm>
            <a:off x="400050" y="350265"/>
            <a:ext cx="76200" cy="1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5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2"/>
          <p:cNvSpPr txBox="1"/>
          <p:nvPr/>
        </p:nvSpPr>
        <p:spPr>
          <a:xfrm>
            <a:off x="692658" y="350265"/>
            <a:ext cx="76200" cy="1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5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2"/>
          <p:cNvSpPr txBox="1"/>
          <p:nvPr/>
        </p:nvSpPr>
        <p:spPr>
          <a:xfrm>
            <a:off x="929132" y="565150"/>
            <a:ext cx="771525" cy="128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UNION</a:t>
            </a: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b="1" lang="en-US" sz="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UNION ALL</a:t>
            </a:r>
            <a:endParaRPr sz="6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61" name="Google Shape;61;p2"/>
          <p:cNvGrpSpPr/>
          <p:nvPr/>
        </p:nvGrpSpPr>
        <p:grpSpPr>
          <a:xfrm>
            <a:off x="241554" y="450341"/>
            <a:ext cx="675259" cy="400939"/>
            <a:chOff x="241554" y="450341"/>
            <a:chExt cx="675259" cy="400939"/>
          </a:xfrm>
        </p:grpSpPr>
        <p:sp>
          <p:nvSpPr>
            <p:cNvPr id="62" name="Google Shape;62;p2"/>
            <p:cNvSpPr/>
            <p:nvPr/>
          </p:nvSpPr>
          <p:spPr>
            <a:xfrm>
              <a:off x="241554" y="450341"/>
              <a:ext cx="391795" cy="399415"/>
            </a:xfrm>
            <a:custGeom>
              <a:rect b="b" l="l" r="r" t="t"/>
              <a:pathLst>
                <a:path extrusionOk="0" h="399415" w="391795">
                  <a:moveTo>
                    <a:pt x="195834" y="0"/>
                  </a:moveTo>
                  <a:lnTo>
                    <a:pt x="150915" y="5274"/>
                  </a:lnTo>
                  <a:lnTo>
                    <a:pt x="109690" y="20296"/>
                  </a:lnTo>
                  <a:lnTo>
                    <a:pt x="73329" y="43867"/>
                  </a:lnTo>
                  <a:lnTo>
                    <a:pt x="43007" y="74787"/>
                  </a:lnTo>
                  <a:lnTo>
                    <a:pt x="19896" y="111856"/>
                  </a:lnTo>
                  <a:lnTo>
                    <a:pt x="5169" y="153875"/>
                  </a:lnTo>
                  <a:lnTo>
                    <a:pt x="0" y="199644"/>
                  </a:lnTo>
                  <a:lnTo>
                    <a:pt x="5169" y="245412"/>
                  </a:lnTo>
                  <a:lnTo>
                    <a:pt x="19896" y="287431"/>
                  </a:lnTo>
                  <a:lnTo>
                    <a:pt x="43007" y="324500"/>
                  </a:lnTo>
                  <a:lnTo>
                    <a:pt x="73329" y="355420"/>
                  </a:lnTo>
                  <a:lnTo>
                    <a:pt x="109690" y="378991"/>
                  </a:lnTo>
                  <a:lnTo>
                    <a:pt x="150915" y="394013"/>
                  </a:lnTo>
                  <a:lnTo>
                    <a:pt x="195834" y="399288"/>
                  </a:lnTo>
                  <a:lnTo>
                    <a:pt x="240752" y="394013"/>
                  </a:lnTo>
                  <a:lnTo>
                    <a:pt x="281977" y="378991"/>
                  </a:lnTo>
                  <a:lnTo>
                    <a:pt x="318338" y="355420"/>
                  </a:lnTo>
                  <a:lnTo>
                    <a:pt x="348660" y="324500"/>
                  </a:lnTo>
                  <a:lnTo>
                    <a:pt x="371771" y="287431"/>
                  </a:lnTo>
                  <a:lnTo>
                    <a:pt x="386498" y="245412"/>
                  </a:lnTo>
                  <a:lnTo>
                    <a:pt x="391668" y="199644"/>
                  </a:lnTo>
                  <a:lnTo>
                    <a:pt x="386498" y="153875"/>
                  </a:lnTo>
                  <a:lnTo>
                    <a:pt x="371771" y="111856"/>
                  </a:lnTo>
                  <a:lnTo>
                    <a:pt x="348660" y="74787"/>
                  </a:lnTo>
                  <a:lnTo>
                    <a:pt x="318338" y="43867"/>
                  </a:lnTo>
                  <a:lnTo>
                    <a:pt x="281977" y="20296"/>
                  </a:lnTo>
                  <a:lnTo>
                    <a:pt x="240752" y="5274"/>
                  </a:lnTo>
                  <a:lnTo>
                    <a:pt x="195834" y="0"/>
                  </a:lnTo>
                  <a:close/>
                </a:path>
              </a:pathLst>
            </a:custGeom>
            <a:solidFill>
              <a:srgbClr val="FFFF6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41554" y="450341"/>
              <a:ext cx="391795" cy="399415"/>
            </a:xfrm>
            <a:custGeom>
              <a:rect b="b" l="l" r="r" t="t"/>
              <a:pathLst>
                <a:path extrusionOk="0" h="399415" w="391795">
                  <a:moveTo>
                    <a:pt x="0" y="199644"/>
                  </a:moveTo>
                  <a:lnTo>
                    <a:pt x="5169" y="153875"/>
                  </a:lnTo>
                  <a:lnTo>
                    <a:pt x="19896" y="111856"/>
                  </a:lnTo>
                  <a:lnTo>
                    <a:pt x="43007" y="74787"/>
                  </a:lnTo>
                  <a:lnTo>
                    <a:pt x="73329" y="43867"/>
                  </a:lnTo>
                  <a:lnTo>
                    <a:pt x="109690" y="20296"/>
                  </a:lnTo>
                  <a:lnTo>
                    <a:pt x="150915" y="5274"/>
                  </a:lnTo>
                  <a:lnTo>
                    <a:pt x="195834" y="0"/>
                  </a:lnTo>
                  <a:lnTo>
                    <a:pt x="240752" y="5274"/>
                  </a:lnTo>
                  <a:lnTo>
                    <a:pt x="281977" y="20296"/>
                  </a:lnTo>
                  <a:lnTo>
                    <a:pt x="318338" y="43867"/>
                  </a:lnTo>
                  <a:lnTo>
                    <a:pt x="348660" y="74787"/>
                  </a:lnTo>
                  <a:lnTo>
                    <a:pt x="371771" y="111856"/>
                  </a:lnTo>
                  <a:lnTo>
                    <a:pt x="386498" y="153875"/>
                  </a:lnTo>
                  <a:lnTo>
                    <a:pt x="391668" y="199644"/>
                  </a:lnTo>
                  <a:lnTo>
                    <a:pt x="386498" y="245412"/>
                  </a:lnTo>
                  <a:lnTo>
                    <a:pt x="371771" y="287431"/>
                  </a:lnTo>
                  <a:lnTo>
                    <a:pt x="348660" y="324500"/>
                  </a:lnTo>
                  <a:lnTo>
                    <a:pt x="318338" y="355420"/>
                  </a:lnTo>
                  <a:lnTo>
                    <a:pt x="281977" y="378991"/>
                  </a:lnTo>
                  <a:lnTo>
                    <a:pt x="240752" y="394013"/>
                  </a:lnTo>
                  <a:lnTo>
                    <a:pt x="195834" y="399288"/>
                  </a:lnTo>
                  <a:lnTo>
                    <a:pt x="150915" y="394013"/>
                  </a:lnTo>
                  <a:lnTo>
                    <a:pt x="109690" y="378991"/>
                  </a:lnTo>
                  <a:lnTo>
                    <a:pt x="73329" y="355420"/>
                  </a:lnTo>
                  <a:lnTo>
                    <a:pt x="43007" y="324500"/>
                  </a:lnTo>
                  <a:lnTo>
                    <a:pt x="19896" y="287431"/>
                  </a:lnTo>
                  <a:lnTo>
                    <a:pt x="5169" y="245412"/>
                  </a:lnTo>
                  <a:lnTo>
                    <a:pt x="0" y="19964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525018" y="451865"/>
              <a:ext cx="391795" cy="399415"/>
            </a:xfrm>
            <a:custGeom>
              <a:rect b="b" l="l" r="r" t="t"/>
              <a:pathLst>
                <a:path extrusionOk="0" h="399415" w="391794">
                  <a:moveTo>
                    <a:pt x="195834" y="0"/>
                  </a:moveTo>
                  <a:lnTo>
                    <a:pt x="150915" y="5274"/>
                  </a:lnTo>
                  <a:lnTo>
                    <a:pt x="109690" y="20296"/>
                  </a:lnTo>
                  <a:lnTo>
                    <a:pt x="73329" y="43867"/>
                  </a:lnTo>
                  <a:lnTo>
                    <a:pt x="43007" y="74787"/>
                  </a:lnTo>
                  <a:lnTo>
                    <a:pt x="19896" y="111856"/>
                  </a:lnTo>
                  <a:lnTo>
                    <a:pt x="5169" y="153875"/>
                  </a:lnTo>
                  <a:lnTo>
                    <a:pt x="0" y="199644"/>
                  </a:lnTo>
                  <a:lnTo>
                    <a:pt x="5169" y="245412"/>
                  </a:lnTo>
                  <a:lnTo>
                    <a:pt x="19896" y="287431"/>
                  </a:lnTo>
                  <a:lnTo>
                    <a:pt x="43007" y="324500"/>
                  </a:lnTo>
                  <a:lnTo>
                    <a:pt x="73329" y="355420"/>
                  </a:lnTo>
                  <a:lnTo>
                    <a:pt x="109690" y="378991"/>
                  </a:lnTo>
                  <a:lnTo>
                    <a:pt x="150915" y="394013"/>
                  </a:lnTo>
                  <a:lnTo>
                    <a:pt x="195834" y="399288"/>
                  </a:lnTo>
                  <a:lnTo>
                    <a:pt x="240752" y="394013"/>
                  </a:lnTo>
                  <a:lnTo>
                    <a:pt x="281977" y="378991"/>
                  </a:lnTo>
                  <a:lnTo>
                    <a:pt x="318338" y="355420"/>
                  </a:lnTo>
                  <a:lnTo>
                    <a:pt x="348660" y="324500"/>
                  </a:lnTo>
                  <a:lnTo>
                    <a:pt x="371771" y="287431"/>
                  </a:lnTo>
                  <a:lnTo>
                    <a:pt x="386498" y="245412"/>
                  </a:lnTo>
                  <a:lnTo>
                    <a:pt x="391668" y="199644"/>
                  </a:lnTo>
                  <a:lnTo>
                    <a:pt x="386498" y="153875"/>
                  </a:lnTo>
                  <a:lnTo>
                    <a:pt x="371771" y="111856"/>
                  </a:lnTo>
                  <a:lnTo>
                    <a:pt x="348660" y="74787"/>
                  </a:lnTo>
                  <a:lnTo>
                    <a:pt x="318338" y="43867"/>
                  </a:lnTo>
                  <a:lnTo>
                    <a:pt x="281977" y="20296"/>
                  </a:lnTo>
                  <a:lnTo>
                    <a:pt x="240752" y="5274"/>
                  </a:lnTo>
                  <a:lnTo>
                    <a:pt x="195834" y="0"/>
                  </a:lnTo>
                  <a:close/>
                </a:path>
              </a:pathLst>
            </a:custGeom>
            <a:solidFill>
              <a:srgbClr val="FFFF6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525018" y="451865"/>
              <a:ext cx="391795" cy="399415"/>
            </a:xfrm>
            <a:custGeom>
              <a:rect b="b" l="l" r="r" t="t"/>
              <a:pathLst>
                <a:path extrusionOk="0" h="399415" w="391794">
                  <a:moveTo>
                    <a:pt x="0" y="199644"/>
                  </a:moveTo>
                  <a:lnTo>
                    <a:pt x="5169" y="153875"/>
                  </a:lnTo>
                  <a:lnTo>
                    <a:pt x="19896" y="111856"/>
                  </a:lnTo>
                  <a:lnTo>
                    <a:pt x="43007" y="74787"/>
                  </a:lnTo>
                  <a:lnTo>
                    <a:pt x="73329" y="43867"/>
                  </a:lnTo>
                  <a:lnTo>
                    <a:pt x="109690" y="20296"/>
                  </a:lnTo>
                  <a:lnTo>
                    <a:pt x="150915" y="5274"/>
                  </a:lnTo>
                  <a:lnTo>
                    <a:pt x="195834" y="0"/>
                  </a:lnTo>
                  <a:lnTo>
                    <a:pt x="240752" y="5274"/>
                  </a:lnTo>
                  <a:lnTo>
                    <a:pt x="281977" y="20296"/>
                  </a:lnTo>
                  <a:lnTo>
                    <a:pt x="318338" y="43867"/>
                  </a:lnTo>
                  <a:lnTo>
                    <a:pt x="348660" y="74787"/>
                  </a:lnTo>
                  <a:lnTo>
                    <a:pt x="371771" y="111856"/>
                  </a:lnTo>
                  <a:lnTo>
                    <a:pt x="386498" y="153875"/>
                  </a:lnTo>
                  <a:lnTo>
                    <a:pt x="391668" y="199644"/>
                  </a:lnTo>
                  <a:lnTo>
                    <a:pt x="386498" y="245412"/>
                  </a:lnTo>
                  <a:lnTo>
                    <a:pt x="371771" y="287431"/>
                  </a:lnTo>
                  <a:lnTo>
                    <a:pt x="348660" y="324500"/>
                  </a:lnTo>
                  <a:lnTo>
                    <a:pt x="318338" y="355420"/>
                  </a:lnTo>
                  <a:lnTo>
                    <a:pt x="281977" y="378991"/>
                  </a:lnTo>
                  <a:lnTo>
                    <a:pt x="240752" y="394013"/>
                  </a:lnTo>
                  <a:lnTo>
                    <a:pt x="195834" y="399288"/>
                  </a:lnTo>
                  <a:lnTo>
                    <a:pt x="150915" y="394013"/>
                  </a:lnTo>
                  <a:lnTo>
                    <a:pt x="109690" y="378991"/>
                  </a:lnTo>
                  <a:lnTo>
                    <a:pt x="73329" y="355420"/>
                  </a:lnTo>
                  <a:lnTo>
                    <a:pt x="43007" y="324500"/>
                  </a:lnTo>
                  <a:lnTo>
                    <a:pt x="19896" y="287431"/>
                  </a:lnTo>
                  <a:lnTo>
                    <a:pt x="5169" y="245412"/>
                  </a:lnTo>
                  <a:lnTo>
                    <a:pt x="0" y="19964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" name="Google Shape;66;p2"/>
          <p:cNvGrpSpPr/>
          <p:nvPr/>
        </p:nvGrpSpPr>
        <p:grpSpPr>
          <a:xfrm>
            <a:off x="1937766" y="445769"/>
            <a:ext cx="675259" cy="402463"/>
            <a:chOff x="1937766" y="445769"/>
            <a:chExt cx="675259" cy="402463"/>
          </a:xfrm>
        </p:grpSpPr>
        <p:sp>
          <p:nvSpPr>
            <p:cNvPr id="67" name="Google Shape;67;p2"/>
            <p:cNvSpPr/>
            <p:nvPr/>
          </p:nvSpPr>
          <p:spPr>
            <a:xfrm>
              <a:off x="1937766" y="445769"/>
              <a:ext cx="391795" cy="399415"/>
            </a:xfrm>
            <a:custGeom>
              <a:rect b="b" l="l" r="r" t="t"/>
              <a:pathLst>
                <a:path extrusionOk="0" h="399415" w="391794">
                  <a:moveTo>
                    <a:pt x="195834" y="0"/>
                  </a:moveTo>
                  <a:lnTo>
                    <a:pt x="150915" y="5274"/>
                  </a:lnTo>
                  <a:lnTo>
                    <a:pt x="109690" y="20296"/>
                  </a:lnTo>
                  <a:lnTo>
                    <a:pt x="73329" y="43867"/>
                  </a:lnTo>
                  <a:lnTo>
                    <a:pt x="43007" y="74787"/>
                  </a:lnTo>
                  <a:lnTo>
                    <a:pt x="19896" y="111856"/>
                  </a:lnTo>
                  <a:lnTo>
                    <a:pt x="5169" y="153875"/>
                  </a:lnTo>
                  <a:lnTo>
                    <a:pt x="0" y="199644"/>
                  </a:lnTo>
                  <a:lnTo>
                    <a:pt x="5169" y="245412"/>
                  </a:lnTo>
                  <a:lnTo>
                    <a:pt x="19896" y="287431"/>
                  </a:lnTo>
                  <a:lnTo>
                    <a:pt x="43007" y="324500"/>
                  </a:lnTo>
                  <a:lnTo>
                    <a:pt x="73329" y="355420"/>
                  </a:lnTo>
                  <a:lnTo>
                    <a:pt x="109690" y="378991"/>
                  </a:lnTo>
                  <a:lnTo>
                    <a:pt x="150915" y="394013"/>
                  </a:lnTo>
                  <a:lnTo>
                    <a:pt x="195834" y="399288"/>
                  </a:lnTo>
                  <a:lnTo>
                    <a:pt x="240752" y="394013"/>
                  </a:lnTo>
                  <a:lnTo>
                    <a:pt x="281977" y="378991"/>
                  </a:lnTo>
                  <a:lnTo>
                    <a:pt x="318338" y="355420"/>
                  </a:lnTo>
                  <a:lnTo>
                    <a:pt x="348660" y="324500"/>
                  </a:lnTo>
                  <a:lnTo>
                    <a:pt x="371771" y="287431"/>
                  </a:lnTo>
                  <a:lnTo>
                    <a:pt x="386498" y="245412"/>
                  </a:lnTo>
                  <a:lnTo>
                    <a:pt x="391668" y="199644"/>
                  </a:lnTo>
                  <a:lnTo>
                    <a:pt x="386498" y="153875"/>
                  </a:lnTo>
                  <a:lnTo>
                    <a:pt x="371771" y="111856"/>
                  </a:lnTo>
                  <a:lnTo>
                    <a:pt x="348660" y="74787"/>
                  </a:lnTo>
                  <a:lnTo>
                    <a:pt x="318338" y="43867"/>
                  </a:lnTo>
                  <a:lnTo>
                    <a:pt x="281977" y="20296"/>
                  </a:lnTo>
                  <a:lnTo>
                    <a:pt x="240752" y="5274"/>
                  </a:lnTo>
                  <a:lnTo>
                    <a:pt x="195834" y="0"/>
                  </a:lnTo>
                  <a:close/>
                </a:path>
              </a:pathLst>
            </a:custGeom>
            <a:solidFill>
              <a:srgbClr val="FFFF6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937766" y="445769"/>
              <a:ext cx="391795" cy="399415"/>
            </a:xfrm>
            <a:custGeom>
              <a:rect b="b" l="l" r="r" t="t"/>
              <a:pathLst>
                <a:path extrusionOk="0" h="399415" w="391794">
                  <a:moveTo>
                    <a:pt x="0" y="199644"/>
                  </a:moveTo>
                  <a:lnTo>
                    <a:pt x="5169" y="153875"/>
                  </a:lnTo>
                  <a:lnTo>
                    <a:pt x="19896" y="111856"/>
                  </a:lnTo>
                  <a:lnTo>
                    <a:pt x="43007" y="74787"/>
                  </a:lnTo>
                  <a:lnTo>
                    <a:pt x="73329" y="43867"/>
                  </a:lnTo>
                  <a:lnTo>
                    <a:pt x="109690" y="20296"/>
                  </a:lnTo>
                  <a:lnTo>
                    <a:pt x="150915" y="5274"/>
                  </a:lnTo>
                  <a:lnTo>
                    <a:pt x="195834" y="0"/>
                  </a:lnTo>
                  <a:lnTo>
                    <a:pt x="240752" y="5274"/>
                  </a:lnTo>
                  <a:lnTo>
                    <a:pt x="281977" y="20296"/>
                  </a:lnTo>
                  <a:lnTo>
                    <a:pt x="318338" y="43867"/>
                  </a:lnTo>
                  <a:lnTo>
                    <a:pt x="348660" y="74787"/>
                  </a:lnTo>
                  <a:lnTo>
                    <a:pt x="371771" y="111856"/>
                  </a:lnTo>
                  <a:lnTo>
                    <a:pt x="386498" y="153875"/>
                  </a:lnTo>
                  <a:lnTo>
                    <a:pt x="391668" y="199644"/>
                  </a:lnTo>
                  <a:lnTo>
                    <a:pt x="386498" y="245412"/>
                  </a:lnTo>
                  <a:lnTo>
                    <a:pt x="371771" y="287431"/>
                  </a:lnTo>
                  <a:lnTo>
                    <a:pt x="348660" y="324500"/>
                  </a:lnTo>
                  <a:lnTo>
                    <a:pt x="318338" y="355420"/>
                  </a:lnTo>
                  <a:lnTo>
                    <a:pt x="281977" y="378991"/>
                  </a:lnTo>
                  <a:lnTo>
                    <a:pt x="240752" y="394013"/>
                  </a:lnTo>
                  <a:lnTo>
                    <a:pt x="195834" y="399288"/>
                  </a:lnTo>
                  <a:lnTo>
                    <a:pt x="150915" y="394013"/>
                  </a:lnTo>
                  <a:lnTo>
                    <a:pt x="109690" y="378991"/>
                  </a:lnTo>
                  <a:lnTo>
                    <a:pt x="73329" y="355420"/>
                  </a:lnTo>
                  <a:lnTo>
                    <a:pt x="43007" y="324500"/>
                  </a:lnTo>
                  <a:lnTo>
                    <a:pt x="19896" y="287431"/>
                  </a:lnTo>
                  <a:lnTo>
                    <a:pt x="5169" y="245412"/>
                  </a:lnTo>
                  <a:lnTo>
                    <a:pt x="0" y="19964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221230" y="448817"/>
              <a:ext cx="391795" cy="399415"/>
            </a:xfrm>
            <a:custGeom>
              <a:rect b="b" l="l" r="r" t="t"/>
              <a:pathLst>
                <a:path extrusionOk="0" h="399415" w="391794">
                  <a:moveTo>
                    <a:pt x="195834" y="0"/>
                  </a:moveTo>
                  <a:lnTo>
                    <a:pt x="150915" y="5274"/>
                  </a:lnTo>
                  <a:lnTo>
                    <a:pt x="109690" y="20296"/>
                  </a:lnTo>
                  <a:lnTo>
                    <a:pt x="73329" y="43867"/>
                  </a:lnTo>
                  <a:lnTo>
                    <a:pt x="43007" y="74787"/>
                  </a:lnTo>
                  <a:lnTo>
                    <a:pt x="19896" y="111856"/>
                  </a:lnTo>
                  <a:lnTo>
                    <a:pt x="5169" y="153875"/>
                  </a:lnTo>
                  <a:lnTo>
                    <a:pt x="0" y="199644"/>
                  </a:lnTo>
                  <a:lnTo>
                    <a:pt x="5169" y="245412"/>
                  </a:lnTo>
                  <a:lnTo>
                    <a:pt x="19896" y="287431"/>
                  </a:lnTo>
                  <a:lnTo>
                    <a:pt x="43007" y="324500"/>
                  </a:lnTo>
                  <a:lnTo>
                    <a:pt x="73329" y="355420"/>
                  </a:lnTo>
                  <a:lnTo>
                    <a:pt x="109690" y="378991"/>
                  </a:lnTo>
                  <a:lnTo>
                    <a:pt x="150915" y="394013"/>
                  </a:lnTo>
                  <a:lnTo>
                    <a:pt x="195834" y="399288"/>
                  </a:lnTo>
                  <a:lnTo>
                    <a:pt x="240752" y="394013"/>
                  </a:lnTo>
                  <a:lnTo>
                    <a:pt x="281977" y="378991"/>
                  </a:lnTo>
                  <a:lnTo>
                    <a:pt x="318338" y="355420"/>
                  </a:lnTo>
                  <a:lnTo>
                    <a:pt x="348660" y="324500"/>
                  </a:lnTo>
                  <a:lnTo>
                    <a:pt x="371771" y="287431"/>
                  </a:lnTo>
                  <a:lnTo>
                    <a:pt x="386498" y="245412"/>
                  </a:lnTo>
                  <a:lnTo>
                    <a:pt x="391668" y="199644"/>
                  </a:lnTo>
                  <a:lnTo>
                    <a:pt x="386498" y="153875"/>
                  </a:lnTo>
                  <a:lnTo>
                    <a:pt x="371771" y="111856"/>
                  </a:lnTo>
                  <a:lnTo>
                    <a:pt x="348660" y="74787"/>
                  </a:lnTo>
                  <a:lnTo>
                    <a:pt x="318338" y="43867"/>
                  </a:lnTo>
                  <a:lnTo>
                    <a:pt x="281977" y="20296"/>
                  </a:lnTo>
                  <a:lnTo>
                    <a:pt x="240752" y="5274"/>
                  </a:lnTo>
                  <a:lnTo>
                    <a:pt x="195834" y="0"/>
                  </a:lnTo>
                  <a:close/>
                </a:path>
              </a:pathLst>
            </a:custGeom>
            <a:solidFill>
              <a:srgbClr val="FFFF6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221230" y="448817"/>
              <a:ext cx="391795" cy="399415"/>
            </a:xfrm>
            <a:custGeom>
              <a:rect b="b" l="l" r="r" t="t"/>
              <a:pathLst>
                <a:path extrusionOk="0" h="399415" w="391794">
                  <a:moveTo>
                    <a:pt x="0" y="199644"/>
                  </a:moveTo>
                  <a:lnTo>
                    <a:pt x="5169" y="153875"/>
                  </a:lnTo>
                  <a:lnTo>
                    <a:pt x="19896" y="111856"/>
                  </a:lnTo>
                  <a:lnTo>
                    <a:pt x="43007" y="74787"/>
                  </a:lnTo>
                  <a:lnTo>
                    <a:pt x="73329" y="43867"/>
                  </a:lnTo>
                  <a:lnTo>
                    <a:pt x="109690" y="20296"/>
                  </a:lnTo>
                  <a:lnTo>
                    <a:pt x="150915" y="5274"/>
                  </a:lnTo>
                  <a:lnTo>
                    <a:pt x="195834" y="0"/>
                  </a:lnTo>
                  <a:lnTo>
                    <a:pt x="240752" y="5274"/>
                  </a:lnTo>
                  <a:lnTo>
                    <a:pt x="281977" y="20296"/>
                  </a:lnTo>
                  <a:lnTo>
                    <a:pt x="318338" y="43867"/>
                  </a:lnTo>
                  <a:lnTo>
                    <a:pt x="348660" y="74787"/>
                  </a:lnTo>
                  <a:lnTo>
                    <a:pt x="371771" y="111856"/>
                  </a:lnTo>
                  <a:lnTo>
                    <a:pt x="386498" y="153875"/>
                  </a:lnTo>
                  <a:lnTo>
                    <a:pt x="391668" y="199644"/>
                  </a:lnTo>
                  <a:lnTo>
                    <a:pt x="386498" y="245412"/>
                  </a:lnTo>
                  <a:lnTo>
                    <a:pt x="371771" y="287431"/>
                  </a:lnTo>
                  <a:lnTo>
                    <a:pt x="348660" y="324500"/>
                  </a:lnTo>
                  <a:lnTo>
                    <a:pt x="318338" y="355420"/>
                  </a:lnTo>
                  <a:lnTo>
                    <a:pt x="281977" y="378991"/>
                  </a:lnTo>
                  <a:lnTo>
                    <a:pt x="240752" y="394013"/>
                  </a:lnTo>
                  <a:lnTo>
                    <a:pt x="195834" y="399288"/>
                  </a:lnTo>
                  <a:lnTo>
                    <a:pt x="150915" y="394013"/>
                  </a:lnTo>
                  <a:lnTo>
                    <a:pt x="109690" y="378991"/>
                  </a:lnTo>
                  <a:lnTo>
                    <a:pt x="73329" y="355420"/>
                  </a:lnTo>
                  <a:lnTo>
                    <a:pt x="43007" y="324500"/>
                  </a:lnTo>
                  <a:lnTo>
                    <a:pt x="19896" y="287431"/>
                  </a:lnTo>
                  <a:lnTo>
                    <a:pt x="5169" y="245412"/>
                  </a:lnTo>
                  <a:lnTo>
                    <a:pt x="0" y="19964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205990" y="502157"/>
              <a:ext cx="137160" cy="297180"/>
            </a:xfrm>
            <a:custGeom>
              <a:rect b="b" l="l" r="r" t="t"/>
              <a:pathLst>
                <a:path extrusionOk="0" h="297180" w="137160">
                  <a:moveTo>
                    <a:pt x="68325" y="0"/>
                  </a:moveTo>
                  <a:lnTo>
                    <a:pt x="57150" y="9779"/>
                  </a:lnTo>
                  <a:lnTo>
                    <a:pt x="53721" y="13208"/>
                  </a:lnTo>
                  <a:lnTo>
                    <a:pt x="50291" y="17145"/>
                  </a:lnTo>
                  <a:lnTo>
                    <a:pt x="46354" y="20955"/>
                  </a:lnTo>
                  <a:lnTo>
                    <a:pt x="43434" y="24892"/>
                  </a:lnTo>
                  <a:lnTo>
                    <a:pt x="40004" y="28829"/>
                  </a:lnTo>
                  <a:lnTo>
                    <a:pt x="33654" y="37084"/>
                  </a:lnTo>
                  <a:lnTo>
                    <a:pt x="31241" y="41529"/>
                  </a:lnTo>
                  <a:lnTo>
                    <a:pt x="28321" y="45974"/>
                  </a:lnTo>
                  <a:lnTo>
                    <a:pt x="18034" y="64008"/>
                  </a:lnTo>
                  <a:lnTo>
                    <a:pt x="16637" y="69468"/>
                  </a:lnTo>
                  <a:lnTo>
                    <a:pt x="14604" y="73787"/>
                  </a:lnTo>
                  <a:lnTo>
                    <a:pt x="10795" y="84074"/>
                  </a:lnTo>
                  <a:lnTo>
                    <a:pt x="5841" y="99187"/>
                  </a:lnTo>
                  <a:lnTo>
                    <a:pt x="4825" y="104648"/>
                  </a:lnTo>
                  <a:lnTo>
                    <a:pt x="3428" y="109982"/>
                  </a:lnTo>
                  <a:lnTo>
                    <a:pt x="1524" y="120777"/>
                  </a:lnTo>
                  <a:lnTo>
                    <a:pt x="0" y="136906"/>
                  </a:lnTo>
                  <a:lnTo>
                    <a:pt x="0" y="159385"/>
                  </a:lnTo>
                  <a:lnTo>
                    <a:pt x="1524" y="175514"/>
                  </a:lnTo>
                  <a:lnTo>
                    <a:pt x="3428" y="186182"/>
                  </a:lnTo>
                  <a:lnTo>
                    <a:pt x="4825" y="191643"/>
                  </a:lnTo>
                  <a:lnTo>
                    <a:pt x="5841" y="196977"/>
                  </a:lnTo>
                  <a:lnTo>
                    <a:pt x="7747" y="202311"/>
                  </a:lnTo>
                  <a:lnTo>
                    <a:pt x="8762" y="207264"/>
                  </a:lnTo>
                  <a:lnTo>
                    <a:pt x="10795" y="212090"/>
                  </a:lnTo>
                  <a:lnTo>
                    <a:pt x="12191" y="217043"/>
                  </a:lnTo>
                  <a:lnTo>
                    <a:pt x="14097" y="222377"/>
                  </a:lnTo>
                  <a:lnTo>
                    <a:pt x="16637" y="226822"/>
                  </a:lnTo>
                  <a:lnTo>
                    <a:pt x="18034" y="232156"/>
                  </a:lnTo>
                  <a:lnTo>
                    <a:pt x="20954" y="236601"/>
                  </a:lnTo>
                  <a:lnTo>
                    <a:pt x="22987" y="240919"/>
                  </a:lnTo>
                  <a:lnTo>
                    <a:pt x="30734" y="254635"/>
                  </a:lnTo>
                  <a:lnTo>
                    <a:pt x="33654" y="259080"/>
                  </a:lnTo>
                  <a:lnTo>
                    <a:pt x="37084" y="262509"/>
                  </a:lnTo>
                  <a:lnTo>
                    <a:pt x="40004" y="266827"/>
                  </a:lnTo>
                  <a:lnTo>
                    <a:pt x="46354" y="275209"/>
                  </a:lnTo>
                  <a:lnTo>
                    <a:pt x="49784" y="278638"/>
                  </a:lnTo>
                  <a:lnTo>
                    <a:pt x="53212" y="282575"/>
                  </a:lnTo>
                  <a:lnTo>
                    <a:pt x="56641" y="285877"/>
                  </a:lnTo>
                  <a:lnTo>
                    <a:pt x="60071" y="289814"/>
                  </a:lnTo>
                  <a:lnTo>
                    <a:pt x="67817" y="296672"/>
                  </a:lnTo>
                  <a:lnTo>
                    <a:pt x="75691" y="289814"/>
                  </a:lnTo>
                  <a:lnTo>
                    <a:pt x="79121" y="285877"/>
                  </a:lnTo>
                  <a:lnTo>
                    <a:pt x="82930" y="282575"/>
                  </a:lnTo>
                  <a:lnTo>
                    <a:pt x="86360" y="278638"/>
                  </a:lnTo>
                  <a:lnTo>
                    <a:pt x="89788" y="275209"/>
                  </a:lnTo>
                  <a:lnTo>
                    <a:pt x="93217" y="270764"/>
                  </a:lnTo>
                  <a:lnTo>
                    <a:pt x="99060" y="262509"/>
                  </a:lnTo>
                  <a:lnTo>
                    <a:pt x="102488" y="258572"/>
                  </a:lnTo>
                  <a:lnTo>
                    <a:pt x="107823" y="250317"/>
                  </a:lnTo>
                  <a:lnTo>
                    <a:pt x="110362" y="245364"/>
                  </a:lnTo>
                  <a:lnTo>
                    <a:pt x="113284" y="240919"/>
                  </a:lnTo>
                  <a:lnTo>
                    <a:pt x="115188" y="236601"/>
                  </a:lnTo>
                  <a:lnTo>
                    <a:pt x="118110" y="232156"/>
                  </a:lnTo>
                  <a:lnTo>
                    <a:pt x="119634" y="226822"/>
                  </a:lnTo>
                  <a:lnTo>
                    <a:pt x="122047" y="221869"/>
                  </a:lnTo>
                  <a:lnTo>
                    <a:pt x="125984" y="212090"/>
                  </a:lnTo>
                  <a:lnTo>
                    <a:pt x="131825" y="191643"/>
                  </a:lnTo>
                  <a:lnTo>
                    <a:pt x="134747" y="175514"/>
                  </a:lnTo>
                  <a:lnTo>
                    <a:pt x="136651" y="153416"/>
                  </a:lnTo>
                  <a:lnTo>
                    <a:pt x="136651" y="142240"/>
                  </a:lnTo>
                  <a:lnTo>
                    <a:pt x="131825" y="104140"/>
                  </a:lnTo>
                  <a:lnTo>
                    <a:pt x="118110" y="64008"/>
                  </a:lnTo>
                  <a:lnTo>
                    <a:pt x="93725" y="24892"/>
                  </a:lnTo>
                  <a:lnTo>
                    <a:pt x="89788" y="20955"/>
                  </a:lnTo>
                  <a:lnTo>
                    <a:pt x="86867" y="17145"/>
                  </a:lnTo>
                  <a:lnTo>
                    <a:pt x="83438" y="13208"/>
                  </a:lnTo>
                  <a:lnTo>
                    <a:pt x="80010" y="9779"/>
                  </a:lnTo>
                  <a:lnTo>
                    <a:pt x="72262" y="2921"/>
                  </a:lnTo>
                  <a:lnTo>
                    <a:pt x="68325" y="0"/>
                  </a:lnTo>
                  <a:close/>
                </a:path>
              </a:pathLst>
            </a:custGeom>
            <a:solidFill>
              <a:srgbClr val="FFFF6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2205990" y="502157"/>
              <a:ext cx="137160" cy="297180"/>
            </a:xfrm>
            <a:custGeom>
              <a:rect b="b" l="l" r="r" t="t"/>
              <a:pathLst>
                <a:path extrusionOk="0" h="297180" w="137160">
                  <a:moveTo>
                    <a:pt x="68325" y="0"/>
                  </a:moveTo>
                  <a:lnTo>
                    <a:pt x="89788" y="20955"/>
                  </a:lnTo>
                  <a:lnTo>
                    <a:pt x="93725" y="24892"/>
                  </a:lnTo>
                  <a:lnTo>
                    <a:pt x="110744" y="50292"/>
                  </a:lnTo>
                  <a:lnTo>
                    <a:pt x="113284" y="54737"/>
                  </a:lnTo>
                  <a:lnTo>
                    <a:pt x="115697" y="59182"/>
                  </a:lnTo>
                  <a:lnTo>
                    <a:pt x="118110" y="64008"/>
                  </a:lnTo>
                  <a:lnTo>
                    <a:pt x="120014" y="68961"/>
                  </a:lnTo>
                  <a:lnTo>
                    <a:pt x="122047" y="73787"/>
                  </a:lnTo>
                  <a:lnTo>
                    <a:pt x="123951" y="78740"/>
                  </a:lnTo>
                  <a:lnTo>
                    <a:pt x="125984" y="83566"/>
                  </a:lnTo>
                  <a:lnTo>
                    <a:pt x="127380" y="88518"/>
                  </a:lnTo>
                  <a:lnTo>
                    <a:pt x="128904" y="93853"/>
                  </a:lnTo>
                  <a:lnTo>
                    <a:pt x="130301" y="98679"/>
                  </a:lnTo>
                  <a:lnTo>
                    <a:pt x="131825" y="104140"/>
                  </a:lnTo>
                  <a:lnTo>
                    <a:pt x="132714" y="109474"/>
                  </a:lnTo>
                  <a:lnTo>
                    <a:pt x="133730" y="114808"/>
                  </a:lnTo>
                  <a:lnTo>
                    <a:pt x="134747" y="120268"/>
                  </a:lnTo>
                  <a:lnTo>
                    <a:pt x="135254" y="126111"/>
                  </a:lnTo>
                  <a:lnTo>
                    <a:pt x="135636" y="130937"/>
                  </a:lnTo>
                  <a:lnTo>
                    <a:pt x="136144" y="136398"/>
                  </a:lnTo>
                  <a:lnTo>
                    <a:pt x="136651" y="142240"/>
                  </a:lnTo>
                  <a:lnTo>
                    <a:pt x="136651" y="148082"/>
                  </a:lnTo>
                  <a:lnTo>
                    <a:pt x="136651" y="153416"/>
                  </a:lnTo>
                  <a:lnTo>
                    <a:pt x="136144" y="159385"/>
                  </a:lnTo>
                  <a:lnTo>
                    <a:pt x="135636" y="164719"/>
                  </a:lnTo>
                  <a:lnTo>
                    <a:pt x="135254" y="170053"/>
                  </a:lnTo>
                  <a:lnTo>
                    <a:pt x="134747" y="175514"/>
                  </a:lnTo>
                  <a:lnTo>
                    <a:pt x="133730" y="180848"/>
                  </a:lnTo>
                  <a:lnTo>
                    <a:pt x="132714" y="186182"/>
                  </a:lnTo>
                  <a:lnTo>
                    <a:pt x="131825" y="191643"/>
                  </a:lnTo>
                  <a:lnTo>
                    <a:pt x="130301" y="196977"/>
                  </a:lnTo>
                  <a:lnTo>
                    <a:pt x="128904" y="201803"/>
                  </a:lnTo>
                  <a:lnTo>
                    <a:pt x="127380" y="207264"/>
                  </a:lnTo>
                  <a:lnTo>
                    <a:pt x="125984" y="212090"/>
                  </a:lnTo>
                  <a:lnTo>
                    <a:pt x="123951" y="217043"/>
                  </a:lnTo>
                  <a:lnTo>
                    <a:pt x="122047" y="221869"/>
                  </a:lnTo>
                  <a:lnTo>
                    <a:pt x="119634" y="226822"/>
                  </a:lnTo>
                  <a:lnTo>
                    <a:pt x="118110" y="232156"/>
                  </a:lnTo>
                  <a:lnTo>
                    <a:pt x="115188" y="236601"/>
                  </a:lnTo>
                  <a:lnTo>
                    <a:pt x="113284" y="240919"/>
                  </a:lnTo>
                  <a:lnTo>
                    <a:pt x="110362" y="245364"/>
                  </a:lnTo>
                  <a:lnTo>
                    <a:pt x="107823" y="250317"/>
                  </a:lnTo>
                  <a:lnTo>
                    <a:pt x="104901" y="254635"/>
                  </a:lnTo>
                  <a:lnTo>
                    <a:pt x="102488" y="258572"/>
                  </a:lnTo>
                  <a:lnTo>
                    <a:pt x="99060" y="262509"/>
                  </a:lnTo>
                  <a:lnTo>
                    <a:pt x="96138" y="266827"/>
                  </a:lnTo>
                  <a:lnTo>
                    <a:pt x="93217" y="270764"/>
                  </a:lnTo>
                  <a:lnTo>
                    <a:pt x="89788" y="275209"/>
                  </a:lnTo>
                  <a:lnTo>
                    <a:pt x="86360" y="278638"/>
                  </a:lnTo>
                  <a:lnTo>
                    <a:pt x="82930" y="282575"/>
                  </a:lnTo>
                  <a:lnTo>
                    <a:pt x="79121" y="285877"/>
                  </a:lnTo>
                  <a:lnTo>
                    <a:pt x="75691" y="289814"/>
                  </a:lnTo>
                  <a:lnTo>
                    <a:pt x="71754" y="293243"/>
                  </a:lnTo>
                  <a:lnTo>
                    <a:pt x="67817" y="296672"/>
                  </a:lnTo>
                  <a:lnTo>
                    <a:pt x="63880" y="293243"/>
                  </a:lnTo>
                  <a:lnTo>
                    <a:pt x="60071" y="289814"/>
                  </a:lnTo>
                  <a:lnTo>
                    <a:pt x="56641" y="285877"/>
                  </a:lnTo>
                  <a:lnTo>
                    <a:pt x="53212" y="282575"/>
                  </a:lnTo>
                  <a:lnTo>
                    <a:pt x="49784" y="278638"/>
                  </a:lnTo>
                  <a:lnTo>
                    <a:pt x="46354" y="275209"/>
                  </a:lnTo>
                  <a:lnTo>
                    <a:pt x="42925" y="270764"/>
                  </a:lnTo>
                  <a:lnTo>
                    <a:pt x="40004" y="266827"/>
                  </a:lnTo>
                  <a:lnTo>
                    <a:pt x="37084" y="262509"/>
                  </a:lnTo>
                  <a:lnTo>
                    <a:pt x="33654" y="259080"/>
                  </a:lnTo>
                  <a:lnTo>
                    <a:pt x="30734" y="254635"/>
                  </a:lnTo>
                  <a:lnTo>
                    <a:pt x="28321" y="250317"/>
                  </a:lnTo>
                  <a:lnTo>
                    <a:pt x="25908" y="245872"/>
                  </a:lnTo>
                  <a:lnTo>
                    <a:pt x="22987" y="240919"/>
                  </a:lnTo>
                  <a:lnTo>
                    <a:pt x="20954" y="236601"/>
                  </a:lnTo>
                  <a:lnTo>
                    <a:pt x="18034" y="232156"/>
                  </a:lnTo>
                  <a:lnTo>
                    <a:pt x="16637" y="226822"/>
                  </a:lnTo>
                  <a:lnTo>
                    <a:pt x="14097" y="222377"/>
                  </a:lnTo>
                  <a:lnTo>
                    <a:pt x="12191" y="217043"/>
                  </a:lnTo>
                  <a:lnTo>
                    <a:pt x="10795" y="212090"/>
                  </a:lnTo>
                  <a:lnTo>
                    <a:pt x="8762" y="207264"/>
                  </a:lnTo>
                  <a:lnTo>
                    <a:pt x="7747" y="202311"/>
                  </a:lnTo>
                  <a:lnTo>
                    <a:pt x="5841" y="196977"/>
                  </a:lnTo>
                  <a:lnTo>
                    <a:pt x="4825" y="191643"/>
                  </a:lnTo>
                  <a:lnTo>
                    <a:pt x="3428" y="186182"/>
                  </a:lnTo>
                  <a:lnTo>
                    <a:pt x="2412" y="180848"/>
                  </a:lnTo>
                  <a:lnTo>
                    <a:pt x="1524" y="175514"/>
                  </a:lnTo>
                  <a:lnTo>
                    <a:pt x="1015" y="170053"/>
                  </a:lnTo>
                  <a:lnTo>
                    <a:pt x="508" y="165227"/>
                  </a:lnTo>
                  <a:lnTo>
                    <a:pt x="0" y="159385"/>
                  </a:lnTo>
                  <a:lnTo>
                    <a:pt x="0" y="153416"/>
                  </a:lnTo>
                  <a:lnTo>
                    <a:pt x="0" y="148082"/>
                  </a:lnTo>
                  <a:lnTo>
                    <a:pt x="0" y="142748"/>
                  </a:lnTo>
                  <a:lnTo>
                    <a:pt x="0" y="136906"/>
                  </a:lnTo>
                  <a:lnTo>
                    <a:pt x="508" y="130937"/>
                  </a:lnTo>
                  <a:lnTo>
                    <a:pt x="1015" y="126111"/>
                  </a:lnTo>
                  <a:lnTo>
                    <a:pt x="1524" y="120777"/>
                  </a:lnTo>
                  <a:lnTo>
                    <a:pt x="2412" y="115316"/>
                  </a:lnTo>
                  <a:lnTo>
                    <a:pt x="3428" y="109982"/>
                  </a:lnTo>
                  <a:lnTo>
                    <a:pt x="4825" y="104648"/>
                  </a:lnTo>
                  <a:lnTo>
                    <a:pt x="5841" y="99187"/>
                  </a:lnTo>
                  <a:lnTo>
                    <a:pt x="7747" y="93853"/>
                  </a:lnTo>
                  <a:lnTo>
                    <a:pt x="9271" y="88900"/>
                  </a:lnTo>
                  <a:lnTo>
                    <a:pt x="10795" y="84074"/>
                  </a:lnTo>
                  <a:lnTo>
                    <a:pt x="12700" y="79121"/>
                  </a:lnTo>
                  <a:lnTo>
                    <a:pt x="14604" y="73787"/>
                  </a:lnTo>
                  <a:lnTo>
                    <a:pt x="16637" y="69468"/>
                  </a:lnTo>
                  <a:lnTo>
                    <a:pt x="18034" y="64008"/>
                  </a:lnTo>
                  <a:lnTo>
                    <a:pt x="20954" y="59182"/>
                  </a:lnTo>
                  <a:lnTo>
                    <a:pt x="23367" y="54737"/>
                  </a:lnTo>
                  <a:lnTo>
                    <a:pt x="25908" y="50292"/>
                  </a:lnTo>
                  <a:lnTo>
                    <a:pt x="28321" y="45974"/>
                  </a:lnTo>
                  <a:lnTo>
                    <a:pt x="31241" y="41529"/>
                  </a:lnTo>
                  <a:lnTo>
                    <a:pt x="33654" y="37084"/>
                  </a:lnTo>
                  <a:lnTo>
                    <a:pt x="37084" y="32766"/>
                  </a:lnTo>
                  <a:lnTo>
                    <a:pt x="40004" y="28829"/>
                  </a:lnTo>
                  <a:lnTo>
                    <a:pt x="43434" y="24892"/>
                  </a:lnTo>
                  <a:lnTo>
                    <a:pt x="46354" y="20955"/>
                  </a:lnTo>
                  <a:lnTo>
                    <a:pt x="50291" y="17145"/>
                  </a:lnTo>
                  <a:lnTo>
                    <a:pt x="53721" y="13208"/>
                  </a:lnTo>
                  <a:lnTo>
                    <a:pt x="57150" y="9779"/>
                  </a:lnTo>
                  <a:lnTo>
                    <a:pt x="60960" y="6350"/>
                  </a:lnTo>
                  <a:lnTo>
                    <a:pt x="64897" y="2921"/>
                  </a:lnTo>
                  <a:lnTo>
                    <a:pt x="68325" y="0"/>
                  </a:lnTo>
                </a:path>
              </a:pathLst>
            </a:custGeom>
            <a:noFill/>
            <a:ln cap="flat" cmpd="sng" w="9525">
              <a:solidFill>
                <a:srgbClr val="081D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" name="Google Shape;73;p2"/>
          <p:cNvSpPr txBox="1"/>
          <p:nvPr/>
        </p:nvSpPr>
        <p:spPr>
          <a:xfrm>
            <a:off x="2108454" y="346328"/>
            <a:ext cx="76200" cy="1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5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"/>
          <p:cNvSpPr txBox="1"/>
          <p:nvPr/>
        </p:nvSpPr>
        <p:spPr>
          <a:xfrm>
            <a:off x="2389124" y="346328"/>
            <a:ext cx="76200" cy="1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5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"/>
          <p:cNvSpPr txBox="1"/>
          <p:nvPr/>
        </p:nvSpPr>
        <p:spPr>
          <a:xfrm>
            <a:off x="429006" y="852931"/>
            <a:ext cx="76200" cy="1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5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"/>
          <p:cNvSpPr txBox="1"/>
          <p:nvPr/>
        </p:nvSpPr>
        <p:spPr>
          <a:xfrm>
            <a:off x="722757" y="852931"/>
            <a:ext cx="76200" cy="1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5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"/>
          <p:cNvSpPr txBox="1"/>
          <p:nvPr/>
        </p:nvSpPr>
        <p:spPr>
          <a:xfrm>
            <a:off x="983996" y="1135125"/>
            <a:ext cx="492125" cy="128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INTERSECT</a:t>
            </a:r>
            <a:endParaRPr sz="6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78" name="Google Shape;78;p2"/>
          <p:cNvGrpSpPr/>
          <p:nvPr/>
        </p:nvGrpSpPr>
        <p:grpSpPr>
          <a:xfrm>
            <a:off x="236220" y="970787"/>
            <a:ext cx="687705" cy="411480"/>
            <a:chOff x="236220" y="970787"/>
            <a:chExt cx="687705" cy="411480"/>
          </a:xfrm>
        </p:grpSpPr>
        <p:sp>
          <p:nvSpPr>
            <p:cNvPr id="79" name="Google Shape;79;p2"/>
            <p:cNvSpPr/>
            <p:nvPr/>
          </p:nvSpPr>
          <p:spPr>
            <a:xfrm>
              <a:off x="236220" y="970787"/>
              <a:ext cx="687705" cy="411480"/>
            </a:xfrm>
            <a:custGeom>
              <a:rect b="b" l="l" r="r" t="t"/>
              <a:pathLst>
                <a:path extrusionOk="0" h="411480" w="687705">
                  <a:moveTo>
                    <a:pt x="687324" y="206502"/>
                  </a:moveTo>
                  <a:lnTo>
                    <a:pt x="682002" y="159524"/>
                  </a:lnTo>
                  <a:lnTo>
                    <a:pt x="666877" y="116382"/>
                  </a:lnTo>
                  <a:lnTo>
                    <a:pt x="643128" y="78320"/>
                  </a:lnTo>
                  <a:lnTo>
                    <a:pt x="611974" y="46570"/>
                  </a:lnTo>
                  <a:lnTo>
                    <a:pt x="574624" y="22377"/>
                  </a:lnTo>
                  <a:lnTo>
                    <a:pt x="532282" y="6946"/>
                  </a:lnTo>
                  <a:lnTo>
                    <a:pt x="486156" y="1524"/>
                  </a:lnTo>
                  <a:lnTo>
                    <a:pt x="440016" y="6946"/>
                  </a:lnTo>
                  <a:lnTo>
                    <a:pt x="397675" y="22377"/>
                  </a:lnTo>
                  <a:lnTo>
                    <a:pt x="360324" y="46570"/>
                  </a:lnTo>
                  <a:lnTo>
                    <a:pt x="344398" y="62801"/>
                  </a:lnTo>
                  <a:lnTo>
                    <a:pt x="326986" y="45046"/>
                  </a:lnTo>
                  <a:lnTo>
                    <a:pt x="289636" y="20853"/>
                  </a:lnTo>
                  <a:lnTo>
                    <a:pt x="247294" y="5422"/>
                  </a:lnTo>
                  <a:lnTo>
                    <a:pt x="201168" y="0"/>
                  </a:lnTo>
                  <a:lnTo>
                    <a:pt x="155028" y="5422"/>
                  </a:lnTo>
                  <a:lnTo>
                    <a:pt x="112687" y="20853"/>
                  </a:lnTo>
                  <a:lnTo>
                    <a:pt x="75336" y="45046"/>
                  </a:lnTo>
                  <a:lnTo>
                    <a:pt x="44183" y="76796"/>
                  </a:lnTo>
                  <a:lnTo>
                    <a:pt x="20434" y="114858"/>
                  </a:lnTo>
                  <a:lnTo>
                    <a:pt x="5308" y="158000"/>
                  </a:lnTo>
                  <a:lnTo>
                    <a:pt x="0" y="204978"/>
                  </a:lnTo>
                  <a:lnTo>
                    <a:pt x="5308" y="251968"/>
                  </a:lnTo>
                  <a:lnTo>
                    <a:pt x="20434" y="295109"/>
                  </a:lnTo>
                  <a:lnTo>
                    <a:pt x="44183" y="333171"/>
                  </a:lnTo>
                  <a:lnTo>
                    <a:pt x="75336" y="364921"/>
                  </a:lnTo>
                  <a:lnTo>
                    <a:pt x="112687" y="389115"/>
                  </a:lnTo>
                  <a:lnTo>
                    <a:pt x="155028" y="404545"/>
                  </a:lnTo>
                  <a:lnTo>
                    <a:pt x="201168" y="409956"/>
                  </a:lnTo>
                  <a:lnTo>
                    <a:pt x="247294" y="404545"/>
                  </a:lnTo>
                  <a:lnTo>
                    <a:pt x="289636" y="389115"/>
                  </a:lnTo>
                  <a:lnTo>
                    <a:pt x="326986" y="364921"/>
                  </a:lnTo>
                  <a:lnTo>
                    <a:pt x="342900" y="348703"/>
                  </a:lnTo>
                  <a:lnTo>
                    <a:pt x="360324" y="366445"/>
                  </a:lnTo>
                  <a:lnTo>
                    <a:pt x="397675" y="390639"/>
                  </a:lnTo>
                  <a:lnTo>
                    <a:pt x="440016" y="406069"/>
                  </a:lnTo>
                  <a:lnTo>
                    <a:pt x="486156" y="411480"/>
                  </a:lnTo>
                  <a:lnTo>
                    <a:pt x="532282" y="406069"/>
                  </a:lnTo>
                  <a:lnTo>
                    <a:pt x="574624" y="390639"/>
                  </a:lnTo>
                  <a:lnTo>
                    <a:pt x="611974" y="366445"/>
                  </a:lnTo>
                  <a:lnTo>
                    <a:pt x="643128" y="334695"/>
                  </a:lnTo>
                  <a:lnTo>
                    <a:pt x="666877" y="296633"/>
                  </a:lnTo>
                  <a:lnTo>
                    <a:pt x="682002" y="253492"/>
                  </a:lnTo>
                  <a:lnTo>
                    <a:pt x="687324" y="206502"/>
                  </a:lnTo>
                  <a:close/>
                </a:path>
              </a:pathLst>
            </a:custGeom>
            <a:solidFill>
              <a:srgbClr val="0066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11302" y="1030985"/>
              <a:ext cx="138430" cy="298450"/>
            </a:xfrm>
            <a:custGeom>
              <a:rect b="b" l="l" r="r" t="t"/>
              <a:pathLst>
                <a:path extrusionOk="0" h="298450" w="138429">
                  <a:moveTo>
                    <a:pt x="68834" y="0"/>
                  </a:moveTo>
                  <a:lnTo>
                    <a:pt x="57530" y="9779"/>
                  </a:lnTo>
                  <a:lnTo>
                    <a:pt x="54101" y="13207"/>
                  </a:lnTo>
                  <a:lnTo>
                    <a:pt x="50673" y="17018"/>
                  </a:lnTo>
                  <a:lnTo>
                    <a:pt x="47243" y="21462"/>
                  </a:lnTo>
                  <a:lnTo>
                    <a:pt x="43814" y="24892"/>
                  </a:lnTo>
                  <a:lnTo>
                    <a:pt x="33909" y="37592"/>
                  </a:lnTo>
                  <a:lnTo>
                    <a:pt x="31496" y="42037"/>
                  </a:lnTo>
                  <a:lnTo>
                    <a:pt x="28575" y="46355"/>
                  </a:lnTo>
                  <a:lnTo>
                    <a:pt x="18668" y="64388"/>
                  </a:lnTo>
                  <a:lnTo>
                    <a:pt x="16763" y="69850"/>
                  </a:lnTo>
                  <a:lnTo>
                    <a:pt x="14732" y="74168"/>
                  </a:lnTo>
                  <a:lnTo>
                    <a:pt x="12826" y="79501"/>
                  </a:lnTo>
                  <a:lnTo>
                    <a:pt x="10795" y="84455"/>
                  </a:lnTo>
                  <a:lnTo>
                    <a:pt x="7874" y="94233"/>
                  </a:lnTo>
                  <a:lnTo>
                    <a:pt x="5841" y="99568"/>
                  </a:lnTo>
                  <a:lnTo>
                    <a:pt x="4952" y="104901"/>
                  </a:lnTo>
                  <a:lnTo>
                    <a:pt x="3428" y="110362"/>
                  </a:lnTo>
                  <a:lnTo>
                    <a:pt x="1524" y="121031"/>
                  </a:lnTo>
                  <a:lnTo>
                    <a:pt x="0" y="137668"/>
                  </a:lnTo>
                  <a:lnTo>
                    <a:pt x="0" y="160146"/>
                  </a:lnTo>
                  <a:lnTo>
                    <a:pt x="1524" y="176656"/>
                  </a:lnTo>
                  <a:lnTo>
                    <a:pt x="3428" y="187451"/>
                  </a:lnTo>
                  <a:lnTo>
                    <a:pt x="4952" y="192786"/>
                  </a:lnTo>
                  <a:lnTo>
                    <a:pt x="5841" y="198119"/>
                  </a:lnTo>
                  <a:lnTo>
                    <a:pt x="7874" y="203581"/>
                  </a:lnTo>
                  <a:lnTo>
                    <a:pt x="8889" y="208406"/>
                  </a:lnTo>
                  <a:lnTo>
                    <a:pt x="10795" y="213232"/>
                  </a:lnTo>
                  <a:lnTo>
                    <a:pt x="14224" y="223519"/>
                  </a:lnTo>
                  <a:lnTo>
                    <a:pt x="16763" y="227964"/>
                  </a:lnTo>
                  <a:lnTo>
                    <a:pt x="18668" y="233299"/>
                  </a:lnTo>
                  <a:lnTo>
                    <a:pt x="21209" y="237744"/>
                  </a:lnTo>
                  <a:lnTo>
                    <a:pt x="23113" y="242062"/>
                  </a:lnTo>
                  <a:lnTo>
                    <a:pt x="30987" y="255777"/>
                  </a:lnTo>
                  <a:lnTo>
                    <a:pt x="33909" y="260095"/>
                  </a:lnTo>
                  <a:lnTo>
                    <a:pt x="37337" y="264032"/>
                  </a:lnTo>
                  <a:lnTo>
                    <a:pt x="40386" y="268477"/>
                  </a:lnTo>
                  <a:lnTo>
                    <a:pt x="43814" y="272288"/>
                  </a:lnTo>
                  <a:lnTo>
                    <a:pt x="46736" y="276225"/>
                  </a:lnTo>
                  <a:lnTo>
                    <a:pt x="53593" y="284099"/>
                  </a:lnTo>
                  <a:lnTo>
                    <a:pt x="60960" y="291338"/>
                  </a:lnTo>
                  <a:lnTo>
                    <a:pt x="68834" y="298195"/>
                  </a:lnTo>
                  <a:lnTo>
                    <a:pt x="72262" y="294767"/>
                  </a:lnTo>
                  <a:lnTo>
                    <a:pt x="76708" y="291338"/>
                  </a:lnTo>
                  <a:lnTo>
                    <a:pt x="80137" y="287527"/>
                  </a:lnTo>
                  <a:lnTo>
                    <a:pt x="84074" y="284099"/>
                  </a:lnTo>
                  <a:lnTo>
                    <a:pt x="87502" y="280162"/>
                  </a:lnTo>
                  <a:lnTo>
                    <a:pt x="90550" y="276225"/>
                  </a:lnTo>
                  <a:lnTo>
                    <a:pt x="97409" y="268477"/>
                  </a:lnTo>
                  <a:lnTo>
                    <a:pt x="100329" y="264032"/>
                  </a:lnTo>
                  <a:lnTo>
                    <a:pt x="103759" y="260095"/>
                  </a:lnTo>
                  <a:lnTo>
                    <a:pt x="106172" y="255777"/>
                  </a:lnTo>
                  <a:lnTo>
                    <a:pt x="109220" y="251332"/>
                  </a:lnTo>
                  <a:lnTo>
                    <a:pt x="114553" y="242062"/>
                  </a:lnTo>
                  <a:lnTo>
                    <a:pt x="116586" y="237744"/>
                  </a:lnTo>
                  <a:lnTo>
                    <a:pt x="118999" y="233299"/>
                  </a:lnTo>
                  <a:lnTo>
                    <a:pt x="121030" y="227964"/>
                  </a:lnTo>
                  <a:lnTo>
                    <a:pt x="123443" y="223012"/>
                  </a:lnTo>
                  <a:lnTo>
                    <a:pt x="127380" y="213232"/>
                  </a:lnTo>
                  <a:lnTo>
                    <a:pt x="128904" y="208406"/>
                  </a:lnTo>
                  <a:lnTo>
                    <a:pt x="133223" y="192786"/>
                  </a:lnTo>
                  <a:lnTo>
                    <a:pt x="136271" y="176656"/>
                  </a:lnTo>
                  <a:lnTo>
                    <a:pt x="138175" y="154177"/>
                  </a:lnTo>
                  <a:lnTo>
                    <a:pt x="138175" y="143001"/>
                  </a:lnTo>
                  <a:lnTo>
                    <a:pt x="136271" y="120523"/>
                  </a:lnTo>
                  <a:lnTo>
                    <a:pt x="133223" y="104393"/>
                  </a:lnTo>
                  <a:lnTo>
                    <a:pt x="131825" y="99059"/>
                  </a:lnTo>
                  <a:lnTo>
                    <a:pt x="130301" y="94233"/>
                  </a:lnTo>
                  <a:lnTo>
                    <a:pt x="128904" y="88773"/>
                  </a:lnTo>
                  <a:lnTo>
                    <a:pt x="109220" y="45846"/>
                  </a:lnTo>
                  <a:lnTo>
                    <a:pt x="97409" y="29337"/>
                  </a:lnTo>
                  <a:lnTo>
                    <a:pt x="94361" y="24892"/>
                  </a:lnTo>
                  <a:lnTo>
                    <a:pt x="90932" y="21462"/>
                  </a:lnTo>
                  <a:lnTo>
                    <a:pt x="87502" y="17018"/>
                  </a:lnTo>
                  <a:lnTo>
                    <a:pt x="84074" y="13207"/>
                  </a:lnTo>
                  <a:lnTo>
                    <a:pt x="80645" y="9779"/>
                  </a:lnTo>
                  <a:lnTo>
                    <a:pt x="72771" y="2920"/>
                  </a:lnTo>
                  <a:lnTo>
                    <a:pt x="68834" y="0"/>
                  </a:lnTo>
                  <a:close/>
                </a:path>
              </a:pathLst>
            </a:custGeom>
            <a:solidFill>
              <a:srgbClr val="FFFF6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511302" y="1030985"/>
              <a:ext cx="138430" cy="298450"/>
            </a:xfrm>
            <a:custGeom>
              <a:rect b="b" l="l" r="r" t="t"/>
              <a:pathLst>
                <a:path extrusionOk="0" h="298450" w="138429">
                  <a:moveTo>
                    <a:pt x="68834" y="0"/>
                  </a:moveTo>
                  <a:lnTo>
                    <a:pt x="72771" y="2920"/>
                  </a:lnTo>
                  <a:lnTo>
                    <a:pt x="76708" y="6350"/>
                  </a:lnTo>
                  <a:lnTo>
                    <a:pt x="80645" y="9779"/>
                  </a:lnTo>
                  <a:lnTo>
                    <a:pt x="84074" y="13207"/>
                  </a:lnTo>
                  <a:lnTo>
                    <a:pt x="87502" y="17018"/>
                  </a:lnTo>
                  <a:lnTo>
                    <a:pt x="90932" y="21462"/>
                  </a:lnTo>
                  <a:lnTo>
                    <a:pt x="94361" y="24892"/>
                  </a:lnTo>
                  <a:lnTo>
                    <a:pt x="97409" y="29337"/>
                  </a:lnTo>
                  <a:lnTo>
                    <a:pt x="100837" y="33146"/>
                  </a:lnTo>
                  <a:lnTo>
                    <a:pt x="103759" y="37592"/>
                  </a:lnTo>
                  <a:lnTo>
                    <a:pt x="106679" y="42037"/>
                  </a:lnTo>
                  <a:lnTo>
                    <a:pt x="109220" y="45846"/>
                  </a:lnTo>
                  <a:lnTo>
                    <a:pt x="112140" y="50800"/>
                  </a:lnTo>
                  <a:lnTo>
                    <a:pt x="114553" y="55118"/>
                  </a:lnTo>
                  <a:lnTo>
                    <a:pt x="117093" y="59562"/>
                  </a:lnTo>
                  <a:lnTo>
                    <a:pt x="119507" y="64388"/>
                  </a:lnTo>
                  <a:lnTo>
                    <a:pt x="121412" y="69342"/>
                  </a:lnTo>
                  <a:lnTo>
                    <a:pt x="123443" y="74168"/>
                  </a:lnTo>
                  <a:lnTo>
                    <a:pt x="125349" y="79120"/>
                  </a:lnTo>
                  <a:lnTo>
                    <a:pt x="127380" y="83946"/>
                  </a:lnTo>
                  <a:lnTo>
                    <a:pt x="128904" y="88773"/>
                  </a:lnTo>
                  <a:lnTo>
                    <a:pt x="130301" y="94233"/>
                  </a:lnTo>
                  <a:lnTo>
                    <a:pt x="131825" y="99059"/>
                  </a:lnTo>
                  <a:lnTo>
                    <a:pt x="133223" y="104393"/>
                  </a:lnTo>
                  <a:lnTo>
                    <a:pt x="134238" y="109855"/>
                  </a:lnTo>
                  <a:lnTo>
                    <a:pt x="135254" y="115188"/>
                  </a:lnTo>
                  <a:lnTo>
                    <a:pt x="136271" y="120523"/>
                  </a:lnTo>
                  <a:lnTo>
                    <a:pt x="136778" y="126364"/>
                  </a:lnTo>
                  <a:lnTo>
                    <a:pt x="137160" y="131825"/>
                  </a:lnTo>
                  <a:lnTo>
                    <a:pt x="137667" y="137159"/>
                  </a:lnTo>
                  <a:lnTo>
                    <a:pt x="138175" y="143001"/>
                  </a:lnTo>
                  <a:lnTo>
                    <a:pt x="138175" y="148844"/>
                  </a:lnTo>
                  <a:lnTo>
                    <a:pt x="138175" y="154177"/>
                  </a:lnTo>
                  <a:lnTo>
                    <a:pt x="137667" y="160146"/>
                  </a:lnTo>
                  <a:lnTo>
                    <a:pt x="137160" y="165481"/>
                  </a:lnTo>
                  <a:lnTo>
                    <a:pt x="136778" y="170814"/>
                  </a:lnTo>
                  <a:lnTo>
                    <a:pt x="136271" y="176656"/>
                  </a:lnTo>
                  <a:lnTo>
                    <a:pt x="135254" y="181990"/>
                  </a:lnTo>
                  <a:lnTo>
                    <a:pt x="134238" y="187451"/>
                  </a:lnTo>
                  <a:lnTo>
                    <a:pt x="133223" y="192786"/>
                  </a:lnTo>
                  <a:lnTo>
                    <a:pt x="131825" y="198119"/>
                  </a:lnTo>
                  <a:lnTo>
                    <a:pt x="130301" y="203073"/>
                  </a:lnTo>
                  <a:lnTo>
                    <a:pt x="128904" y="208406"/>
                  </a:lnTo>
                  <a:lnTo>
                    <a:pt x="127380" y="213232"/>
                  </a:lnTo>
                  <a:lnTo>
                    <a:pt x="125349" y="218186"/>
                  </a:lnTo>
                  <a:lnTo>
                    <a:pt x="123443" y="223012"/>
                  </a:lnTo>
                  <a:lnTo>
                    <a:pt x="121030" y="227964"/>
                  </a:lnTo>
                  <a:lnTo>
                    <a:pt x="118999" y="233299"/>
                  </a:lnTo>
                  <a:lnTo>
                    <a:pt x="116586" y="237744"/>
                  </a:lnTo>
                  <a:lnTo>
                    <a:pt x="114553" y="242062"/>
                  </a:lnTo>
                  <a:lnTo>
                    <a:pt x="111633" y="247014"/>
                  </a:lnTo>
                  <a:lnTo>
                    <a:pt x="109220" y="251332"/>
                  </a:lnTo>
                  <a:lnTo>
                    <a:pt x="106172" y="255777"/>
                  </a:lnTo>
                  <a:lnTo>
                    <a:pt x="103759" y="260095"/>
                  </a:lnTo>
                  <a:lnTo>
                    <a:pt x="100329" y="264032"/>
                  </a:lnTo>
                  <a:lnTo>
                    <a:pt x="97409" y="268477"/>
                  </a:lnTo>
                  <a:lnTo>
                    <a:pt x="93979" y="272288"/>
                  </a:lnTo>
                  <a:lnTo>
                    <a:pt x="90550" y="276225"/>
                  </a:lnTo>
                  <a:lnTo>
                    <a:pt x="87502" y="280162"/>
                  </a:lnTo>
                  <a:lnTo>
                    <a:pt x="84074" y="284099"/>
                  </a:lnTo>
                  <a:lnTo>
                    <a:pt x="80137" y="287527"/>
                  </a:lnTo>
                  <a:lnTo>
                    <a:pt x="76708" y="291338"/>
                  </a:lnTo>
                  <a:lnTo>
                    <a:pt x="72262" y="294767"/>
                  </a:lnTo>
                  <a:lnTo>
                    <a:pt x="68834" y="298195"/>
                  </a:lnTo>
                  <a:lnTo>
                    <a:pt x="64897" y="294767"/>
                  </a:lnTo>
                  <a:lnTo>
                    <a:pt x="60960" y="291338"/>
                  </a:lnTo>
                  <a:lnTo>
                    <a:pt x="57023" y="287527"/>
                  </a:lnTo>
                  <a:lnTo>
                    <a:pt x="53593" y="284099"/>
                  </a:lnTo>
                  <a:lnTo>
                    <a:pt x="50164" y="280162"/>
                  </a:lnTo>
                  <a:lnTo>
                    <a:pt x="46736" y="276225"/>
                  </a:lnTo>
                  <a:lnTo>
                    <a:pt x="43814" y="272288"/>
                  </a:lnTo>
                  <a:lnTo>
                    <a:pt x="40386" y="268477"/>
                  </a:lnTo>
                  <a:lnTo>
                    <a:pt x="37337" y="264032"/>
                  </a:lnTo>
                  <a:lnTo>
                    <a:pt x="33909" y="260095"/>
                  </a:lnTo>
                  <a:lnTo>
                    <a:pt x="30987" y="255777"/>
                  </a:lnTo>
                  <a:lnTo>
                    <a:pt x="28575" y="251332"/>
                  </a:lnTo>
                  <a:lnTo>
                    <a:pt x="26035" y="247014"/>
                  </a:lnTo>
                  <a:lnTo>
                    <a:pt x="23113" y="242062"/>
                  </a:lnTo>
                  <a:lnTo>
                    <a:pt x="21209" y="237744"/>
                  </a:lnTo>
                  <a:lnTo>
                    <a:pt x="18668" y="233299"/>
                  </a:lnTo>
                  <a:lnTo>
                    <a:pt x="16763" y="227964"/>
                  </a:lnTo>
                  <a:lnTo>
                    <a:pt x="14224" y="223519"/>
                  </a:lnTo>
                  <a:lnTo>
                    <a:pt x="12318" y="218186"/>
                  </a:lnTo>
                  <a:lnTo>
                    <a:pt x="10795" y="213232"/>
                  </a:lnTo>
                  <a:lnTo>
                    <a:pt x="8889" y="208406"/>
                  </a:lnTo>
                  <a:lnTo>
                    <a:pt x="7874" y="203581"/>
                  </a:lnTo>
                  <a:lnTo>
                    <a:pt x="5841" y="198119"/>
                  </a:lnTo>
                  <a:lnTo>
                    <a:pt x="4952" y="192786"/>
                  </a:lnTo>
                  <a:lnTo>
                    <a:pt x="3428" y="187451"/>
                  </a:lnTo>
                  <a:lnTo>
                    <a:pt x="0" y="160146"/>
                  </a:lnTo>
                  <a:lnTo>
                    <a:pt x="0" y="154177"/>
                  </a:lnTo>
                  <a:lnTo>
                    <a:pt x="0" y="148844"/>
                  </a:lnTo>
                  <a:lnTo>
                    <a:pt x="0" y="143509"/>
                  </a:lnTo>
                  <a:lnTo>
                    <a:pt x="0" y="137668"/>
                  </a:lnTo>
                  <a:lnTo>
                    <a:pt x="508" y="131825"/>
                  </a:lnTo>
                  <a:lnTo>
                    <a:pt x="4952" y="104901"/>
                  </a:lnTo>
                  <a:lnTo>
                    <a:pt x="5841" y="99568"/>
                  </a:lnTo>
                  <a:lnTo>
                    <a:pt x="7874" y="94233"/>
                  </a:lnTo>
                  <a:lnTo>
                    <a:pt x="9398" y="89281"/>
                  </a:lnTo>
                  <a:lnTo>
                    <a:pt x="10795" y="84455"/>
                  </a:lnTo>
                  <a:lnTo>
                    <a:pt x="12826" y="79501"/>
                  </a:lnTo>
                  <a:lnTo>
                    <a:pt x="14732" y="74168"/>
                  </a:lnTo>
                  <a:lnTo>
                    <a:pt x="16763" y="69850"/>
                  </a:lnTo>
                  <a:lnTo>
                    <a:pt x="18668" y="64388"/>
                  </a:lnTo>
                  <a:lnTo>
                    <a:pt x="31496" y="42037"/>
                  </a:lnTo>
                  <a:lnTo>
                    <a:pt x="33909" y="37592"/>
                  </a:lnTo>
                  <a:lnTo>
                    <a:pt x="37337" y="33146"/>
                  </a:lnTo>
                  <a:lnTo>
                    <a:pt x="40386" y="29337"/>
                  </a:lnTo>
                  <a:lnTo>
                    <a:pt x="43814" y="24892"/>
                  </a:lnTo>
                  <a:lnTo>
                    <a:pt x="47243" y="21462"/>
                  </a:lnTo>
                  <a:lnTo>
                    <a:pt x="50673" y="17018"/>
                  </a:lnTo>
                  <a:lnTo>
                    <a:pt x="54101" y="13207"/>
                  </a:lnTo>
                  <a:lnTo>
                    <a:pt x="57530" y="9779"/>
                  </a:lnTo>
                  <a:lnTo>
                    <a:pt x="61467" y="6350"/>
                  </a:lnTo>
                  <a:lnTo>
                    <a:pt x="65404" y="2920"/>
                  </a:lnTo>
                  <a:lnTo>
                    <a:pt x="68834" y="0"/>
                  </a:lnTo>
                </a:path>
              </a:pathLst>
            </a:custGeom>
            <a:noFill/>
            <a:ln cap="flat" cmpd="sng" w="9525">
              <a:solidFill>
                <a:srgbClr val="081D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2"/>
          <p:cNvSpPr txBox="1"/>
          <p:nvPr/>
        </p:nvSpPr>
        <p:spPr>
          <a:xfrm>
            <a:off x="412242" y="1383030"/>
            <a:ext cx="76200" cy="1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5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2"/>
          <p:cNvSpPr txBox="1"/>
          <p:nvPr/>
        </p:nvSpPr>
        <p:spPr>
          <a:xfrm>
            <a:off x="705739" y="1383030"/>
            <a:ext cx="76200" cy="1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5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"/>
          <p:cNvSpPr txBox="1"/>
          <p:nvPr/>
        </p:nvSpPr>
        <p:spPr>
          <a:xfrm>
            <a:off x="987933" y="1593595"/>
            <a:ext cx="284480" cy="128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MINUS</a:t>
            </a:r>
            <a:endParaRPr sz="6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85" name="Google Shape;85;p2"/>
          <p:cNvGrpSpPr/>
          <p:nvPr/>
        </p:nvGrpSpPr>
        <p:grpSpPr>
          <a:xfrm>
            <a:off x="241554" y="1483613"/>
            <a:ext cx="678688" cy="405384"/>
            <a:chOff x="241554" y="1483613"/>
            <a:chExt cx="678688" cy="405384"/>
          </a:xfrm>
        </p:grpSpPr>
        <p:sp>
          <p:nvSpPr>
            <p:cNvPr id="86" name="Google Shape;86;p2"/>
            <p:cNvSpPr/>
            <p:nvPr/>
          </p:nvSpPr>
          <p:spPr>
            <a:xfrm>
              <a:off x="241554" y="1483613"/>
              <a:ext cx="393700" cy="402590"/>
            </a:xfrm>
            <a:custGeom>
              <a:rect b="b" l="l" r="r" t="t"/>
              <a:pathLst>
                <a:path extrusionOk="0" h="402589" w="393700">
                  <a:moveTo>
                    <a:pt x="196596" y="0"/>
                  </a:moveTo>
                  <a:lnTo>
                    <a:pt x="151515" y="5311"/>
                  </a:lnTo>
                  <a:lnTo>
                    <a:pt x="110134" y="20442"/>
                  </a:lnTo>
                  <a:lnTo>
                    <a:pt x="73631" y="44187"/>
                  </a:lnTo>
                  <a:lnTo>
                    <a:pt x="43187" y="75338"/>
                  </a:lnTo>
                  <a:lnTo>
                    <a:pt x="19980" y="112689"/>
                  </a:lnTo>
                  <a:lnTo>
                    <a:pt x="5191" y="155034"/>
                  </a:lnTo>
                  <a:lnTo>
                    <a:pt x="0" y="201168"/>
                  </a:lnTo>
                  <a:lnTo>
                    <a:pt x="5191" y="247301"/>
                  </a:lnTo>
                  <a:lnTo>
                    <a:pt x="19980" y="289646"/>
                  </a:lnTo>
                  <a:lnTo>
                    <a:pt x="43187" y="326997"/>
                  </a:lnTo>
                  <a:lnTo>
                    <a:pt x="73631" y="358148"/>
                  </a:lnTo>
                  <a:lnTo>
                    <a:pt x="110134" y="381893"/>
                  </a:lnTo>
                  <a:lnTo>
                    <a:pt x="151515" y="397024"/>
                  </a:lnTo>
                  <a:lnTo>
                    <a:pt x="196596" y="402336"/>
                  </a:lnTo>
                  <a:lnTo>
                    <a:pt x="241676" y="397024"/>
                  </a:lnTo>
                  <a:lnTo>
                    <a:pt x="283057" y="381893"/>
                  </a:lnTo>
                  <a:lnTo>
                    <a:pt x="319560" y="358148"/>
                  </a:lnTo>
                  <a:lnTo>
                    <a:pt x="350004" y="326997"/>
                  </a:lnTo>
                  <a:lnTo>
                    <a:pt x="373211" y="289646"/>
                  </a:lnTo>
                  <a:lnTo>
                    <a:pt x="388000" y="247301"/>
                  </a:lnTo>
                  <a:lnTo>
                    <a:pt x="393191" y="201168"/>
                  </a:lnTo>
                  <a:lnTo>
                    <a:pt x="388000" y="155034"/>
                  </a:lnTo>
                  <a:lnTo>
                    <a:pt x="373211" y="112689"/>
                  </a:lnTo>
                  <a:lnTo>
                    <a:pt x="350004" y="75338"/>
                  </a:lnTo>
                  <a:lnTo>
                    <a:pt x="319560" y="44187"/>
                  </a:lnTo>
                  <a:lnTo>
                    <a:pt x="283057" y="20442"/>
                  </a:lnTo>
                  <a:lnTo>
                    <a:pt x="241676" y="5311"/>
                  </a:lnTo>
                  <a:lnTo>
                    <a:pt x="196596" y="0"/>
                  </a:lnTo>
                  <a:close/>
                </a:path>
              </a:pathLst>
            </a:custGeom>
            <a:solidFill>
              <a:srgbClr val="FFFF6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41554" y="1483613"/>
              <a:ext cx="393700" cy="402590"/>
            </a:xfrm>
            <a:custGeom>
              <a:rect b="b" l="l" r="r" t="t"/>
              <a:pathLst>
                <a:path extrusionOk="0" h="402589" w="393700">
                  <a:moveTo>
                    <a:pt x="0" y="201168"/>
                  </a:moveTo>
                  <a:lnTo>
                    <a:pt x="5191" y="155034"/>
                  </a:lnTo>
                  <a:lnTo>
                    <a:pt x="19980" y="112689"/>
                  </a:lnTo>
                  <a:lnTo>
                    <a:pt x="43187" y="75338"/>
                  </a:lnTo>
                  <a:lnTo>
                    <a:pt x="73631" y="44187"/>
                  </a:lnTo>
                  <a:lnTo>
                    <a:pt x="110134" y="20442"/>
                  </a:lnTo>
                  <a:lnTo>
                    <a:pt x="151515" y="5311"/>
                  </a:lnTo>
                  <a:lnTo>
                    <a:pt x="196596" y="0"/>
                  </a:lnTo>
                  <a:lnTo>
                    <a:pt x="241676" y="5311"/>
                  </a:lnTo>
                  <a:lnTo>
                    <a:pt x="283057" y="20442"/>
                  </a:lnTo>
                  <a:lnTo>
                    <a:pt x="319560" y="44187"/>
                  </a:lnTo>
                  <a:lnTo>
                    <a:pt x="350004" y="75338"/>
                  </a:lnTo>
                  <a:lnTo>
                    <a:pt x="373211" y="112689"/>
                  </a:lnTo>
                  <a:lnTo>
                    <a:pt x="388000" y="155034"/>
                  </a:lnTo>
                  <a:lnTo>
                    <a:pt x="393191" y="201168"/>
                  </a:lnTo>
                  <a:lnTo>
                    <a:pt x="388000" y="247301"/>
                  </a:lnTo>
                  <a:lnTo>
                    <a:pt x="373211" y="289646"/>
                  </a:lnTo>
                  <a:lnTo>
                    <a:pt x="350004" y="326997"/>
                  </a:lnTo>
                  <a:lnTo>
                    <a:pt x="319560" y="358148"/>
                  </a:lnTo>
                  <a:lnTo>
                    <a:pt x="283057" y="381893"/>
                  </a:lnTo>
                  <a:lnTo>
                    <a:pt x="241676" y="397024"/>
                  </a:lnTo>
                  <a:lnTo>
                    <a:pt x="196596" y="402336"/>
                  </a:lnTo>
                  <a:lnTo>
                    <a:pt x="151515" y="397024"/>
                  </a:lnTo>
                  <a:lnTo>
                    <a:pt x="110134" y="381893"/>
                  </a:lnTo>
                  <a:lnTo>
                    <a:pt x="73631" y="358148"/>
                  </a:lnTo>
                  <a:lnTo>
                    <a:pt x="43187" y="326997"/>
                  </a:lnTo>
                  <a:lnTo>
                    <a:pt x="19980" y="289646"/>
                  </a:lnTo>
                  <a:lnTo>
                    <a:pt x="5191" y="247301"/>
                  </a:lnTo>
                  <a:lnTo>
                    <a:pt x="0" y="201168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26542" y="1485137"/>
              <a:ext cx="393700" cy="403860"/>
            </a:xfrm>
            <a:custGeom>
              <a:rect b="b" l="l" r="r" t="t"/>
              <a:pathLst>
                <a:path extrusionOk="0" h="403860" w="393700">
                  <a:moveTo>
                    <a:pt x="196596" y="0"/>
                  </a:moveTo>
                  <a:lnTo>
                    <a:pt x="151515" y="5333"/>
                  </a:lnTo>
                  <a:lnTo>
                    <a:pt x="110134" y="20527"/>
                  </a:lnTo>
                  <a:lnTo>
                    <a:pt x="73631" y="44367"/>
                  </a:lnTo>
                  <a:lnTo>
                    <a:pt x="43187" y="75640"/>
                  </a:lnTo>
                  <a:lnTo>
                    <a:pt x="19980" y="113133"/>
                  </a:lnTo>
                  <a:lnTo>
                    <a:pt x="5191" y="155634"/>
                  </a:lnTo>
                  <a:lnTo>
                    <a:pt x="0" y="201930"/>
                  </a:lnTo>
                  <a:lnTo>
                    <a:pt x="5191" y="248225"/>
                  </a:lnTo>
                  <a:lnTo>
                    <a:pt x="19980" y="290726"/>
                  </a:lnTo>
                  <a:lnTo>
                    <a:pt x="43187" y="328219"/>
                  </a:lnTo>
                  <a:lnTo>
                    <a:pt x="73631" y="359492"/>
                  </a:lnTo>
                  <a:lnTo>
                    <a:pt x="110134" y="383332"/>
                  </a:lnTo>
                  <a:lnTo>
                    <a:pt x="151515" y="398526"/>
                  </a:lnTo>
                  <a:lnTo>
                    <a:pt x="196596" y="403860"/>
                  </a:lnTo>
                  <a:lnTo>
                    <a:pt x="241676" y="398526"/>
                  </a:lnTo>
                  <a:lnTo>
                    <a:pt x="283057" y="383332"/>
                  </a:lnTo>
                  <a:lnTo>
                    <a:pt x="319560" y="359492"/>
                  </a:lnTo>
                  <a:lnTo>
                    <a:pt x="350004" y="328219"/>
                  </a:lnTo>
                  <a:lnTo>
                    <a:pt x="373211" y="290726"/>
                  </a:lnTo>
                  <a:lnTo>
                    <a:pt x="388000" y="248225"/>
                  </a:lnTo>
                  <a:lnTo>
                    <a:pt x="393192" y="201930"/>
                  </a:lnTo>
                  <a:lnTo>
                    <a:pt x="388000" y="155634"/>
                  </a:lnTo>
                  <a:lnTo>
                    <a:pt x="373211" y="113133"/>
                  </a:lnTo>
                  <a:lnTo>
                    <a:pt x="350004" y="75640"/>
                  </a:lnTo>
                  <a:lnTo>
                    <a:pt x="319560" y="44367"/>
                  </a:lnTo>
                  <a:lnTo>
                    <a:pt x="283057" y="20527"/>
                  </a:lnTo>
                  <a:lnTo>
                    <a:pt x="241676" y="5333"/>
                  </a:lnTo>
                  <a:lnTo>
                    <a:pt x="196596" y="0"/>
                  </a:lnTo>
                  <a:close/>
                </a:path>
              </a:pathLst>
            </a:custGeom>
            <a:solidFill>
              <a:srgbClr val="0066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26542" y="1485137"/>
              <a:ext cx="393700" cy="403860"/>
            </a:xfrm>
            <a:custGeom>
              <a:rect b="b" l="l" r="r" t="t"/>
              <a:pathLst>
                <a:path extrusionOk="0" h="403860" w="393700">
                  <a:moveTo>
                    <a:pt x="0" y="201930"/>
                  </a:moveTo>
                  <a:lnTo>
                    <a:pt x="5191" y="155634"/>
                  </a:lnTo>
                  <a:lnTo>
                    <a:pt x="19980" y="113133"/>
                  </a:lnTo>
                  <a:lnTo>
                    <a:pt x="43187" y="75640"/>
                  </a:lnTo>
                  <a:lnTo>
                    <a:pt x="73631" y="44367"/>
                  </a:lnTo>
                  <a:lnTo>
                    <a:pt x="110134" y="20527"/>
                  </a:lnTo>
                  <a:lnTo>
                    <a:pt x="151515" y="5333"/>
                  </a:lnTo>
                  <a:lnTo>
                    <a:pt x="196596" y="0"/>
                  </a:lnTo>
                  <a:lnTo>
                    <a:pt x="241676" y="5333"/>
                  </a:lnTo>
                  <a:lnTo>
                    <a:pt x="283057" y="20527"/>
                  </a:lnTo>
                  <a:lnTo>
                    <a:pt x="319560" y="44367"/>
                  </a:lnTo>
                  <a:lnTo>
                    <a:pt x="350004" y="75640"/>
                  </a:lnTo>
                  <a:lnTo>
                    <a:pt x="373211" y="113133"/>
                  </a:lnTo>
                  <a:lnTo>
                    <a:pt x="388000" y="155634"/>
                  </a:lnTo>
                  <a:lnTo>
                    <a:pt x="393192" y="201930"/>
                  </a:lnTo>
                  <a:lnTo>
                    <a:pt x="388000" y="248225"/>
                  </a:lnTo>
                  <a:lnTo>
                    <a:pt x="373211" y="290726"/>
                  </a:lnTo>
                  <a:lnTo>
                    <a:pt x="350004" y="328219"/>
                  </a:lnTo>
                  <a:lnTo>
                    <a:pt x="319560" y="359492"/>
                  </a:lnTo>
                  <a:lnTo>
                    <a:pt x="283057" y="383332"/>
                  </a:lnTo>
                  <a:lnTo>
                    <a:pt x="241676" y="398526"/>
                  </a:lnTo>
                  <a:lnTo>
                    <a:pt x="196596" y="403860"/>
                  </a:lnTo>
                  <a:lnTo>
                    <a:pt x="151515" y="398526"/>
                  </a:lnTo>
                  <a:lnTo>
                    <a:pt x="110134" y="383332"/>
                  </a:lnTo>
                  <a:lnTo>
                    <a:pt x="73631" y="359492"/>
                  </a:lnTo>
                  <a:lnTo>
                    <a:pt x="43187" y="328219"/>
                  </a:lnTo>
                  <a:lnTo>
                    <a:pt x="19980" y="290726"/>
                  </a:lnTo>
                  <a:lnTo>
                    <a:pt x="5191" y="248225"/>
                  </a:lnTo>
                  <a:lnTo>
                    <a:pt x="0" y="20193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 txBox="1"/>
          <p:nvPr/>
        </p:nvSpPr>
        <p:spPr>
          <a:xfrm>
            <a:off x="157378" y="2022094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1-373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3"/>
          <p:cNvSpPr txBox="1"/>
          <p:nvPr/>
        </p:nvSpPr>
        <p:spPr>
          <a:xfrm>
            <a:off x="796290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3"/>
          <p:cNvSpPr txBox="1"/>
          <p:nvPr>
            <p:ph type="title"/>
          </p:nvPr>
        </p:nvSpPr>
        <p:spPr>
          <a:xfrm>
            <a:off x="673100" y="161670"/>
            <a:ext cx="1456690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Tables Used in This Lesson</a:t>
            </a:r>
            <a:endParaRPr/>
          </a:p>
        </p:txBody>
      </p:sp>
      <p:sp>
        <p:nvSpPr>
          <p:cNvPr id="97" name="Google Shape;97;p3"/>
          <p:cNvSpPr txBox="1"/>
          <p:nvPr/>
        </p:nvSpPr>
        <p:spPr>
          <a:xfrm>
            <a:off x="284784" y="551815"/>
            <a:ext cx="2228215" cy="7867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tables used in this lesson are: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369570" rtl="0" algn="l">
              <a:lnSpc>
                <a:spcPct val="103099"/>
              </a:lnSpc>
              <a:spcBef>
                <a:spcPts val="215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EMPLOYEES</a:t>
            </a: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Provides details regarding all  current employees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508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JOB_HISTORY</a:t>
            </a: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Records the details of the start date  and end date of the former job, and the job  identification number and department when an  employee switches jobs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/>
        </p:nvSpPr>
        <p:spPr>
          <a:xfrm>
            <a:off x="157988" y="2022094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1-374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4"/>
          <p:cNvSpPr txBox="1"/>
          <p:nvPr/>
        </p:nvSpPr>
        <p:spPr>
          <a:xfrm>
            <a:off x="796798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4"/>
          <p:cNvSpPr txBox="1"/>
          <p:nvPr>
            <p:ph type="title"/>
          </p:nvPr>
        </p:nvSpPr>
        <p:spPr>
          <a:xfrm>
            <a:off x="867283" y="154051"/>
            <a:ext cx="1069340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UNION </a:t>
            </a:r>
            <a:r>
              <a:rPr lang="en-US"/>
              <a:t>Operator</a:t>
            </a:r>
            <a:endParaRPr/>
          </a:p>
        </p:txBody>
      </p:sp>
      <p:grpSp>
        <p:nvGrpSpPr>
          <p:cNvPr id="105" name="Google Shape;105;p4"/>
          <p:cNvGrpSpPr/>
          <p:nvPr/>
        </p:nvGrpSpPr>
        <p:grpSpPr>
          <a:xfrm>
            <a:off x="242316" y="1557528"/>
            <a:ext cx="2325624" cy="295656"/>
            <a:chOff x="242316" y="1557528"/>
            <a:chExt cx="2325624" cy="295656"/>
          </a:xfrm>
        </p:grpSpPr>
        <p:pic>
          <p:nvPicPr>
            <p:cNvPr id="106" name="Google Shape;106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42316" y="1557528"/>
              <a:ext cx="294132" cy="1935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Google Shape;107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19100" y="1565148"/>
              <a:ext cx="376427" cy="1935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01040" y="1557528"/>
              <a:ext cx="1866900" cy="1935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42316" y="1659636"/>
              <a:ext cx="1331976" cy="1935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0" name="Google Shape;110;p4"/>
          <p:cNvSpPr txBox="1"/>
          <p:nvPr/>
        </p:nvSpPr>
        <p:spPr>
          <a:xfrm>
            <a:off x="285369" y="1572260"/>
            <a:ext cx="2206625" cy="2305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030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-US" sz="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UNION </a:t>
            </a: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operator returns results from both queries  after eliminating duplications.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Google Shape;111;p4"/>
          <p:cNvGrpSpPr/>
          <p:nvPr/>
        </p:nvGrpSpPr>
        <p:grpSpPr>
          <a:xfrm>
            <a:off x="644179" y="626098"/>
            <a:ext cx="1608074" cy="931418"/>
            <a:chOff x="660654" y="593598"/>
            <a:chExt cx="1608074" cy="931418"/>
          </a:xfrm>
        </p:grpSpPr>
        <p:sp>
          <p:nvSpPr>
            <p:cNvPr id="112" name="Google Shape;112;p4"/>
            <p:cNvSpPr/>
            <p:nvPr/>
          </p:nvSpPr>
          <p:spPr>
            <a:xfrm>
              <a:off x="660654" y="593598"/>
              <a:ext cx="882650" cy="927100"/>
            </a:xfrm>
            <a:custGeom>
              <a:rect b="b" l="l" r="r" t="t"/>
              <a:pathLst>
                <a:path extrusionOk="0" h="927100" w="882650">
                  <a:moveTo>
                    <a:pt x="441198" y="0"/>
                  </a:moveTo>
                  <a:lnTo>
                    <a:pt x="393116" y="2718"/>
                  </a:lnTo>
                  <a:lnTo>
                    <a:pt x="346536" y="10684"/>
                  </a:lnTo>
                  <a:lnTo>
                    <a:pt x="301727" y="23615"/>
                  </a:lnTo>
                  <a:lnTo>
                    <a:pt x="258957" y="41230"/>
                  </a:lnTo>
                  <a:lnTo>
                    <a:pt x="218496" y="63245"/>
                  </a:lnTo>
                  <a:lnTo>
                    <a:pt x="180612" y="89379"/>
                  </a:lnTo>
                  <a:lnTo>
                    <a:pt x="145574" y="119348"/>
                  </a:lnTo>
                  <a:lnTo>
                    <a:pt x="113651" y="152871"/>
                  </a:lnTo>
                  <a:lnTo>
                    <a:pt x="85112" y="189664"/>
                  </a:lnTo>
                  <a:lnTo>
                    <a:pt x="60226" y="229446"/>
                  </a:lnTo>
                  <a:lnTo>
                    <a:pt x="39261" y="271934"/>
                  </a:lnTo>
                  <a:lnTo>
                    <a:pt x="22488" y="316845"/>
                  </a:lnTo>
                  <a:lnTo>
                    <a:pt x="10173" y="363898"/>
                  </a:lnTo>
                  <a:lnTo>
                    <a:pt x="2588" y="412808"/>
                  </a:lnTo>
                  <a:lnTo>
                    <a:pt x="0" y="463296"/>
                  </a:lnTo>
                  <a:lnTo>
                    <a:pt x="2588" y="513783"/>
                  </a:lnTo>
                  <a:lnTo>
                    <a:pt x="10173" y="562693"/>
                  </a:lnTo>
                  <a:lnTo>
                    <a:pt x="22488" y="609746"/>
                  </a:lnTo>
                  <a:lnTo>
                    <a:pt x="39261" y="654657"/>
                  </a:lnTo>
                  <a:lnTo>
                    <a:pt x="60226" y="697145"/>
                  </a:lnTo>
                  <a:lnTo>
                    <a:pt x="85112" y="736927"/>
                  </a:lnTo>
                  <a:lnTo>
                    <a:pt x="113651" y="773720"/>
                  </a:lnTo>
                  <a:lnTo>
                    <a:pt x="145574" y="807243"/>
                  </a:lnTo>
                  <a:lnTo>
                    <a:pt x="180612" y="837212"/>
                  </a:lnTo>
                  <a:lnTo>
                    <a:pt x="218496" y="863346"/>
                  </a:lnTo>
                  <a:lnTo>
                    <a:pt x="258957" y="885361"/>
                  </a:lnTo>
                  <a:lnTo>
                    <a:pt x="301727" y="902976"/>
                  </a:lnTo>
                  <a:lnTo>
                    <a:pt x="346536" y="915907"/>
                  </a:lnTo>
                  <a:lnTo>
                    <a:pt x="393116" y="923873"/>
                  </a:lnTo>
                  <a:lnTo>
                    <a:pt x="441198" y="926592"/>
                  </a:lnTo>
                  <a:lnTo>
                    <a:pt x="489279" y="923873"/>
                  </a:lnTo>
                  <a:lnTo>
                    <a:pt x="535859" y="915907"/>
                  </a:lnTo>
                  <a:lnTo>
                    <a:pt x="580668" y="902976"/>
                  </a:lnTo>
                  <a:lnTo>
                    <a:pt x="623438" y="885361"/>
                  </a:lnTo>
                  <a:lnTo>
                    <a:pt x="663899" y="863345"/>
                  </a:lnTo>
                  <a:lnTo>
                    <a:pt x="701783" y="837212"/>
                  </a:lnTo>
                  <a:lnTo>
                    <a:pt x="736821" y="807243"/>
                  </a:lnTo>
                  <a:lnTo>
                    <a:pt x="768744" y="773720"/>
                  </a:lnTo>
                  <a:lnTo>
                    <a:pt x="797283" y="736927"/>
                  </a:lnTo>
                  <a:lnTo>
                    <a:pt x="822169" y="697145"/>
                  </a:lnTo>
                  <a:lnTo>
                    <a:pt x="843134" y="654657"/>
                  </a:lnTo>
                  <a:lnTo>
                    <a:pt x="859907" y="609746"/>
                  </a:lnTo>
                  <a:lnTo>
                    <a:pt x="872222" y="562693"/>
                  </a:lnTo>
                  <a:lnTo>
                    <a:pt x="879807" y="513783"/>
                  </a:lnTo>
                  <a:lnTo>
                    <a:pt x="882396" y="463296"/>
                  </a:lnTo>
                  <a:lnTo>
                    <a:pt x="879807" y="412808"/>
                  </a:lnTo>
                  <a:lnTo>
                    <a:pt x="872222" y="363898"/>
                  </a:lnTo>
                  <a:lnTo>
                    <a:pt x="859907" y="316845"/>
                  </a:lnTo>
                  <a:lnTo>
                    <a:pt x="843134" y="271934"/>
                  </a:lnTo>
                  <a:lnTo>
                    <a:pt x="822169" y="229446"/>
                  </a:lnTo>
                  <a:lnTo>
                    <a:pt x="797283" y="189664"/>
                  </a:lnTo>
                  <a:lnTo>
                    <a:pt x="768744" y="152871"/>
                  </a:lnTo>
                  <a:lnTo>
                    <a:pt x="736821" y="119348"/>
                  </a:lnTo>
                  <a:lnTo>
                    <a:pt x="701783" y="89379"/>
                  </a:lnTo>
                  <a:lnTo>
                    <a:pt x="663899" y="63245"/>
                  </a:lnTo>
                  <a:lnTo>
                    <a:pt x="623438" y="41230"/>
                  </a:lnTo>
                  <a:lnTo>
                    <a:pt x="580668" y="23615"/>
                  </a:lnTo>
                  <a:lnTo>
                    <a:pt x="535859" y="10684"/>
                  </a:lnTo>
                  <a:lnTo>
                    <a:pt x="489279" y="2718"/>
                  </a:lnTo>
                  <a:lnTo>
                    <a:pt x="441198" y="0"/>
                  </a:lnTo>
                  <a:close/>
                </a:path>
              </a:pathLst>
            </a:custGeom>
            <a:solidFill>
              <a:srgbClr val="FFFF6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660654" y="593598"/>
              <a:ext cx="882650" cy="927100"/>
            </a:xfrm>
            <a:custGeom>
              <a:rect b="b" l="l" r="r" t="t"/>
              <a:pathLst>
                <a:path extrusionOk="0" h="927100" w="882650">
                  <a:moveTo>
                    <a:pt x="0" y="463296"/>
                  </a:moveTo>
                  <a:lnTo>
                    <a:pt x="2588" y="412808"/>
                  </a:lnTo>
                  <a:lnTo>
                    <a:pt x="10173" y="363898"/>
                  </a:lnTo>
                  <a:lnTo>
                    <a:pt x="22488" y="316845"/>
                  </a:lnTo>
                  <a:lnTo>
                    <a:pt x="39261" y="271934"/>
                  </a:lnTo>
                  <a:lnTo>
                    <a:pt x="60226" y="229446"/>
                  </a:lnTo>
                  <a:lnTo>
                    <a:pt x="85112" y="189664"/>
                  </a:lnTo>
                  <a:lnTo>
                    <a:pt x="113651" y="152871"/>
                  </a:lnTo>
                  <a:lnTo>
                    <a:pt x="145574" y="119348"/>
                  </a:lnTo>
                  <a:lnTo>
                    <a:pt x="180612" y="89379"/>
                  </a:lnTo>
                  <a:lnTo>
                    <a:pt x="218496" y="63245"/>
                  </a:lnTo>
                  <a:lnTo>
                    <a:pt x="258957" y="41230"/>
                  </a:lnTo>
                  <a:lnTo>
                    <a:pt x="301727" y="23615"/>
                  </a:lnTo>
                  <a:lnTo>
                    <a:pt x="346536" y="10684"/>
                  </a:lnTo>
                  <a:lnTo>
                    <a:pt x="393116" y="2718"/>
                  </a:lnTo>
                  <a:lnTo>
                    <a:pt x="441198" y="0"/>
                  </a:lnTo>
                  <a:lnTo>
                    <a:pt x="489279" y="2718"/>
                  </a:lnTo>
                  <a:lnTo>
                    <a:pt x="535859" y="10684"/>
                  </a:lnTo>
                  <a:lnTo>
                    <a:pt x="580668" y="23615"/>
                  </a:lnTo>
                  <a:lnTo>
                    <a:pt x="623438" y="41230"/>
                  </a:lnTo>
                  <a:lnTo>
                    <a:pt x="663899" y="63245"/>
                  </a:lnTo>
                  <a:lnTo>
                    <a:pt x="701783" y="89379"/>
                  </a:lnTo>
                  <a:lnTo>
                    <a:pt x="736821" y="119348"/>
                  </a:lnTo>
                  <a:lnTo>
                    <a:pt x="768744" y="152871"/>
                  </a:lnTo>
                  <a:lnTo>
                    <a:pt x="797283" y="189664"/>
                  </a:lnTo>
                  <a:lnTo>
                    <a:pt x="822169" y="229446"/>
                  </a:lnTo>
                  <a:lnTo>
                    <a:pt x="843134" y="271934"/>
                  </a:lnTo>
                  <a:lnTo>
                    <a:pt x="859907" y="316845"/>
                  </a:lnTo>
                  <a:lnTo>
                    <a:pt x="872222" y="363898"/>
                  </a:lnTo>
                  <a:lnTo>
                    <a:pt x="879807" y="412808"/>
                  </a:lnTo>
                  <a:lnTo>
                    <a:pt x="882396" y="463296"/>
                  </a:lnTo>
                  <a:lnTo>
                    <a:pt x="879807" y="513783"/>
                  </a:lnTo>
                  <a:lnTo>
                    <a:pt x="872222" y="562693"/>
                  </a:lnTo>
                  <a:lnTo>
                    <a:pt x="859907" y="609746"/>
                  </a:lnTo>
                  <a:lnTo>
                    <a:pt x="843134" y="654657"/>
                  </a:lnTo>
                  <a:lnTo>
                    <a:pt x="822169" y="697145"/>
                  </a:lnTo>
                  <a:lnTo>
                    <a:pt x="797283" y="736927"/>
                  </a:lnTo>
                  <a:lnTo>
                    <a:pt x="768744" y="773720"/>
                  </a:lnTo>
                  <a:lnTo>
                    <a:pt x="736821" y="807243"/>
                  </a:lnTo>
                  <a:lnTo>
                    <a:pt x="701783" y="837212"/>
                  </a:lnTo>
                  <a:lnTo>
                    <a:pt x="663899" y="863345"/>
                  </a:lnTo>
                  <a:lnTo>
                    <a:pt x="623438" y="885361"/>
                  </a:lnTo>
                  <a:lnTo>
                    <a:pt x="580668" y="902976"/>
                  </a:lnTo>
                  <a:lnTo>
                    <a:pt x="535859" y="915907"/>
                  </a:lnTo>
                  <a:lnTo>
                    <a:pt x="489279" y="923873"/>
                  </a:lnTo>
                  <a:lnTo>
                    <a:pt x="441198" y="926592"/>
                  </a:lnTo>
                  <a:lnTo>
                    <a:pt x="393116" y="923873"/>
                  </a:lnTo>
                  <a:lnTo>
                    <a:pt x="346536" y="915907"/>
                  </a:lnTo>
                  <a:lnTo>
                    <a:pt x="301727" y="902976"/>
                  </a:lnTo>
                  <a:lnTo>
                    <a:pt x="258957" y="885361"/>
                  </a:lnTo>
                  <a:lnTo>
                    <a:pt x="218496" y="863346"/>
                  </a:lnTo>
                  <a:lnTo>
                    <a:pt x="180612" y="837212"/>
                  </a:lnTo>
                  <a:lnTo>
                    <a:pt x="145574" y="807243"/>
                  </a:lnTo>
                  <a:lnTo>
                    <a:pt x="113651" y="773720"/>
                  </a:lnTo>
                  <a:lnTo>
                    <a:pt x="85112" y="736927"/>
                  </a:lnTo>
                  <a:lnTo>
                    <a:pt x="60226" y="697145"/>
                  </a:lnTo>
                  <a:lnTo>
                    <a:pt x="39261" y="654657"/>
                  </a:lnTo>
                  <a:lnTo>
                    <a:pt x="22488" y="609746"/>
                  </a:lnTo>
                  <a:lnTo>
                    <a:pt x="10173" y="562693"/>
                  </a:lnTo>
                  <a:lnTo>
                    <a:pt x="2588" y="513783"/>
                  </a:lnTo>
                  <a:lnTo>
                    <a:pt x="0" y="463296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1386078" y="611886"/>
              <a:ext cx="882650" cy="913130"/>
            </a:xfrm>
            <a:custGeom>
              <a:rect b="b" l="l" r="r" t="t"/>
              <a:pathLst>
                <a:path extrusionOk="0" h="913130" w="882650">
                  <a:moveTo>
                    <a:pt x="441198" y="0"/>
                  </a:moveTo>
                  <a:lnTo>
                    <a:pt x="393116" y="2678"/>
                  </a:lnTo>
                  <a:lnTo>
                    <a:pt x="346536" y="10527"/>
                  </a:lnTo>
                  <a:lnTo>
                    <a:pt x="301727" y="23268"/>
                  </a:lnTo>
                  <a:lnTo>
                    <a:pt x="258957" y="40623"/>
                  </a:lnTo>
                  <a:lnTo>
                    <a:pt x="218496" y="62314"/>
                  </a:lnTo>
                  <a:lnTo>
                    <a:pt x="180612" y="88062"/>
                  </a:lnTo>
                  <a:lnTo>
                    <a:pt x="145574" y="117589"/>
                  </a:lnTo>
                  <a:lnTo>
                    <a:pt x="113651" y="150617"/>
                  </a:lnTo>
                  <a:lnTo>
                    <a:pt x="85112" y="186866"/>
                  </a:lnTo>
                  <a:lnTo>
                    <a:pt x="60226" y="226060"/>
                  </a:lnTo>
                  <a:lnTo>
                    <a:pt x="39261" y="267918"/>
                  </a:lnTo>
                  <a:lnTo>
                    <a:pt x="22488" y="312163"/>
                  </a:lnTo>
                  <a:lnTo>
                    <a:pt x="10173" y="358517"/>
                  </a:lnTo>
                  <a:lnTo>
                    <a:pt x="2588" y="406702"/>
                  </a:lnTo>
                  <a:lnTo>
                    <a:pt x="0" y="456437"/>
                  </a:lnTo>
                  <a:lnTo>
                    <a:pt x="2588" y="506173"/>
                  </a:lnTo>
                  <a:lnTo>
                    <a:pt x="10173" y="554358"/>
                  </a:lnTo>
                  <a:lnTo>
                    <a:pt x="22488" y="600712"/>
                  </a:lnTo>
                  <a:lnTo>
                    <a:pt x="39261" y="644957"/>
                  </a:lnTo>
                  <a:lnTo>
                    <a:pt x="60226" y="686815"/>
                  </a:lnTo>
                  <a:lnTo>
                    <a:pt x="85112" y="726009"/>
                  </a:lnTo>
                  <a:lnTo>
                    <a:pt x="113651" y="762258"/>
                  </a:lnTo>
                  <a:lnTo>
                    <a:pt x="145574" y="795286"/>
                  </a:lnTo>
                  <a:lnTo>
                    <a:pt x="180612" y="824813"/>
                  </a:lnTo>
                  <a:lnTo>
                    <a:pt x="218496" y="850561"/>
                  </a:lnTo>
                  <a:lnTo>
                    <a:pt x="258957" y="872252"/>
                  </a:lnTo>
                  <a:lnTo>
                    <a:pt x="301727" y="889607"/>
                  </a:lnTo>
                  <a:lnTo>
                    <a:pt x="346536" y="902348"/>
                  </a:lnTo>
                  <a:lnTo>
                    <a:pt x="393116" y="910197"/>
                  </a:lnTo>
                  <a:lnTo>
                    <a:pt x="441198" y="912876"/>
                  </a:lnTo>
                  <a:lnTo>
                    <a:pt x="489279" y="910197"/>
                  </a:lnTo>
                  <a:lnTo>
                    <a:pt x="535859" y="902348"/>
                  </a:lnTo>
                  <a:lnTo>
                    <a:pt x="580668" y="889607"/>
                  </a:lnTo>
                  <a:lnTo>
                    <a:pt x="623438" y="872252"/>
                  </a:lnTo>
                  <a:lnTo>
                    <a:pt x="663899" y="850561"/>
                  </a:lnTo>
                  <a:lnTo>
                    <a:pt x="701783" y="824813"/>
                  </a:lnTo>
                  <a:lnTo>
                    <a:pt x="736821" y="795286"/>
                  </a:lnTo>
                  <a:lnTo>
                    <a:pt x="768744" y="762258"/>
                  </a:lnTo>
                  <a:lnTo>
                    <a:pt x="797283" y="726009"/>
                  </a:lnTo>
                  <a:lnTo>
                    <a:pt x="822169" y="686816"/>
                  </a:lnTo>
                  <a:lnTo>
                    <a:pt x="843134" y="644957"/>
                  </a:lnTo>
                  <a:lnTo>
                    <a:pt x="859907" y="600712"/>
                  </a:lnTo>
                  <a:lnTo>
                    <a:pt x="872222" y="554358"/>
                  </a:lnTo>
                  <a:lnTo>
                    <a:pt x="879807" y="506173"/>
                  </a:lnTo>
                  <a:lnTo>
                    <a:pt x="882396" y="456437"/>
                  </a:lnTo>
                  <a:lnTo>
                    <a:pt x="879807" y="406702"/>
                  </a:lnTo>
                  <a:lnTo>
                    <a:pt x="872222" y="358517"/>
                  </a:lnTo>
                  <a:lnTo>
                    <a:pt x="859907" y="312163"/>
                  </a:lnTo>
                  <a:lnTo>
                    <a:pt x="843134" y="267918"/>
                  </a:lnTo>
                  <a:lnTo>
                    <a:pt x="822169" y="226060"/>
                  </a:lnTo>
                  <a:lnTo>
                    <a:pt x="797283" y="186866"/>
                  </a:lnTo>
                  <a:lnTo>
                    <a:pt x="768744" y="150617"/>
                  </a:lnTo>
                  <a:lnTo>
                    <a:pt x="736821" y="117589"/>
                  </a:lnTo>
                  <a:lnTo>
                    <a:pt x="701783" y="88062"/>
                  </a:lnTo>
                  <a:lnTo>
                    <a:pt x="663899" y="62314"/>
                  </a:lnTo>
                  <a:lnTo>
                    <a:pt x="623438" y="40623"/>
                  </a:lnTo>
                  <a:lnTo>
                    <a:pt x="580668" y="23268"/>
                  </a:lnTo>
                  <a:lnTo>
                    <a:pt x="535859" y="10527"/>
                  </a:lnTo>
                  <a:lnTo>
                    <a:pt x="489279" y="2678"/>
                  </a:lnTo>
                  <a:lnTo>
                    <a:pt x="441198" y="0"/>
                  </a:lnTo>
                  <a:close/>
                </a:path>
              </a:pathLst>
            </a:custGeom>
            <a:solidFill>
              <a:srgbClr val="FFFF6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1386078" y="611886"/>
              <a:ext cx="882650" cy="913130"/>
            </a:xfrm>
            <a:custGeom>
              <a:rect b="b" l="l" r="r" t="t"/>
              <a:pathLst>
                <a:path extrusionOk="0" h="913130" w="882650">
                  <a:moveTo>
                    <a:pt x="0" y="456437"/>
                  </a:moveTo>
                  <a:lnTo>
                    <a:pt x="2588" y="406702"/>
                  </a:lnTo>
                  <a:lnTo>
                    <a:pt x="10173" y="358517"/>
                  </a:lnTo>
                  <a:lnTo>
                    <a:pt x="22488" y="312163"/>
                  </a:lnTo>
                  <a:lnTo>
                    <a:pt x="39261" y="267918"/>
                  </a:lnTo>
                  <a:lnTo>
                    <a:pt x="60226" y="226060"/>
                  </a:lnTo>
                  <a:lnTo>
                    <a:pt x="85112" y="186866"/>
                  </a:lnTo>
                  <a:lnTo>
                    <a:pt x="113651" y="150617"/>
                  </a:lnTo>
                  <a:lnTo>
                    <a:pt x="145574" y="117589"/>
                  </a:lnTo>
                  <a:lnTo>
                    <a:pt x="180612" y="88062"/>
                  </a:lnTo>
                  <a:lnTo>
                    <a:pt x="218496" y="62314"/>
                  </a:lnTo>
                  <a:lnTo>
                    <a:pt x="258957" y="40623"/>
                  </a:lnTo>
                  <a:lnTo>
                    <a:pt x="301727" y="23268"/>
                  </a:lnTo>
                  <a:lnTo>
                    <a:pt x="346536" y="10527"/>
                  </a:lnTo>
                  <a:lnTo>
                    <a:pt x="393116" y="2678"/>
                  </a:lnTo>
                  <a:lnTo>
                    <a:pt x="441198" y="0"/>
                  </a:lnTo>
                  <a:lnTo>
                    <a:pt x="489279" y="2678"/>
                  </a:lnTo>
                  <a:lnTo>
                    <a:pt x="535859" y="10527"/>
                  </a:lnTo>
                  <a:lnTo>
                    <a:pt x="580668" y="23268"/>
                  </a:lnTo>
                  <a:lnTo>
                    <a:pt x="623438" y="40623"/>
                  </a:lnTo>
                  <a:lnTo>
                    <a:pt x="663899" y="62314"/>
                  </a:lnTo>
                  <a:lnTo>
                    <a:pt x="701783" y="88062"/>
                  </a:lnTo>
                  <a:lnTo>
                    <a:pt x="736821" y="117589"/>
                  </a:lnTo>
                  <a:lnTo>
                    <a:pt x="768744" y="150617"/>
                  </a:lnTo>
                  <a:lnTo>
                    <a:pt x="797283" y="186866"/>
                  </a:lnTo>
                  <a:lnTo>
                    <a:pt x="822169" y="226060"/>
                  </a:lnTo>
                  <a:lnTo>
                    <a:pt x="843134" y="267918"/>
                  </a:lnTo>
                  <a:lnTo>
                    <a:pt x="859907" y="312163"/>
                  </a:lnTo>
                  <a:lnTo>
                    <a:pt x="872222" y="358517"/>
                  </a:lnTo>
                  <a:lnTo>
                    <a:pt x="879807" y="406702"/>
                  </a:lnTo>
                  <a:lnTo>
                    <a:pt x="882396" y="456437"/>
                  </a:lnTo>
                  <a:lnTo>
                    <a:pt x="879807" y="506173"/>
                  </a:lnTo>
                  <a:lnTo>
                    <a:pt x="872222" y="554358"/>
                  </a:lnTo>
                  <a:lnTo>
                    <a:pt x="859907" y="600712"/>
                  </a:lnTo>
                  <a:lnTo>
                    <a:pt x="843134" y="644957"/>
                  </a:lnTo>
                  <a:lnTo>
                    <a:pt x="822169" y="686816"/>
                  </a:lnTo>
                  <a:lnTo>
                    <a:pt x="797283" y="726009"/>
                  </a:lnTo>
                  <a:lnTo>
                    <a:pt x="768744" y="762258"/>
                  </a:lnTo>
                  <a:lnTo>
                    <a:pt x="736821" y="795286"/>
                  </a:lnTo>
                  <a:lnTo>
                    <a:pt x="701783" y="824813"/>
                  </a:lnTo>
                  <a:lnTo>
                    <a:pt x="663899" y="850561"/>
                  </a:lnTo>
                  <a:lnTo>
                    <a:pt x="623438" y="872252"/>
                  </a:lnTo>
                  <a:lnTo>
                    <a:pt x="580668" y="889607"/>
                  </a:lnTo>
                  <a:lnTo>
                    <a:pt x="535859" y="902348"/>
                  </a:lnTo>
                  <a:lnTo>
                    <a:pt x="489279" y="910197"/>
                  </a:lnTo>
                  <a:lnTo>
                    <a:pt x="441198" y="912876"/>
                  </a:lnTo>
                  <a:lnTo>
                    <a:pt x="393116" y="910197"/>
                  </a:lnTo>
                  <a:lnTo>
                    <a:pt x="346536" y="902348"/>
                  </a:lnTo>
                  <a:lnTo>
                    <a:pt x="301727" y="889607"/>
                  </a:lnTo>
                  <a:lnTo>
                    <a:pt x="258957" y="872252"/>
                  </a:lnTo>
                  <a:lnTo>
                    <a:pt x="218496" y="850561"/>
                  </a:lnTo>
                  <a:lnTo>
                    <a:pt x="180612" y="824813"/>
                  </a:lnTo>
                  <a:lnTo>
                    <a:pt x="145574" y="795286"/>
                  </a:lnTo>
                  <a:lnTo>
                    <a:pt x="113651" y="762258"/>
                  </a:lnTo>
                  <a:lnTo>
                    <a:pt x="85112" y="726009"/>
                  </a:lnTo>
                  <a:lnTo>
                    <a:pt x="60226" y="686815"/>
                  </a:lnTo>
                  <a:lnTo>
                    <a:pt x="39261" y="644957"/>
                  </a:lnTo>
                  <a:lnTo>
                    <a:pt x="22488" y="600712"/>
                  </a:lnTo>
                  <a:lnTo>
                    <a:pt x="10173" y="554358"/>
                  </a:lnTo>
                  <a:lnTo>
                    <a:pt x="2588" y="506173"/>
                  </a:lnTo>
                  <a:lnTo>
                    <a:pt x="0" y="456437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6" name="Google Shape;116;p4"/>
          <p:cNvSpPr txBox="1"/>
          <p:nvPr/>
        </p:nvSpPr>
        <p:spPr>
          <a:xfrm>
            <a:off x="1069975" y="421893"/>
            <a:ext cx="76200" cy="1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5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4"/>
          <p:cNvSpPr txBox="1"/>
          <p:nvPr/>
        </p:nvSpPr>
        <p:spPr>
          <a:xfrm>
            <a:off x="1777365" y="437515"/>
            <a:ext cx="76200" cy="1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5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/>
          <p:nvPr/>
        </p:nvSpPr>
        <p:spPr>
          <a:xfrm>
            <a:off x="157378" y="2022729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1-375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5"/>
          <p:cNvSpPr txBox="1"/>
          <p:nvPr/>
        </p:nvSpPr>
        <p:spPr>
          <a:xfrm>
            <a:off x="796290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5"/>
          <p:cNvSpPr txBox="1"/>
          <p:nvPr>
            <p:ph type="title"/>
          </p:nvPr>
        </p:nvSpPr>
        <p:spPr>
          <a:xfrm>
            <a:off x="715772" y="154686"/>
            <a:ext cx="1372870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UNION </a:t>
            </a:r>
            <a:r>
              <a:rPr lang="en-US"/>
              <a:t>Operator</a:t>
            </a:r>
            <a:endParaRPr/>
          </a:p>
        </p:txBody>
      </p:sp>
      <p:sp>
        <p:nvSpPr>
          <p:cNvPr id="125" name="Google Shape;125;p5"/>
          <p:cNvSpPr txBox="1"/>
          <p:nvPr/>
        </p:nvSpPr>
        <p:spPr>
          <a:xfrm>
            <a:off x="284784" y="369569"/>
            <a:ext cx="2033270" cy="225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675">
            <a:spAutoFit/>
          </a:bodyPr>
          <a:lstStyle/>
          <a:p>
            <a:pPr indent="0" lvl="0" marL="12700" marR="5080" rtl="0" algn="l">
              <a:lnSpc>
                <a:spcPct val="1184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Display the current and previous job details of all  employees. Display each employee only once.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6" name="Google Shape;126;p5"/>
          <p:cNvGraphicFramePr/>
          <p:nvPr/>
        </p:nvGraphicFramePr>
        <p:xfrm>
          <a:off x="246126" y="6080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{A6A1064B-97DA-4E8C-89B4-798A148F6B44}</a:tableStyleId>
              </a:tblPr>
              <a:tblGrid>
                <a:gridCol w="311150"/>
                <a:gridCol w="1792600"/>
              </a:tblGrid>
              <a:tr h="187325">
                <a:tc>
                  <a:txBody>
                    <a:bodyPr/>
                    <a:lstStyle/>
                    <a:p>
                      <a:pPr indent="0" lvl="0" marL="33655" marR="1651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  FROM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6510" marR="972819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employee_id, job_id  employees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" marB="0" marR="0" marL="0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CC"/>
                    </a:solidFill>
                  </a:tcPr>
                </a:tc>
              </a:tr>
              <a:tr h="69850">
                <a:tc>
                  <a:txBody>
                    <a:bodyPr/>
                    <a:lstStyle/>
                    <a:p>
                      <a:pPr indent="0" lvl="0" marL="33655" marR="0" rtl="0" algn="l">
                        <a:lnSpc>
                          <a:spcPct val="818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UNION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</a:tr>
              <a:tr h="197475">
                <a:tc gridSpan="2">
                  <a:txBody>
                    <a:bodyPr/>
                    <a:lstStyle/>
                    <a:p>
                      <a:pPr indent="0" lvl="0" marL="33655" marR="972819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 employee_id, job_id  FROM job_history;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 hMerge="1"/>
              </a:tr>
            </a:tbl>
          </a:graphicData>
        </a:graphic>
      </p:graphicFrame>
      <p:grpSp>
        <p:nvGrpSpPr>
          <p:cNvPr id="127" name="Google Shape;127;p5"/>
          <p:cNvGrpSpPr/>
          <p:nvPr/>
        </p:nvGrpSpPr>
        <p:grpSpPr>
          <a:xfrm>
            <a:off x="251460" y="1412747"/>
            <a:ext cx="2113788" cy="138683"/>
            <a:chOff x="251460" y="1412747"/>
            <a:chExt cx="2113788" cy="138683"/>
          </a:xfrm>
        </p:grpSpPr>
        <p:pic>
          <p:nvPicPr>
            <p:cNvPr id="128" name="Google Shape;128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51460" y="1412747"/>
              <a:ext cx="2113788" cy="13868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9" name="Google Shape;129;p5"/>
            <p:cNvSpPr/>
            <p:nvPr/>
          </p:nvSpPr>
          <p:spPr>
            <a:xfrm>
              <a:off x="265938" y="1421129"/>
              <a:ext cx="2089785" cy="129539"/>
            </a:xfrm>
            <a:custGeom>
              <a:rect b="b" l="l" r="r" t="t"/>
              <a:pathLst>
                <a:path extrusionOk="0" h="129540" w="2089785">
                  <a:moveTo>
                    <a:pt x="0" y="129539"/>
                  </a:moveTo>
                  <a:lnTo>
                    <a:pt x="2089404" y="129539"/>
                  </a:lnTo>
                  <a:lnTo>
                    <a:pt x="2089404" y="0"/>
                  </a:lnTo>
                  <a:lnTo>
                    <a:pt x="0" y="0"/>
                  </a:lnTo>
                  <a:lnTo>
                    <a:pt x="0" y="129539"/>
                  </a:lnTo>
                  <a:close/>
                </a:path>
              </a:pathLst>
            </a:custGeom>
            <a:noFill/>
            <a:ln cap="flat" cmpd="sng" w="9525">
              <a:solidFill>
                <a:srgbClr val="FF3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0" name="Google Shape;130;p5"/>
          <p:cNvSpPr txBox="1"/>
          <p:nvPr/>
        </p:nvSpPr>
        <p:spPr>
          <a:xfrm>
            <a:off x="245465" y="1249984"/>
            <a:ext cx="118745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17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7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1" name="Google Shape;131;p5"/>
          <p:cNvGrpSpPr/>
          <p:nvPr/>
        </p:nvGrpSpPr>
        <p:grpSpPr>
          <a:xfrm>
            <a:off x="251460" y="1165859"/>
            <a:ext cx="2113788" cy="562356"/>
            <a:chOff x="251460" y="1165859"/>
            <a:chExt cx="2113788" cy="562356"/>
          </a:xfrm>
        </p:grpSpPr>
        <p:pic>
          <p:nvPicPr>
            <p:cNvPr id="132" name="Google Shape;132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51460" y="1165859"/>
              <a:ext cx="2113788" cy="2164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" name="Google Shape;133;p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51460" y="1583435"/>
              <a:ext cx="2113788" cy="14478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 txBox="1"/>
          <p:nvPr/>
        </p:nvSpPr>
        <p:spPr>
          <a:xfrm>
            <a:off x="157988" y="2022729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1-376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6"/>
          <p:cNvSpPr txBox="1"/>
          <p:nvPr/>
        </p:nvSpPr>
        <p:spPr>
          <a:xfrm>
            <a:off x="796798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6"/>
          <p:cNvSpPr txBox="1"/>
          <p:nvPr>
            <p:ph type="title"/>
          </p:nvPr>
        </p:nvSpPr>
        <p:spPr>
          <a:xfrm>
            <a:off x="719455" y="154686"/>
            <a:ext cx="1366520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UNION ALL </a:t>
            </a:r>
            <a:r>
              <a:rPr lang="en-US"/>
              <a:t>Operator</a:t>
            </a:r>
            <a:endParaRPr/>
          </a:p>
        </p:txBody>
      </p:sp>
      <p:grpSp>
        <p:nvGrpSpPr>
          <p:cNvPr id="141" name="Google Shape;141;p6"/>
          <p:cNvGrpSpPr/>
          <p:nvPr/>
        </p:nvGrpSpPr>
        <p:grpSpPr>
          <a:xfrm>
            <a:off x="243840" y="546353"/>
            <a:ext cx="2215896" cy="1319022"/>
            <a:chOff x="243840" y="546353"/>
            <a:chExt cx="2215896" cy="1319022"/>
          </a:xfrm>
        </p:grpSpPr>
        <p:sp>
          <p:nvSpPr>
            <p:cNvPr id="142" name="Google Shape;142;p6"/>
            <p:cNvSpPr/>
            <p:nvPr/>
          </p:nvSpPr>
          <p:spPr>
            <a:xfrm>
              <a:off x="567690" y="546353"/>
              <a:ext cx="984885" cy="967740"/>
            </a:xfrm>
            <a:custGeom>
              <a:rect b="b" l="l" r="r" t="t"/>
              <a:pathLst>
                <a:path extrusionOk="0" h="967740" w="984885">
                  <a:moveTo>
                    <a:pt x="492251" y="0"/>
                  </a:moveTo>
                  <a:lnTo>
                    <a:pt x="444838" y="2215"/>
                  </a:lnTo>
                  <a:lnTo>
                    <a:pt x="398700" y="8725"/>
                  </a:lnTo>
                  <a:lnTo>
                    <a:pt x="354046" y="19328"/>
                  </a:lnTo>
                  <a:lnTo>
                    <a:pt x="311080" y="33821"/>
                  </a:lnTo>
                  <a:lnTo>
                    <a:pt x="270009" y="52000"/>
                  </a:lnTo>
                  <a:lnTo>
                    <a:pt x="231039" y="73663"/>
                  </a:lnTo>
                  <a:lnTo>
                    <a:pt x="194377" y="98607"/>
                  </a:lnTo>
                  <a:lnTo>
                    <a:pt x="160228" y="126630"/>
                  </a:lnTo>
                  <a:lnTo>
                    <a:pt x="128798" y="157527"/>
                  </a:lnTo>
                  <a:lnTo>
                    <a:pt x="100295" y="191097"/>
                  </a:lnTo>
                  <a:lnTo>
                    <a:pt x="74922" y="227136"/>
                  </a:lnTo>
                  <a:lnTo>
                    <a:pt x="52888" y="265442"/>
                  </a:lnTo>
                  <a:lnTo>
                    <a:pt x="34398" y="305811"/>
                  </a:lnTo>
                  <a:lnTo>
                    <a:pt x="19658" y="348042"/>
                  </a:lnTo>
                  <a:lnTo>
                    <a:pt x="8874" y="391930"/>
                  </a:lnTo>
                  <a:lnTo>
                    <a:pt x="2252" y="437274"/>
                  </a:lnTo>
                  <a:lnTo>
                    <a:pt x="0" y="483869"/>
                  </a:lnTo>
                  <a:lnTo>
                    <a:pt x="2252" y="530465"/>
                  </a:lnTo>
                  <a:lnTo>
                    <a:pt x="8874" y="575809"/>
                  </a:lnTo>
                  <a:lnTo>
                    <a:pt x="19658" y="619697"/>
                  </a:lnTo>
                  <a:lnTo>
                    <a:pt x="34398" y="661928"/>
                  </a:lnTo>
                  <a:lnTo>
                    <a:pt x="52888" y="702297"/>
                  </a:lnTo>
                  <a:lnTo>
                    <a:pt x="74922" y="740603"/>
                  </a:lnTo>
                  <a:lnTo>
                    <a:pt x="100295" y="776642"/>
                  </a:lnTo>
                  <a:lnTo>
                    <a:pt x="128798" y="810212"/>
                  </a:lnTo>
                  <a:lnTo>
                    <a:pt x="160228" y="841109"/>
                  </a:lnTo>
                  <a:lnTo>
                    <a:pt x="194377" y="869132"/>
                  </a:lnTo>
                  <a:lnTo>
                    <a:pt x="231039" y="894076"/>
                  </a:lnTo>
                  <a:lnTo>
                    <a:pt x="270009" y="915739"/>
                  </a:lnTo>
                  <a:lnTo>
                    <a:pt x="311080" y="933918"/>
                  </a:lnTo>
                  <a:lnTo>
                    <a:pt x="354046" y="948411"/>
                  </a:lnTo>
                  <a:lnTo>
                    <a:pt x="398700" y="959014"/>
                  </a:lnTo>
                  <a:lnTo>
                    <a:pt x="444838" y="965524"/>
                  </a:lnTo>
                  <a:lnTo>
                    <a:pt x="492251" y="967739"/>
                  </a:lnTo>
                  <a:lnTo>
                    <a:pt x="539665" y="965524"/>
                  </a:lnTo>
                  <a:lnTo>
                    <a:pt x="585803" y="959014"/>
                  </a:lnTo>
                  <a:lnTo>
                    <a:pt x="630457" y="948411"/>
                  </a:lnTo>
                  <a:lnTo>
                    <a:pt x="673423" y="933918"/>
                  </a:lnTo>
                  <a:lnTo>
                    <a:pt x="714494" y="915739"/>
                  </a:lnTo>
                  <a:lnTo>
                    <a:pt x="753464" y="894076"/>
                  </a:lnTo>
                  <a:lnTo>
                    <a:pt x="790126" y="869132"/>
                  </a:lnTo>
                  <a:lnTo>
                    <a:pt x="824275" y="841109"/>
                  </a:lnTo>
                  <a:lnTo>
                    <a:pt x="855705" y="810212"/>
                  </a:lnTo>
                  <a:lnTo>
                    <a:pt x="884208" y="776642"/>
                  </a:lnTo>
                  <a:lnTo>
                    <a:pt x="909581" y="740603"/>
                  </a:lnTo>
                  <a:lnTo>
                    <a:pt x="931615" y="702297"/>
                  </a:lnTo>
                  <a:lnTo>
                    <a:pt x="950105" y="661928"/>
                  </a:lnTo>
                  <a:lnTo>
                    <a:pt x="964845" y="619697"/>
                  </a:lnTo>
                  <a:lnTo>
                    <a:pt x="975629" y="575809"/>
                  </a:lnTo>
                  <a:lnTo>
                    <a:pt x="982251" y="530465"/>
                  </a:lnTo>
                  <a:lnTo>
                    <a:pt x="984503" y="483869"/>
                  </a:lnTo>
                  <a:lnTo>
                    <a:pt x="982251" y="437274"/>
                  </a:lnTo>
                  <a:lnTo>
                    <a:pt x="975629" y="391930"/>
                  </a:lnTo>
                  <a:lnTo>
                    <a:pt x="964845" y="348042"/>
                  </a:lnTo>
                  <a:lnTo>
                    <a:pt x="950105" y="305811"/>
                  </a:lnTo>
                  <a:lnTo>
                    <a:pt x="931615" y="265442"/>
                  </a:lnTo>
                  <a:lnTo>
                    <a:pt x="909581" y="227136"/>
                  </a:lnTo>
                  <a:lnTo>
                    <a:pt x="884208" y="191097"/>
                  </a:lnTo>
                  <a:lnTo>
                    <a:pt x="855705" y="157527"/>
                  </a:lnTo>
                  <a:lnTo>
                    <a:pt x="824275" y="126630"/>
                  </a:lnTo>
                  <a:lnTo>
                    <a:pt x="790126" y="98607"/>
                  </a:lnTo>
                  <a:lnTo>
                    <a:pt x="753464" y="73663"/>
                  </a:lnTo>
                  <a:lnTo>
                    <a:pt x="714494" y="52000"/>
                  </a:lnTo>
                  <a:lnTo>
                    <a:pt x="673423" y="33821"/>
                  </a:lnTo>
                  <a:lnTo>
                    <a:pt x="630457" y="19328"/>
                  </a:lnTo>
                  <a:lnTo>
                    <a:pt x="585803" y="8725"/>
                  </a:lnTo>
                  <a:lnTo>
                    <a:pt x="539665" y="2215"/>
                  </a:lnTo>
                  <a:lnTo>
                    <a:pt x="492251" y="0"/>
                  </a:lnTo>
                  <a:close/>
                </a:path>
              </a:pathLst>
            </a:custGeom>
            <a:solidFill>
              <a:srgbClr val="FFFF6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6"/>
            <p:cNvSpPr/>
            <p:nvPr/>
          </p:nvSpPr>
          <p:spPr>
            <a:xfrm>
              <a:off x="567690" y="546353"/>
              <a:ext cx="984885" cy="967740"/>
            </a:xfrm>
            <a:custGeom>
              <a:rect b="b" l="l" r="r" t="t"/>
              <a:pathLst>
                <a:path extrusionOk="0" h="967740" w="984885">
                  <a:moveTo>
                    <a:pt x="0" y="483869"/>
                  </a:moveTo>
                  <a:lnTo>
                    <a:pt x="2252" y="437274"/>
                  </a:lnTo>
                  <a:lnTo>
                    <a:pt x="8874" y="391930"/>
                  </a:lnTo>
                  <a:lnTo>
                    <a:pt x="19658" y="348042"/>
                  </a:lnTo>
                  <a:lnTo>
                    <a:pt x="34398" y="305811"/>
                  </a:lnTo>
                  <a:lnTo>
                    <a:pt x="52888" y="265442"/>
                  </a:lnTo>
                  <a:lnTo>
                    <a:pt x="74922" y="227136"/>
                  </a:lnTo>
                  <a:lnTo>
                    <a:pt x="100295" y="191097"/>
                  </a:lnTo>
                  <a:lnTo>
                    <a:pt x="128798" y="157527"/>
                  </a:lnTo>
                  <a:lnTo>
                    <a:pt x="160228" y="126630"/>
                  </a:lnTo>
                  <a:lnTo>
                    <a:pt x="194377" y="98607"/>
                  </a:lnTo>
                  <a:lnTo>
                    <a:pt x="231039" y="73663"/>
                  </a:lnTo>
                  <a:lnTo>
                    <a:pt x="270009" y="52000"/>
                  </a:lnTo>
                  <a:lnTo>
                    <a:pt x="311080" y="33821"/>
                  </a:lnTo>
                  <a:lnTo>
                    <a:pt x="354046" y="19328"/>
                  </a:lnTo>
                  <a:lnTo>
                    <a:pt x="398700" y="8725"/>
                  </a:lnTo>
                  <a:lnTo>
                    <a:pt x="444838" y="2215"/>
                  </a:lnTo>
                  <a:lnTo>
                    <a:pt x="492251" y="0"/>
                  </a:lnTo>
                  <a:lnTo>
                    <a:pt x="539665" y="2215"/>
                  </a:lnTo>
                  <a:lnTo>
                    <a:pt x="585803" y="8725"/>
                  </a:lnTo>
                  <a:lnTo>
                    <a:pt x="630457" y="19328"/>
                  </a:lnTo>
                  <a:lnTo>
                    <a:pt x="673423" y="33821"/>
                  </a:lnTo>
                  <a:lnTo>
                    <a:pt x="714494" y="52000"/>
                  </a:lnTo>
                  <a:lnTo>
                    <a:pt x="753464" y="73663"/>
                  </a:lnTo>
                  <a:lnTo>
                    <a:pt x="790126" y="98607"/>
                  </a:lnTo>
                  <a:lnTo>
                    <a:pt x="824275" y="126630"/>
                  </a:lnTo>
                  <a:lnTo>
                    <a:pt x="855705" y="157527"/>
                  </a:lnTo>
                  <a:lnTo>
                    <a:pt x="884208" y="191097"/>
                  </a:lnTo>
                  <a:lnTo>
                    <a:pt x="909581" y="227136"/>
                  </a:lnTo>
                  <a:lnTo>
                    <a:pt x="931615" y="265442"/>
                  </a:lnTo>
                  <a:lnTo>
                    <a:pt x="950105" y="305811"/>
                  </a:lnTo>
                  <a:lnTo>
                    <a:pt x="964845" y="348042"/>
                  </a:lnTo>
                  <a:lnTo>
                    <a:pt x="975629" y="391930"/>
                  </a:lnTo>
                  <a:lnTo>
                    <a:pt x="982251" y="437274"/>
                  </a:lnTo>
                  <a:lnTo>
                    <a:pt x="984503" y="483869"/>
                  </a:lnTo>
                  <a:lnTo>
                    <a:pt x="982251" y="530465"/>
                  </a:lnTo>
                  <a:lnTo>
                    <a:pt x="975629" y="575809"/>
                  </a:lnTo>
                  <a:lnTo>
                    <a:pt x="964845" y="619697"/>
                  </a:lnTo>
                  <a:lnTo>
                    <a:pt x="950105" y="661928"/>
                  </a:lnTo>
                  <a:lnTo>
                    <a:pt x="931615" y="702297"/>
                  </a:lnTo>
                  <a:lnTo>
                    <a:pt x="909581" y="740603"/>
                  </a:lnTo>
                  <a:lnTo>
                    <a:pt x="884208" y="776642"/>
                  </a:lnTo>
                  <a:lnTo>
                    <a:pt x="855705" y="810212"/>
                  </a:lnTo>
                  <a:lnTo>
                    <a:pt x="824275" y="841109"/>
                  </a:lnTo>
                  <a:lnTo>
                    <a:pt x="790126" y="869132"/>
                  </a:lnTo>
                  <a:lnTo>
                    <a:pt x="753464" y="894076"/>
                  </a:lnTo>
                  <a:lnTo>
                    <a:pt x="714494" y="915739"/>
                  </a:lnTo>
                  <a:lnTo>
                    <a:pt x="673423" y="933918"/>
                  </a:lnTo>
                  <a:lnTo>
                    <a:pt x="630457" y="948411"/>
                  </a:lnTo>
                  <a:lnTo>
                    <a:pt x="585803" y="959014"/>
                  </a:lnTo>
                  <a:lnTo>
                    <a:pt x="539665" y="965524"/>
                  </a:lnTo>
                  <a:lnTo>
                    <a:pt x="492251" y="967739"/>
                  </a:lnTo>
                  <a:lnTo>
                    <a:pt x="444838" y="965524"/>
                  </a:lnTo>
                  <a:lnTo>
                    <a:pt x="398700" y="959014"/>
                  </a:lnTo>
                  <a:lnTo>
                    <a:pt x="354046" y="948411"/>
                  </a:lnTo>
                  <a:lnTo>
                    <a:pt x="311080" y="933918"/>
                  </a:lnTo>
                  <a:lnTo>
                    <a:pt x="270009" y="915739"/>
                  </a:lnTo>
                  <a:lnTo>
                    <a:pt x="231039" y="894076"/>
                  </a:lnTo>
                  <a:lnTo>
                    <a:pt x="194377" y="869132"/>
                  </a:lnTo>
                  <a:lnTo>
                    <a:pt x="160228" y="841109"/>
                  </a:lnTo>
                  <a:lnTo>
                    <a:pt x="128798" y="810212"/>
                  </a:lnTo>
                  <a:lnTo>
                    <a:pt x="100295" y="776642"/>
                  </a:lnTo>
                  <a:lnTo>
                    <a:pt x="74922" y="740603"/>
                  </a:lnTo>
                  <a:lnTo>
                    <a:pt x="52888" y="702297"/>
                  </a:lnTo>
                  <a:lnTo>
                    <a:pt x="34398" y="661928"/>
                  </a:lnTo>
                  <a:lnTo>
                    <a:pt x="19658" y="619697"/>
                  </a:lnTo>
                  <a:lnTo>
                    <a:pt x="8874" y="575809"/>
                  </a:lnTo>
                  <a:lnTo>
                    <a:pt x="2252" y="530465"/>
                  </a:lnTo>
                  <a:lnTo>
                    <a:pt x="0" y="483869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1291590" y="552449"/>
              <a:ext cx="986155" cy="967740"/>
            </a:xfrm>
            <a:custGeom>
              <a:rect b="b" l="l" r="r" t="t"/>
              <a:pathLst>
                <a:path extrusionOk="0" h="967740" w="986155">
                  <a:moveTo>
                    <a:pt x="493013" y="0"/>
                  </a:moveTo>
                  <a:lnTo>
                    <a:pt x="445532" y="2215"/>
                  </a:lnTo>
                  <a:lnTo>
                    <a:pt x="399328" y="8725"/>
                  </a:lnTo>
                  <a:lnTo>
                    <a:pt x="354608" y="19328"/>
                  </a:lnTo>
                  <a:lnTo>
                    <a:pt x="311578" y="33821"/>
                  </a:lnTo>
                  <a:lnTo>
                    <a:pt x="270445" y="52000"/>
                  </a:lnTo>
                  <a:lnTo>
                    <a:pt x="231415" y="73663"/>
                  </a:lnTo>
                  <a:lnTo>
                    <a:pt x="194695" y="98607"/>
                  </a:lnTo>
                  <a:lnTo>
                    <a:pt x="160492" y="126630"/>
                  </a:lnTo>
                  <a:lnTo>
                    <a:pt x="129012" y="157527"/>
                  </a:lnTo>
                  <a:lnTo>
                    <a:pt x="100462" y="191097"/>
                  </a:lnTo>
                  <a:lnTo>
                    <a:pt x="75048" y="227136"/>
                  </a:lnTo>
                  <a:lnTo>
                    <a:pt x="52977" y="265442"/>
                  </a:lnTo>
                  <a:lnTo>
                    <a:pt x="34456" y="305811"/>
                  </a:lnTo>
                  <a:lnTo>
                    <a:pt x="19691" y="348042"/>
                  </a:lnTo>
                  <a:lnTo>
                    <a:pt x="8889" y="391930"/>
                  </a:lnTo>
                  <a:lnTo>
                    <a:pt x="2256" y="437274"/>
                  </a:lnTo>
                  <a:lnTo>
                    <a:pt x="0" y="483869"/>
                  </a:lnTo>
                  <a:lnTo>
                    <a:pt x="2256" y="530465"/>
                  </a:lnTo>
                  <a:lnTo>
                    <a:pt x="8889" y="575809"/>
                  </a:lnTo>
                  <a:lnTo>
                    <a:pt x="19691" y="619697"/>
                  </a:lnTo>
                  <a:lnTo>
                    <a:pt x="34456" y="661928"/>
                  </a:lnTo>
                  <a:lnTo>
                    <a:pt x="52977" y="702297"/>
                  </a:lnTo>
                  <a:lnTo>
                    <a:pt x="75048" y="740603"/>
                  </a:lnTo>
                  <a:lnTo>
                    <a:pt x="100462" y="776642"/>
                  </a:lnTo>
                  <a:lnTo>
                    <a:pt x="129012" y="810212"/>
                  </a:lnTo>
                  <a:lnTo>
                    <a:pt x="160492" y="841109"/>
                  </a:lnTo>
                  <a:lnTo>
                    <a:pt x="194695" y="869132"/>
                  </a:lnTo>
                  <a:lnTo>
                    <a:pt x="231415" y="894076"/>
                  </a:lnTo>
                  <a:lnTo>
                    <a:pt x="270445" y="915739"/>
                  </a:lnTo>
                  <a:lnTo>
                    <a:pt x="311578" y="933918"/>
                  </a:lnTo>
                  <a:lnTo>
                    <a:pt x="354608" y="948411"/>
                  </a:lnTo>
                  <a:lnTo>
                    <a:pt x="399328" y="959014"/>
                  </a:lnTo>
                  <a:lnTo>
                    <a:pt x="445532" y="965524"/>
                  </a:lnTo>
                  <a:lnTo>
                    <a:pt x="493013" y="967740"/>
                  </a:lnTo>
                  <a:lnTo>
                    <a:pt x="540495" y="965524"/>
                  </a:lnTo>
                  <a:lnTo>
                    <a:pt x="586699" y="959014"/>
                  </a:lnTo>
                  <a:lnTo>
                    <a:pt x="631419" y="948411"/>
                  </a:lnTo>
                  <a:lnTo>
                    <a:pt x="674449" y="933918"/>
                  </a:lnTo>
                  <a:lnTo>
                    <a:pt x="715582" y="915739"/>
                  </a:lnTo>
                  <a:lnTo>
                    <a:pt x="754612" y="894076"/>
                  </a:lnTo>
                  <a:lnTo>
                    <a:pt x="791332" y="869132"/>
                  </a:lnTo>
                  <a:lnTo>
                    <a:pt x="825535" y="841109"/>
                  </a:lnTo>
                  <a:lnTo>
                    <a:pt x="857015" y="810212"/>
                  </a:lnTo>
                  <a:lnTo>
                    <a:pt x="885565" y="776642"/>
                  </a:lnTo>
                  <a:lnTo>
                    <a:pt x="910979" y="740603"/>
                  </a:lnTo>
                  <a:lnTo>
                    <a:pt x="933050" y="702297"/>
                  </a:lnTo>
                  <a:lnTo>
                    <a:pt x="951571" y="661928"/>
                  </a:lnTo>
                  <a:lnTo>
                    <a:pt x="966336" y="619697"/>
                  </a:lnTo>
                  <a:lnTo>
                    <a:pt x="977138" y="575809"/>
                  </a:lnTo>
                  <a:lnTo>
                    <a:pt x="983771" y="530465"/>
                  </a:lnTo>
                  <a:lnTo>
                    <a:pt x="986027" y="483869"/>
                  </a:lnTo>
                  <a:lnTo>
                    <a:pt x="983771" y="437274"/>
                  </a:lnTo>
                  <a:lnTo>
                    <a:pt x="977138" y="391930"/>
                  </a:lnTo>
                  <a:lnTo>
                    <a:pt x="966336" y="348042"/>
                  </a:lnTo>
                  <a:lnTo>
                    <a:pt x="951571" y="305811"/>
                  </a:lnTo>
                  <a:lnTo>
                    <a:pt x="933050" y="265442"/>
                  </a:lnTo>
                  <a:lnTo>
                    <a:pt x="910979" y="227136"/>
                  </a:lnTo>
                  <a:lnTo>
                    <a:pt x="885565" y="191097"/>
                  </a:lnTo>
                  <a:lnTo>
                    <a:pt x="857015" y="157527"/>
                  </a:lnTo>
                  <a:lnTo>
                    <a:pt x="825535" y="126630"/>
                  </a:lnTo>
                  <a:lnTo>
                    <a:pt x="791332" y="98607"/>
                  </a:lnTo>
                  <a:lnTo>
                    <a:pt x="754612" y="73663"/>
                  </a:lnTo>
                  <a:lnTo>
                    <a:pt x="715582" y="52000"/>
                  </a:lnTo>
                  <a:lnTo>
                    <a:pt x="674449" y="33821"/>
                  </a:lnTo>
                  <a:lnTo>
                    <a:pt x="631419" y="19328"/>
                  </a:lnTo>
                  <a:lnTo>
                    <a:pt x="586699" y="8725"/>
                  </a:lnTo>
                  <a:lnTo>
                    <a:pt x="540495" y="2215"/>
                  </a:lnTo>
                  <a:lnTo>
                    <a:pt x="493013" y="0"/>
                  </a:lnTo>
                  <a:close/>
                </a:path>
              </a:pathLst>
            </a:custGeom>
            <a:solidFill>
              <a:srgbClr val="FFFF6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6"/>
            <p:cNvSpPr/>
            <p:nvPr/>
          </p:nvSpPr>
          <p:spPr>
            <a:xfrm>
              <a:off x="1291590" y="552449"/>
              <a:ext cx="986155" cy="967740"/>
            </a:xfrm>
            <a:custGeom>
              <a:rect b="b" l="l" r="r" t="t"/>
              <a:pathLst>
                <a:path extrusionOk="0" h="967740" w="986155">
                  <a:moveTo>
                    <a:pt x="0" y="483869"/>
                  </a:moveTo>
                  <a:lnTo>
                    <a:pt x="2256" y="437274"/>
                  </a:lnTo>
                  <a:lnTo>
                    <a:pt x="8889" y="391930"/>
                  </a:lnTo>
                  <a:lnTo>
                    <a:pt x="19691" y="348042"/>
                  </a:lnTo>
                  <a:lnTo>
                    <a:pt x="34456" y="305811"/>
                  </a:lnTo>
                  <a:lnTo>
                    <a:pt x="52977" y="265442"/>
                  </a:lnTo>
                  <a:lnTo>
                    <a:pt x="75048" y="227136"/>
                  </a:lnTo>
                  <a:lnTo>
                    <a:pt x="100462" y="191097"/>
                  </a:lnTo>
                  <a:lnTo>
                    <a:pt x="129012" y="157527"/>
                  </a:lnTo>
                  <a:lnTo>
                    <a:pt x="160492" y="126630"/>
                  </a:lnTo>
                  <a:lnTo>
                    <a:pt x="194695" y="98607"/>
                  </a:lnTo>
                  <a:lnTo>
                    <a:pt x="231415" y="73663"/>
                  </a:lnTo>
                  <a:lnTo>
                    <a:pt x="270445" y="52000"/>
                  </a:lnTo>
                  <a:lnTo>
                    <a:pt x="311578" y="33821"/>
                  </a:lnTo>
                  <a:lnTo>
                    <a:pt x="354608" y="19328"/>
                  </a:lnTo>
                  <a:lnTo>
                    <a:pt x="399328" y="8725"/>
                  </a:lnTo>
                  <a:lnTo>
                    <a:pt x="445532" y="2215"/>
                  </a:lnTo>
                  <a:lnTo>
                    <a:pt x="493013" y="0"/>
                  </a:lnTo>
                  <a:lnTo>
                    <a:pt x="540495" y="2215"/>
                  </a:lnTo>
                  <a:lnTo>
                    <a:pt x="586699" y="8725"/>
                  </a:lnTo>
                  <a:lnTo>
                    <a:pt x="631419" y="19328"/>
                  </a:lnTo>
                  <a:lnTo>
                    <a:pt x="674449" y="33821"/>
                  </a:lnTo>
                  <a:lnTo>
                    <a:pt x="715582" y="52000"/>
                  </a:lnTo>
                  <a:lnTo>
                    <a:pt x="754612" y="73663"/>
                  </a:lnTo>
                  <a:lnTo>
                    <a:pt x="791332" y="98607"/>
                  </a:lnTo>
                  <a:lnTo>
                    <a:pt x="825535" y="126630"/>
                  </a:lnTo>
                  <a:lnTo>
                    <a:pt x="857015" y="157527"/>
                  </a:lnTo>
                  <a:lnTo>
                    <a:pt x="885565" y="191097"/>
                  </a:lnTo>
                  <a:lnTo>
                    <a:pt x="910979" y="227136"/>
                  </a:lnTo>
                  <a:lnTo>
                    <a:pt x="933050" y="265442"/>
                  </a:lnTo>
                  <a:lnTo>
                    <a:pt x="951571" y="305811"/>
                  </a:lnTo>
                  <a:lnTo>
                    <a:pt x="966336" y="348042"/>
                  </a:lnTo>
                  <a:lnTo>
                    <a:pt x="977138" y="391930"/>
                  </a:lnTo>
                  <a:lnTo>
                    <a:pt x="983771" y="437274"/>
                  </a:lnTo>
                  <a:lnTo>
                    <a:pt x="986027" y="483869"/>
                  </a:lnTo>
                  <a:lnTo>
                    <a:pt x="983771" y="530465"/>
                  </a:lnTo>
                  <a:lnTo>
                    <a:pt x="977138" y="575809"/>
                  </a:lnTo>
                  <a:lnTo>
                    <a:pt x="966336" y="619697"/>
                  </a:lnTo>
                  <a:lnTo>
                    <a:pt x="951571" y="661928"/>
                  </a:lnTo>
                  <a:lnTo>
                    <a:pt x="933050" y="702297"/>
                  </a:lnTo>
                  <a:lnTo>
                    <a:pt x="910979" y="740603"/>
                  </a:lnTo>
                  <a:lnTo>
                    <a:pt x="885565" y="776642"/>
                  </a:lnTo>
                  <a:lnTo>
                    <a:pt x="857015" y="810212"/>
                  </a:lnTo>
                  <a:lnTo>
                    <a:pt x="825535" y="841109"/>
                  </a:lnTo>
                  <a:lnTo>
                    <a:pt x="791332" y="869132"/>
                  </a:lnTo>
                  <a:lnTo>
                    <a:pt x="754612" y="894076"/>
                  </a:lnTo>
                  <a:lnTo>
                    <a:pt x="715582" y="915739"/>
                  </a:lnTo>
                  <a:lnTo>
                    <a:pt x="674449" y="933918"/>
                  </a:lnTo>
                  <a:lnTo>
                    <a:pt x="631419" y="948411"/>
                  </a:lnTo>
                  <a:lnTo>
                    <a:pt x="586699" y="959014"/>
                  </a:lnTo>
                  <a:lnTo>
                    <a:pt x="540495" y="965524"/>
                  </a:lnTo>
                  <a:lnTo>
                    <a:pt x="493013" y="967740"/>
                  </a:lnTo>
                  <a:lnTo>
                    <a:pt x="445532" y="965524"/>
                  </a:lnTo>
                  <a:lnTo>
                    <a:pt x="399328" y="959014"/>
                  </a:lnTo>
                  <a:lnTo>
                    <a:pt x="354608" y="948411"/>
                  </a:lnTo>
                  <a:lnTo>
                    <a:pt x="311578" y="933918"/>
                  </a:lnTo>
                  <a:lnTo>
                    <a:pt x="270445" y="915739"/>
                  </a:lnTo>
                  <a:lnTo>
                    <a:pt x="231415" y="894076"/>
                  </a:lnTo>
                  <a:lnTo>
                    <a:pt x="194695" y="869132"/>
                  </a:lnTo>
                  <a:lnTo>
                    <a:pt x="160492" y="841109"/>
                  </a:lnTo>
                  <a:lnTo>
                    <a:pt x="129012" y="810212"/>
                  </a:lnTo>
                  <a:lnTo>
                    <a:pt x="100462" y="776642"/>
                  </a:lnTo>
                  <a:lnTo>
                    <a:pt x="75048" y="740603"/>
                  </a:lnTo>
                  <a:lnTo>
                    <a:pt x="52977" y="702297"/>
                  </a:lnTo>
                  <a:lnTo>
                    <a:pt x="34456" y="661928"/>
                  </a:lnTo>
                  <a:lnTo>
                    <a:pt x="19691" y="619697"/>
                  </a:lnTo>
                  <a:lnTo>
                    <a:pt x="8889" y="575809"/>
                  </a:lnTo>
                  <a:lnTo>
                    <a:pt x="2256" y="530465"/>
                  </a:lnTo>
                  <a:lnTo>
                    <a:pt x="0" y="483869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6"/>
            <p:cNvSpPr/>
            <p:nvPr/>
          </p:nvSpPr>
          <p:spPr>
            <a:xfrm>
              <a:off x="1290066" y="703325"/>
              <a:ext cx="257175" cy="656590"/>
            </a:xfrm>
            <a:custGeom>
              <a:rect b="b" l="l" r="r" t="t"/>
              <a:pathLst>
                <a:path extrusionOk="0" h="656590" w="257175">
                  <a:moveTo>
                    <a:pt x="128524" y="0"/>
                  </a:moveTo>
                  <a:lnTo>
                    <a:pt x="122174" y="6858"/>
                  </a:lnTo>
                  <a:lnTo>
                    <a:pt x="114426" y="14224"/>
                  </a:lnTo>
                  <a:lnTo>
                    <a:pt x="107569" y="21462"/>
                  </a:lnTo>
                  <a:lnTo>
                    <a:pt x="69596" y="73279"/>
                  </a:lnTo>
                  <a:lnTo>
                    <a:pt x="53594" y="102616"/>
                  </a:lnTo>
                  <a:lnTo>
                    <a:pt x="48640" y="111887"/>
                  </a:lnTo>
                  <a:lnTo>
                    <a:pt x="44323" y="121539"/>
                  </a:lnTo>
                  <a:lnTo>
                    <a:pt x="39497" y="131318"/>
                  </a:lnTo>
                  <a:lnTo>
                    <a:pt x="34544" y="142621"/>
                  </a:lnTo>
                  <a:lnTo>
                    <a:pt x="31114" y="153289"/>
                  </a:lnTo>
                  <a:lnTo>
                    <a:pt x="27304" y="163575"/>
                  </a:lnTo>
                  <a:lnTo>
                    <a:pt x="20447" y="186562"/>
                  </a:lnTo>
                  <a:lnTo>
                    <a:pt x="14604" y="208025"/>
                  </a:lnTo>
                  <a:lnTo>
                    <a:pt x="11175" y="219710"/>
                  </a:lnTo>
                  <a:lnTo>
                    <a:pt x="9271" y="231521"/>
                  </a:lnTo>
                  <a:lnTo>
                    <a:pt x="1904" y="278892"/>
                  </a:lnTo>
                  <a:lnTo>
                    <a:pt x="0" y="316484"/>
                  </a:lnTo>
                  <a:lnTo>
                    <a:pt x="0" y="339471"/>
                  </a:lnTo>
                  <a:lnTo>
                    <a:pt x="4825" y="400939"/>
                  </a:lnTo>
                  <a:lnTo>
                    <a:pt x="9271" y="424434"/>
                  </a:lnTo>
                  <a:lnTo>
                    <a:pt x="11175" y="436118"/>
                  </a:lnTo>
                  <a:lnTo>
                    <a:pt x="14604" y="447802"/>
                  </a:lnTo>
                  <a:lnTo>
                    <a:pt x="16510" y="459105"/>
                  </a:lnTo>
                  <a:lnTo>
                    <a:pt x="20447" y="469265"/>
                  </a:lnTo>
                  <a:lnTo>
                    <a:pt x="22860" y="480568"/>
                  </a:lnTo>
                  <a:lnTo>
                    <a:pt x="26797" y="492252"/>
                  </a:lnTo>
                  <a:lnTo>
                    <a:pt x="31114" y="502539"/>
                  </a:lnTo>
                  <a:lnTo>
                    <a:pt x="34544" y="513206"/>
                  </a:lnTo>
                  <a:lnTo>
                    <a:pt x="39497" y="523494"/>
                  </a:lnTo>
                  <a:lnTo>
                    <a:pt x="43307" y="533273"/>
                  </a:lnTo>
                  <a:lnTo>
                    <a:pt x="48640" y="544068"/>
                  </a:lnTo>
                  <a:lnTo>
                    <a:pt x="53594" y="553339"/>
                  </a:lnTo>
                  <a:lnTo>
                    <a:pt x="57912" y="563118"/>
                  </a:lnTo>
                  <a:lnTo>
                    <a:pt x="63753" y="573278"/>
                  </a:lnTo>
                  <a:lnTo>
                    <a:pt x="69596" y="581660"/>
                  </a:lnTo>
                  <a:lnTo>
                    <a:pt x="75437" y="590931"/>
                  </a:lnTo>
                  <a:lnTo>
                    <a:pt x="81279" y="599694"/>
                  </a:lnTo>
                  <a:lnTo>
                    <a:pt x="87122" y="608965"/>
                  </a:lnTo>
                  <a:lnTo>
                    <a:pt x="93979" y="616839"/>
                  </a:lnTo>
                  <a:lnTo>
                    <a:pt x="113411" y="641731"/>
                  </a:lnTo>
                  <a:lnTo>
                    <a:pt x="128015" y="656336"/>
                  </a:lnTo>
                  <a:lnTo>
                    <a:pt x="142621" y="641731"/>
                  </a:lnTo>
                  <a:lnTo>
                    <a:pt x="148971" y="633349"/>
                  </a:lnTo>
                  <a:lnTo>
                    <a:pt x="156337" y="625094"/>
                  </a:lnTo>
                  <a:lnTo>
                    <a:pt x="162560" y="616839"/>
                  </a:lnTo>
                  <a:lnTo>
                    <a:pt x="168910" y="608965"/>
                  </a:lnTo>
                  <a:lnTo>
                    <a:pt x="181101" y="590931"/>
                  </a:lnTo>
                  <a:lnTo>
                    <a:pt x="192786" y="572389"/>
                  </a:lnTo>
                  <a:lnTo>
                    <a:pt x="198120" y="563118"/>
                  </a:lnTo>
                  <a:lnTo>
                    <a:pt x="213233" y="533273"/>
                  </a:lnTo>
                  <a:lnTo>
                    <a:pt x="217170" y="523494"/>
                  </a:lnTo>
                  <a:lnTo>
                    <a:pt x="221996" y="513206"/>
                  </a:lnTo>
                  <a:lnTo>
                    <a:pt x="225425" y="502539"/>
                  </a:lnTo>
                  <a:lnTo>
                    <a:pt x="233679" y="480568"/>
                  </a:lnTo>
                  <a:lnTo>
                    <a:pt x="240029" y="459105"/>
                  </a:lnTo>
                  <a:lnTo>
                    <a:pt x="242950" y="447294"/>
                  </a:lnTo>
                  <a:lnTo>
                    <a:pt x="245363" y="436118"/>
                  </a:lnTo>
                  <a:lnTo>
                    <a:pt x="248285" y="424434"/>
                  </a:lnTo>
                  <a:lnTo>
                    <a:pt x="250189" y="412623"/>
                  </a:lnTo>
                  <a:lnTo>
                    <a:pt x="254635" y="376047"/>
                  </a:lnTo>
                  <a:lnTo>
                    <a:pt x="255650" y="364363"/>
                  </a:lnTo>
                  <a:lnTo>
                    <a:pt x="256032" y="352552"/>
                  </a:lnTo>
                  <a:lnTo>
                    <a:pt x="257048" y="339471"/>
                  </a:lnTo>
                  <a:lnTo>
                    <a:pt x="257048" y="314960"/>
                  </a:lnTo>
                  <a:lnTo>
                    <a:pt x="256032" y="302260"/>
                  </a:lnTo>
                  <a:lnTo>
                    <a:pt x="255650" y="290575"/>
                  </a:lnTo>
                  <a:lnTo>
                    <a:pt x="254635" y="278892"/>
                  </a:lnTo>
                  <a:lnTo>
                    <a:pt x="250189" y="242189"/>
                  </a:lnTo>
                  <a:lnTo>
                    <a:pt x="248285" y="230505"/>
                  </a:lnTo>
                  <a:lnTo>
                    <a:pt x="245363" y="218821"/>
                  </a:lnTo>
                  <a:lnTo>
                    <a:pt x="240029" y="195834"/>
                  </a:lnTo>
                  <a:lnTo>
                    <a:pt x="237109" y="185039"/>
                  </a:lnTo>
                  <a:lnTo>
                    <a:pt x="233679" y="174371"/>
                  </a:lnTo>
                  <a:lnTo>
                    <a:pt x="229743" y="163575"/>
                  </a:lnTo>
                  <a:lnTo>
                    <a:pt x="226440" y="152400"/>
                  </a:lnTo>
                  <a:lnTo>
                    <a:pt x="218059" y="131318"/>
                  </a:lnTo>
                  <a:lnTo>
                    <a:pt x="213233" y="121539"/>
                  </a:lnTo>
                  <a:lnTo>
                    <a:pt x="208914" y="111887"/>
                  </a:lnTo>
                  <a:lnTo>
                    <a:pt x="203453" y="101600"/>
                  </a:lnTo>
                  <a:lnTo>
                    <a:pt x="187451" y="73279"/>
                  </a:lnTo>
                  <a:lnTo>
                    <a:pt x="181610" y="64516"/>
                  </a:lnTo>
                  <a:lnTo>
                    <a:pt x="176275" y="55244"/>
                  </a:lnTo>
                  <a:lnTo>
                    <a:pt x="169418" y="46862"/>
                  </a:lnTo>
                  <a:lnTo>
                    <a:pt x="163575" y="37592"/>
                  </a:lnTo>
                  <a:lnTo>
                    <a:pt x="156718" y="29844"/>
                  </a:lnTo>
                  <a:lnTo>
                    <a:pt x="150495" y="21462"/>
                  </a:lnTo>
                  <a:lnTo>
                    <a:pt x="135889" y="6858"/>
                  </a:lnTo>
                  <a:lnTo>
                    <a:pt x="128524" y="0"/>
                  </a:lnTo>
                  <a:close/>
                </a:path>
              </a:pathLst>
            </a:custGeom>
            <a:solidFill>
              <a:srgbClr val="FFFF6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1290066" y="703325"/>
              <a:ext cx="257175" cy="656590"/>
            </a:xfrm>
            <a:custGeom>
              <a:rect b="b" l="l" r="r" t="t"/>
              <a:pathLst>
                <a:path extrusionOk="0" h="656590" w="257175">
                  <a:moveTo>
                    <a:pt x="128524" y="0"/>
                  </a:moveTo>
                  <a:lnTo>
                    <a:pt x="135889" y="6858"/>
                  </a:lnTo>
                  <a:lnTo>
                    <a:pt x="143128" y="14224"/>
                  </a:lnTo>
                  <a:lnTo>
                    <a:pt x="150495" y="21462"/>
                  </a:lnTo>
                  <a:lnTo>
                    <a:pt x="156718" y="29844"/>
                  </a:lnTo>
                  <a:lnTo>
                    <a:pt x="163575" y="37592"/>
                  </a:lnTo>
                  <a:lnTo>
                    <a:pt x="169418" y="46862"/>
                  </a:lnTo>
                  <a:lnTo>
                    <a:pt x="176275" y="55244"/>
                  </a:lnTo>
                  <a:lnTo>
                    <a:pt x="181610" y="64516"/>
                  </a:lnTo>
                  <a:lnTo>
                    <a:pt x="187451" y="73279"/>
                  </a:lnTo>
                  <a:lnTo>
                    <a:pt x="208914" y="111887"/>
                  </a:lnTo>
                  <a:lnTo>
                    <a:pt x="213233" y="121539"/>
                  </a:lnTo>
                  <a:lnTo>
                    <a:pt x="218059" y="131318"/>
                  </a:lnTo>
                  <a:lnTo>
                    <a:pt x="222503" y="142621"/>
                  </a:lnTo>
                  <a:lnTo>
                    <a:pt x="226440" y="152400"/>
                  </a:lnTo>
                  <a:lnTo>
                    <a:pt x="229743" y="163575"/>
                  </a:lnTo>
                  <a:lnTo>
                    <a:pt x="242950" y="208025"/>
                  </a:lnTo>
                  <a:lnTo>
                    <a:pt x="245363" y="218821"/>
                  </a:lnTo>
                  <a:lnTo>
                    <a:pt x="248285" y="230505"/>
                  </a:lnTo>
                  <a:lnTo>
                    <a:pt x="250189" y="242189"/>
                  </a:lnTo>
                  <a:lnTo>
                    <a:pt x="251713" y="254381"/>
                  </a:lnTo>
                  <a:lnTo>
                    <a:pt x="253111" y="266192"/>
                  </a:lnTo>
                  <a:lnTo>
                    <a:pt x="254635" y="278892"/>
                  </a:lnTo>
                  <a:lnTo>
                    <a:pt x="255650" y="290575"/>
                  </a:lnTo>
                  <a:lnTo>
                    <a:pt x="256032" y="302260"/>
                  </a:lnTo>
                  <a:lnTo>
                    <a:pt x="257048" y="314960"/>
                  </a:lnTo>
                  <a:lnTo>
                    <a:pt x="257048" y="328168"/>
                  </a:lnTo>
                  <a:lnTo>
                    <a:pt x="257048" y="339471"/>
                  </a:lnTo>
                  <a:lnTo>
                    <a:pt x="256032" y="352552"/>
                  </a:lnTo>
                  <a:lnTo>
                    <a:pt x="255650" y="364363"/>
                  </a:lnTo>
                  <a:lnTo>
                    <a:pt x="254635" y="376047"/>
                  </a:lnTo>
                  <a:lnTo>
                    <a:pt x="253111" y="388747"/>
                  </a:lnTo>
                  <a:lnTo>
                    <a:pt x="251713" y="400939"/>
                  </a:lnTo>
                  <a:lnTo>
                    <a:pt x="250189" y="412623"/>
                  </a:lnTo>
                  <a:lnTo>
                    <a:pt x="248285" y="424434"/>
                  </a:lnTo>
                  <a:lnTo>
                    <a:pt x="245363" y="436118"/>
                  </a:lnTo>
                  <a:lnTo>
                    <a:pt x="242950" y="447294"/>
                  </a:lnTo>
                  <a:lnTo>
                    <a:pt x="229743" y="491236"/>
                  </a:lnTo>
                  <a:lnTo>
                    <a:pt x="225425" y="502539"/>
                  </a:lnTo>
                  <a:lnTo>
                    <a:pt x="221996" y="513206"/>
                  </a:lnTo>
                  <a:lnTo>
                    <a:pt x="217170" y="523494"/>
                  </a:lnTo>
                  <a:lnTo>
                    <a:pt x="213233" y="533273"/>
                  </a:lnTo>
                  <a:lnTo>
                    <a:pt x="207899" y="543560"/>
                  </a:lnTo>
                  <a:lnTo>
                    <a:pt x="186944" y="581660"/>
                  </a:lnTo>
                  <a:lnTo>
                    <a:pt x="162560" y="616839"/>
                  </a:lnTo>
                  <a:lnTo>
                    <a:pt x="156337" y="625094"/>
                  </a:lnTo>
                  <a:lnTo>
                    <a:pt x="148971" y="633349"/>
                  </a:lnTo>
                  <a:lnTo>
                    <a:pt x="142621" y="641731"/>
                  </a:lnTo>
                  <a:lnTo>
                    <a:pt x="135382" y="648969"/>
                  </a:lnTo>
                  <a:lnTo>
                    <a:pt x="128015" y="656336"/>
                  </a:lnTo>
                  <a:lnTo>
                    <a:pt x="120776" y="648969"/>
                  </a:lnTo>
                  <a:lnTo>
                    <a:pt x="113411" y="641731"/>
                  </a:lnTo>
                  <a:lnTo>
                    <a:pt x="106679" y="633349"/>
                  </a:lnTo>
                  <a:lnTo>
                    <a:pt x="100329" y="625094"/>
                  </a:lnTo>
                  <a:lnTo>
                    <a:pt x="93979" y="616839"/>
                  </a:lnTo>
                  <a:lnTo>
                    <a:pt x="87122" y="608965"/>
                  </a:lnTo>
                  <a:lnTo>
                    <a:pt x="81279" y="599694"/>
                  </a:lnTo>
                  <a:lnTo>
                    <a:pt x="75437" y="590931"/>
                  </a:lnTo>
                  <a:lnTo>
                    <a:pt x="69596" y="581660"/>
                  </a:lnTo>
                  <a:lnTo>
                    <a:pt x="63753" y="573278"/>
                  </a:lnTo>
                  <a:lnTo>
                    <a:pt x="57912" y="563118"/>
                  </a:lnTo>
                  <a:lnTo>
                    <a:pt x="53594" y="553339"/>
                  </a:lnTo>
                  <a:lnTo>
                    <a:pt x="48640" y="544068"/>
                  </a:lnTo>
                  <a:lnTo>
                    <a:pt x="43307" y="533273"/>
                  </a:lnTo>
                  <a:lnTo>
                    <a:pt x="39497" y="523494"/>
                  </a:lnTo>
                  <a:lnTo>
                    <a:pt x="34544" y="513206"/>
                  </a:lnTo>
                  <a:lnTo>
                    <a:pt x="31114" y="502539"/>
                  </a:lnTo>
                  <a:lnTo>
                    <a:pt x="26797" y="492252"/>
                  </a:lnTo>
                  <a:lnTo>
                    <a:pt x="22860" y="480568"/>
                  </a:lnTo>
                  <a:lnTo>
                    <a:pt x="20447" y="469265"/>
                  </a:lnTo>
                  <a:lnTo>
                    <a:pt x="16510" y="459105"/>
                  </a:lnTo>
                  <a:lnTo>
                    <a:pt x="14604" y="447802"/>
                  </a:lnTo>
                  <a:lnTo>
                    <a:pt x="11175" y="436118"/>
                  </a:lnTo>
                  <a:lnTo>
                    <a:pt x="9271" y="424434"/>
                  </a:lnTo>
                  <a:lnTo>
                    <a:pt x="6858" y="412623"/>
                  </a:lnTo>
                  <a:lnTo>
                    <a:pt x="4825" y="400939"/>
                  </a:lnTo>
                  <a:lnTo>
                    <a:pt x="3428" y="388747"/>
                  </a:lnTo>
                  <a:lnTo>
                    <a:pt x="1904" y="377063"/>
                  </a:lnTo>
                  <a:lnTo>
                    <a:pt x="1015" y="365252"/>
                  </a:lnTo>
                  <a:lnTo>
                    <a:pt x="508" y="352552"/>
                  </a:lnTo>
                  <a:lnTo>
                    <a:pt x="0" y="339471"/>
                  </a:lnTo>
                  <a:lnTo>
                    <a:pt x="0" y="328168"/>
                  </a:lnTo>
                  <a:lnTo>
                    <a:pt x="0" y="316484"/>
                  </a:lnTo>
                  <a:lnTo>
                    <a:pt x="508" y="303275"/>
                  </a:lnTo>
                  <a:lnTo>
                    <a:pt x="1015" y="290575"/>
                  </a:lnTo>
                  <a:lnTo>
                    <a:pt x="1904" y="278892"/>
                  </a:lnTo>
                  <a:lnTo>
                    <a:pt x="3428" y="267081"/>
                  </a:lnTo>
                  <a:lnTo>
                    <a:pt x="4825" y="254889"/>
                  </a:lnTo>
                  <a:lnTo>
                    <a:pt x="6858" y="243205"/>
                  </a:lnTo>
                  <a:lnTo>
                    <a:pt x="9271" y="231521"/>
                  </a:lnTo>
                  <a:lnTo>
                    <a:pt x="11175" y="219710"/>
                  </a:lnTo>
                  <a:lnTo>
                    <a:pt x="14604" y="208025"/>
                  </a:lnTo>
                  <a:lnTo>
                    <a:pt x="17525" y="196850"/>
                  </a:lnTo>
                  <a:lnTo>
                    <a:pt x="20447" y="186562"/>
                  </a:lnTo>
                  <a:lnTo>
                    <a:pt x="23875" y="175260"/>
                  </a:lnTo>
                  <a:lnTo>
                    <a:pt x="27304" y="163575"/>
                  </a:lnTo>
                  <a:lnTo>
                    <a:pt x="31114" y="153289"/>
                  </a:lnTo>
                  <a:lnTo>
                    <a:pt x="34544" y="142621"/>
                  </a:lnTo>
                  <a:lnTo>
                    <a:pt x="39497" y="131318"/>
                  </a:lnTo>
                  <a:lnTo>
                    <a:pt x="44323" y="121539"/>
                  </a:lnTo>
                  <a:lnTo>
                    <a:pt x="48640" y="111887"/>
                  </a:lnTo>
                  <a:lnTo>
                    <a:pt x="53594" y="102616"/>
                  </a:lnTo>
                  <a:lnTo>
                    <a:pt x="58420" y="92837"/>
                  </a:lnTo>
                  <a:lnTo>
                    <a:pt x="63753" y="82550"/>
                  </a:lnTo>
                  <a:lnTo>
                    <a:pt x="87629" y="46862"/>
                  </a:lnTo>
                  <a:lnTo>
                    <a:pt x="100837" y="29844"/>
                  </a:lnTo>
                  <a:lnTo>
                    <a:pt x="107569" y="21462"/>
                  </a:lnTo>
                  <a:lnTo>
                    <a:pt x="114426" y="14224"/>
                  </a:lnTo>
                  <a:lnTo>
                    <a:pt x="122174" y="6858"/>
                  </a:lnTo>
                  <a:lnTo>
                    <a:pt x="128524" y="0"/>
                  </a:lnTo>
                </a:path>
              </a:pathLst>
            </a:custGeom>
            <a:noFill/>
            <a:ln cap="flat" cmpd="sng" w="9525">
              <a:solidFill>
                <a:srgbClr val="081D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8" name="Google Shape;148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56032" y="1568195"/>
              <a:ext cx="2203704" cy="2971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Google Shape;149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43840" y="1557527"/>
              <a:ext cx="294132" cy="1935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" name="Google Shape;150;p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20624" y="1565147"/>
              <a:ext cx="582167" cy="1935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" name="Google Shape;151;p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908304" y="1557527"/>
              <a:ext cx="1539239" cy="1935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" name="Google Shape;152;p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43840" y="1659635"/>
              <a:ext cx="1522476" cy="1935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3" name="Google Shape;153;p6"/>
          <p:cNvSpPr txBox="1"/>
          <p:nvPr/>
        </p:nvSpPr>
        <p:spPr>
          <a:xfrm>
            <a:off x="1022096" y="379603"/>
            <a:ext cx="781050" cy="1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A	B</a:t>
            </a:r>
            <a:endParaRPr sz="5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6"/>
          <p:cNvSpPr txBox="1"/>
          <p:nvPr/>
        </p:nvSpPr>
        <p:spPr>
          <a:xfrm>
            <a:off x="287274" y="1572005"/>
            <a:ext cx="2085339" cy="2305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030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-US" sz="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UNION ALL </a:t>
            </a: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operator returns results from both  queries, including all duplications.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"/>
          <p:cNvSpPr txBox="1"/>
          <p:nvPr/>
        </p:nvSpPr>
        <p:spPr>
          <a:xfrm>
            <a:off x="157378" y="2022094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1-377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7"/>
          <p:cNvSpPr txBox="1"/>
          <p:nvPr/>
        </p:nvSpPr>
        <p:spPr>
          <a:xfrm>
            <a:off x="796290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7"/>
          <p:cNvSpPr txBox="1"/>
          <p:nvPr>
            <p:ph type="title"/>
          </p:nvPr>
        </p:nvSpPr>
        <p:spPr>
          <a:xfrm>
            <a:off x="584708" y="154051"/>
            <a:ext cx="1633855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UNION ALL </a:t>
            </a:r>
            <a:r>
              <a:rPr lang="en-US"/>
              <a:t>Operator</a:t>
            </a:r>
            <a:endParaRPr/>
          </a:p>
        </p:txBody>
      </p:sp>
      <p:sp>
        <p:nvSpPr>
          <p:cNvPr id="162" name="Google Shape;162;p7"/>
          <p:cNvSpPr txBox="1"/>
          <p:nvPr/>
        </p:nvSpPr>
        <p:spPr>
          <a:xfrm>
            <a:off x="284784" y="367411"/>
            <a:ext cx="2003425" cy="225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675">
            <a:spAutoFit/>
          </a:bodyPr>
          <a:lstStyle/>
          <a:p>
            <a:pPr indent="0" lvl="0" marL="12700" marR="5080" rtl="0" algn="l">
              <a:lnSpc>
                <a:spcPct val="1184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Display the current and previous departments of  all employees.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3" name="Google Shape;163;p7"/>
          <p:cNvGraphicFramePr/>
          <p:nvPr/>
        </p:nvGraphicFramePr>
        <p:xfrm>
          <a:off x="301752" y="6065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{A6A1064B-97DA-4E8C-89B4-798A148F6B44}</a:tableStyleId>
              </a:tblPr>
              <a:tblGrid>
                <a:gridCol w="422275"/>
                <a:gridCol w="1618625"/>
              </a:tblGrid>
              <a:tr h="164475">
                <a:tc gridSpan="2">
                  <a:txBody>
                    <a:bodyPr/>
                    <a:lstStyle/>
                    <a:p>
                      <a:pPr indent="0" lvl="0" marL="27305" marR="28892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 employee_id, job_id, department_id  FROM employees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CC"/>
                    </a:solidFill>
                  </a:tcPr>
                </a:tc>
                <a:tc hMerge="1"/>
              </a:tr>
              <a:tr h="93975">
                <a:tc>
                  <a:txBody>
                    <a:bodyPr/>
                    <a:lstStyle/>
                    <a:p>
                      <a:pPr indent="0" lvl="0" marL="27305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UNION ALL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450" marB="0" marR="0" marL="0">
                    <a:lnL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</a:tr>
              <a:tr h="264800">
                <a:tc gridSpan="2">
                  <a:txBody>
                    <a:bodyPr/>
                    <a:lstStyle/>
                    <a:p>
                      <a:pPr indent="0" lvl="0" marL="27305" marR="0" rtl="0" algn="l">
                        <a:lnSpc>
                          <a:spcPct val="1118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 employee_id, job_id, department_id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27305" marR="1083945" rtl="0" algn="l">
                        <a:lnSpc>
                          <a:spcPct val="121818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 job_history  ORDER BY employee_id;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 hMerge="1"/>
              </a:tr>
            </a:tbl>
          </a:graphicData>
        </a:graphic>
      </p:graphicFrame>
      <p:grpSp>
        <p:nvGrpSpPr>
          <p:cNvPr id="164" name="Google Shape;164;p7"/>
          <p:cNvGrpSpPr/>
          <p:nvPr/>
        </p:nvGrpSpPr>
        <p:grpSpPr>
          <a:xfrm>
            <a:off x="289560" y="1162812"/>
            <a:ext cx="2071116" cy="701039"/>
            <a:chOff x="289560" y="1162812"/>
            <a:chExt cx="2071116" cy="701039"/>
          </a:xfrm>
        </p:grpSpPr>
        <p:pic>
          <p:nvPicPr>
            <p:cNvPr id="165" name="Google Shape;165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89560" y="1162812"/>
              <a:ext cx="2071116" cy="2133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89560" y="1412748"/>
              <a:ext cx="2071116" cy="1996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89560" y="1647444"/>
              <a:ext cx="2071116" cy="21640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8" name="Google Shape;168;p7"/>
          <p:cNvSpPr txBox="1"/>
          <p:nvPr/>
        </p:nvSpPr>
        <p:spPr>
          <a:xfrm>
            <a:off x="275031" y="1300353"/>
            <a:ext cx="120014" cy="3797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7"/>
          <p:cNvSpPr/>
          <p:nvPr/>
        </p:nvSpPr>
        <p:spPr>
          <a:xfrm>
            <a:off x="325374" y="1421130"/>
            <a:ext cx="2011680" cy="184785"/>
          </a:xfrm>
          <a:custGeom>
            <a:rect b="b" l="l" r="r" t="t"/>
            <a:pathLst>
              <a:path extrusionOk="0" h="184784" w="2011680">
                <a:moveTo>
                  <a:pt x="0" y="184403"/>
                </a:moveTo>
                <a:lnTo>
                  <a:pt x="2011679" y="184403"/>
                </a:lnTo>
                <a:lnTo>
                  <a:pt x="2011679" y="0"/>
                </a:lnTo>
                <a:lnTo>
                  <a:pt x="0" y="0"/>
                </a:lnTo>
                <a:lnTo>
                  <a:pt x="0" y="184403"/>
                </a:lnTo>
                <a:close/>
              </a:path>
            </a:pathLst>
          </a:custGeom>
          <a:noFill/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"/>
          <p:cNvSpPr txBox="1"/>
          <p:nvPr/>
        </p:nvSpPr>
        <p:spPr>
          <a:xfrm>
            <a:off x="157988" y="2022094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1-378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8"/>
          <p:cNvSpPr txBox="1"/>
          <p:nvPr/>
        </p:nvSpPr>
        <p:spPr>
          <a:xfrm>
            <a:off x="796798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6" name="Google Shape;176;p8"/>
          <p:cNvGrpSpPr/>
          <p:nvPr/>
        </p:nvGrpSpPr>
        <p:grpSpPr>
          <a:xfrm>
            <a:off x="632460" y="560831"/>
            <a:ext cx="1647825" cy="957580"/>
            <a:chOff x="632460" y="560831"/>
            <a:chExt cx="1647825" cy="957580"/>
          </a:xfrm>
        </p:grpSpPr>
        <p:sp>
          <p:nvSpPr>
            <p:cNvPr id="177" name="Google Shape;177;p8"/>
            <p:cNvSpPr/>
            <p:nvPr/>
          </p:nvSpPr>
          <p:spPr>
            <a:xfrm>
              <a:off x="632460" y="560831"/>
              <a:ext cx="1647825" cy="957580"/>
            </a:xfrm>
            <a:custGeom>
              <a:rect b="b" l="l" r="r" t="t"/>
              <a:pathLst>
                <a:path extrusionOk="0" h="957580" w="1647825">
                  <a:moveTo>
                    <a:pt x="1647444" y="469392"/>
                  </a:moveTo>
                  <a:lnTo>
                    <a:pt x="1645056" y="421411"/>
                  </a:lnTo>
                  <a:lnTo>
                    <a:pt x="1638071" y="374802"/>
                  </a:lnTo>
                  <a:lnTo>
                    <a:pt x="1626717" y="329831"/>
                  </a:lnTo>
                  <a:lnTo>
                    <a:pt x="1611210" y="286702"/>
                  </a:lnTo>
                  <a:lnTo>
                    <a:pt x="1591805" y="245668"/>
                  </a:lnTo>
                  <a:lnTo>
                    <a:pt x="1568716" y="206971"/>
                  </a:lnTo>
                  <a:lnTo>
                    <a:pt x="1542173" y="170840"/>
                  </a:lnTo>
                  <a:lnTo>
                    <a:pt x="1512417" y="137502"/>
                  </a:lnTo>
                  <a:lnTo>
                    <a:pt x="1479689" y="107200"/>
                  </a:lnTo>
                  <a:lnTo>
                    <a:pt x="1444193" y="80175"/>
                  </a:lnTo>
                  <a:lnTo>
                    <a:pt x="1406182" y="56667"/>
                  </a:lnTo>
                  <a:lnTo>
                    <a:pt x="1365885" y="36893"/>
                  </a:lnTo>
                  <a:lnTo>
                    <a:pt x="1323530" y="21107"/>
                  </a:lnTo>
                  <a:lnTo>
                    <a:pt x="1279347" y="9537"/>
                  </a:lnTo>
                  <a:lnTo>
                    <a:pt x="1233563" y="2425"/>
                  </a:lnTo>
                  <a:lnTo>
                    <a:pt x="1186434" y="0"/>
                  </a:lnTo>
                  <a:lnTo>
                    <a:pt x="1139291" y="2425"/>
                  </a:lnTo>
                  <a:lnTo>
                    <a:pt x="1093508" y="9537"/>
                  </a:lnTo>
                  <a:lnTo>
                    <a:pt x="1049324" y="21107"/>
                  </a:lnTo>
                  <a:lnTo>
                    <a:pt x="1006970" y="36893"/>
                  </a:lnTo>
                  <a:lnTo>
                    <a:pt x="966673" y="56667"/>
                  </a:lnTo>
                  <a:lnTo>
                    <a:pt x="928662" y="80175"/>
                  </a:lnTo>
                  <a:lnTo>
                    <a:pt x="893165" y="107200"/>
                  </a:lnTo>
                  <a:lnTo>
                    <a:pt x="860437" y="137502"/>
                  </a:lnTo>
                  <a:lnTo>
                    <a:pt x="830681" y="170840"/>
                  </a:lnTo>
                  <a:lnTo>
                    <a:pt x="817460" y="188836"/>
                  </a:lnTo>
                  <a:lnTo>
                    <a:pt x="816749" y="187845"/>
                  </a:lnTo>
                  <a:lnTo>
                    <a:pt x="786993" y="154457"/>
                  </a:lnTo>
                  <a:lnTo>
                    <a:pt x="754265" y="124117"/>
                  </a:lnTo>
                  <a:lnTo>
                    <a:pt x="718769" y="97053"/>
                  </a:lnTo>
                  <a:lnTo>
                    <a:pt x="680758" y="73507"/>
                  </a:lnTo>
                  <a:lnTo>
                    <a:pt x="640461" y="53708"/>
                  </a:lnTo>
                  <a:lnTo>
                    <a:pt x="598106" y="37896"/>
                  </a:lnTo>
                  <a:lnTo>
                    <a:pt x="553923" y="26314"/>
                  </a:lnTo>
                  <a:lnTo>
                    <a:pt x="508139" y="19202"/>
                  </a:lnTo>
                  <a:lnTo>
                    <a:pt x="461010" y="16764"/>
                  </a:lnTo>
                  <a:lnTo>
                    <a:pt x="413867" y="19202"/>
                  </a:lnTo>
                  <a:lnTo>
                    <a:pt x="368084" y="26314"/>
                  </a:lnTo>
                  <a:lnTo>
                    <a:pt x="323900" y="37896"/>
                  </a:lnTo>
                  <a:lnTo>
                    <a:pt x="281546" y="53708"/>
                  </a:lnTo>
                  <a:lnTo>
                    <a:pt x="241249" y="73507"/>
                  </a:lnTo>
                  <a:lnTo>
                    <a:pt x="203238" y="97053"/>
                  </a:lnTo>
                  <a:lnTo>
                    <a:pt x="167741" y="124117"/>
                  </a:lnTo>
                  <a:lnTo>
                    <a:pt x="135013" y="154457"/>
                  </a:lnTo>
                  <a:lnTo>
                    <a:pt x="105257" y="187845"/>
                  </a:lnTo>
                  <a:lnTo>
                    <a:pt x="78714" y="224028"/>
                  </a:lnTo>
                  <a:lnTo>
                    <a:pt x="55626" y="262801"/>
                  </a:lnTo>
                  <a:lnTo>
                    <a:pt x="36220" y="303898"/>
                  </a:lnTo>
                  <a:lnTo>
                    <a:pt x="20713" y="347091"/>
                  </a:lnTo>
                  <a:lnTo>
                    <a:pt x="9359" y="392150"/>
                  </a:lnTo>
                  <a:lnTo>
                    <a:pt x="2374" y="438848"/>
                  </a:lnTo>
                  <a:lnTo>
                    <a:pt x="0" y="486918"/>
                  </a:lnTo>
                  <a:lnTo>
                    <a:pt x="2374" y="535000"/>
                  </a:lnTo>
                  <a:lnTo>
                    <a:pt x="9359" y="581698"/>
                  </a:lnTo>
                  <a:lnTo>
                    <a:pt x="20713" y="626757"/>
                  </a:lnTo>
                  <a:lnTo>
                    <a:pt x="36220" y="669950"/>
                  </a:lnTo>
                  <a:lnTo>
                    <a:pt x="55626" y="711047"/>
                  </a:lnTo>
                  <a:lnTo>
                    <a:pt x="78714" y="749820"/>
                  </a:lnTo>
                  <a:lnTo>
                    <a:pt x="105257" y="786003"/>
                  </a:lnTo>
                  <a:lnTo>
                    <a:pt x="135013" y="819391"/>
                  </a:lnTo>
                  <a:lnTo>
                    <a:pt x="167741" y="849731"/>
                  </a:lnTo>
                  <a:lnTo>
                    <a:pt x="203238" y="876795"/>
                  </a:lnTo>
                  <a:lnTo>
                    <a:pt x="241249" y="900341"/>
                  </a:lnTo>
                  <a:lnTo>
                    <a:pt x="281546" y="920140"/>
                  </a:lnTo>
                  <a:lnTo>
                    <a:pt x="323900" y="935951"/>
                  </a:lnTo>
                  <a:lnTo>
                    <a:pt x="368084" y="947534"/>
                  </a:lnTo>
                  <a:lnTo>
                    <a:pt x="413867" y="954646"/>
                  </a:lnTo>
                  <a:lnTo>
                    <a:pt x="461010" y="957072"/>
                  </a:lnTo>
                  <a:lnTo>
                    <a:pt x="508139" y="954646"/>
                  </a:lnTo>
                  <a:lnTo>
                    <a:pt x="553923" y="947534"/>
                  </a:lnTo>
                  <a:lnTo>
                    <a:pt x="598106" y="935951"/>
                  </a:lnTo>
                  <a:lnTo>
                    <a:pt x="640461" y="920140"/>
                  </a:lnTo>
                  <a:lnTo>
                    <a:pt x="680758" y="900341"/>
                  </a:lnTo>
                  <a:lnTo>
                    <a:pt x="718769" y="876795"/>
                  </a:lnTo>
                  <a:lnTo>
                    <a:pt x="754265" y="849731"/>
                  </a:lnTo>
                  <a:lnTo>
                    <a:pt x="786993" y="819391"/>
                  </a:lnTo>
                  <a:lnTo>
                    <a:pt x="816749" y="786003"/>
                  </a:lnTo>
                  <a:lnTo>
                    <a:pt x="830326" y="767486"/>
                  </a:lnTo>
                  <a:lnTo>
                    <a:pt x="830681" y="767956"/>
                  </a:lnTo>
                  <a:lnTo>
                    <a:pt x="860437" y="801293"/>
                  </a:lnTo>
                  <a:lnTo>
                    <a:pt x="893165" y="831596"/>
                  </a:lnTo>
                  <a:lnTo>
                    <a:pt x="928662" y="858621"/>
                  </a:lnTo>
                  <a:lnTo>
                    <a:pt x="966673" y="882129"/>
                  </a:lnTo>
                  <a:lnTo>
                    <a:pt x="1006970" y="901903"/>
                  </a:lnTo>
                  <a:lnTo>
                    <a:pt x="1049324" y="917689"/>
                  </a:lnTo>
                  <a:lnTo>
                    <a:pt x="1093508" y="929259"/>
                  </a:lnTo>
                  <a:lnTo>
                    <a:pt x="1139291" y="936371"/>
                  </a:lnTo>
                  <a:lnTo>
                    <a:pt x="1186434" y="938784"/>
                  </a:lnTo>
                  <a:lnTo>
                    <a:pt x="1233563" y="936371"/>
                  </a:lnTo>
                  <a:lnTo>
                    <a:pt x="1279347" y="929259"/>
                  </a:lnTo>
                  <a:lnTo>
                    <a:pt x="1323530" y="917689"/>
                  </a:lnTo>
                  <a:lnTo>
                    <a:pt x="1365885" y="901903"/>
                  </a:lnTo>
                  <a:lnTo>
                    <a:pt x="1406182" y="882129"/>
                  </a:lnTo>
                  <a:lnTo>
                    <a:pt x="1444193" y="858621"/>
                  </a:lnTo>
                  <a:lnTo>
                    <a:pt x="1479689" y="831596"/>
                  </a:lnTo>
                  <a:lnTo>
                    <a:pt x="1512417" y="801293"/>
                  </a:lnTo>
                  <a:lnTo>
                    <a:pt x="1542173" y="767956"/>
                  </a:lnTo>
                  <a:lnTo>
                    <a:pt x="1568716" y="731824"/>
                  </a:lnTo>
                  <a:lnTo>
                    <a:pt x="1591805" y="693127"/>
                  </a:lnTo>
                  <a:lnTo>
                    <a:pt x="1611210" y="652094"/>
                  </a:lnTo>
                  <a:lnTo>
                    <a:pt x="1626717" y="608965"/>
                  </a:lnTo>
                  <a:lnTo>
                    <a:pt x="1638071" y="563994"/>
                  </a:lnTo>
                  <a:lnTo>
                    <a:pt x="1645056" y="517385"/>
                  </a:lnTo>
                  <a:lnTo>
                    <a:pt x="1647444" y="469392"/>
                  </a:lnTo>
                  <a:close/>
                </a:path>
              </a:pathLst>
            </a:custGeom>
            <a:solidFill>
              <a:srgbClr val="0066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8"/>
            <p:cNvSpPr/>
            <p:nvPr/>
          </p:nvSpPr>
          <p:spPr>
            <a:xfrm>
              <a:off x="1326642" y="750570"/>
              <a:ext cx="259079" cy="586740"/>
            </a:xfrm>
            <a:custGeom>
              <a:rect b="b" l="l" r="r" t="t"/>
              <a:pathLst>
                <a:path extrusionOk="0" h="586740" w="259080">
                  <a:moveTo>
                    <a:pt x="124968" y="0"/>
                  </a:moveTo>
                  <a:lnTo>
                    <a:pt x="118618" y="6350"/>
                  </a:lnTo>
                  <a:lnTo>
                    <a:pt x="111251" y="12700"/>
                  </a:lnTo>
                  <a:lnTo>
                    <a:pt x="103886" y="19557"/>
                  </a:lnTo>
                  <a:lnTo>
                    <a:pt x="91186" y="34163"/>
                  </a:lnTo>
                  <a:lnTo>
                    <a:pt x="84836" y="42545"/>
                  </a:lnTo>
                  <a:lnTo>
                    <a:pt x="78612" y="49784"/>
                  </a:lnTo>
                  <a:lnTo>
                    <a:pt x="66801" y="66421"/>
                  </a:lnTo>
                  <a:lnTo>
                    <a:pt x="60451" y="74295"/>
                  </a:lnTo>
                  <a:lnTo>
                    <a:pt x="56134" y="84074"/>
                  </a:lnTo>
                  <a:lnTo>
                    <a:pt x="51181" y="92328"/>
                  </a:lnTo>
                  <a:lnTo>
                    <a:pt x="46355" y="101092"/>
                  </a:lnTo>
                  <a:lnTo>
                    <a:pt x="41910" y="110363"/>
                  </a:lnTo>
                  <a:lnTo>
                    <a:pt x="37084" y="118745"/>
                  </a:lnTo>
                  <a:lnTo>
                    <a:pt x="32638" y="128524"/>
                  </a:lnTo>
                  <a:lnTo>
                    <a:pt x="29337" y="138302"/>
                  </a:lnTo>
                  <a:lnTo>
                    <a:pt x="25908" y="147574"/>
                  </a:lnTo>
                  <a:lnTo>
                    <a:pt x="16128" y="177292"/>
                  </a:lnTo>
                  <a:lnTo>
                    <a:pt x="13715" y="187578"/>
                  </a:lnTo>
                  <a:lnTo>
                    <a:pt x="10287" y="198374"/>
                  </a:lnTo>
                  <a:lnTo>
                    <a:pt x="4445" y="230631"/>
                  </a:lnTo>
                  <a:lnTo>
                    <a:pt x="3428" y="240411"/>
                  </a:lnTo>
                  <a:lnTo>
                    <a:pt x="1905" y="250571"/>
                  </a:lnTo>
                  <a:lnTo>
                    <a:pt x="1015" y="272669"/>
                  </a:lnTo>
                  <a:lnTo>
                    <a:pt x="0" y="284352"/>
                  </a:lnTo>
                  <a:lnTo>
                    <a:pt x="1524" y="317119"/>
                  </a:lnTo>
                  <a:lnTo>
                    <a:pt x="8762" y="371348"/>
                  </a:lnTo>
                  <a:lnTo>
                    <a:pt x="17018" y="402082"/>
                  </a:lnTo>
                  <a:lnTo>
                    <a:pt x="19558" y="411861"/>
                  </a:lnTo>
                  <a:lnTo>
                    <a:pt x="23368" y="421640"/>
                  </a:lnTo>
                  <a:lnTo>
                    <a:pt x="25908" y="431419"/>
                  </a:lnTo>
                  <a:lnTo>
                    <a:pt x="30225" y="441579"/>
                  </a:lnTo>
                  <a:lnTo>
                    <a:pt x="34671" y="450469"/>
                  </a:lnTo>
                  <a:lnTo>
                    <a:pt x="38100" y="460248"/>
                  </a:lnTo>
                  <a:lnTo>
                    <a:pt x="42925" y="469519"/>
                  </a:lnTo>
                  <a:lnTo>
                    <a:pt x="47751" y="477774"/>
                  </a:lnTo>
                  <a:lnTo>
                    <a:pt x="52705" y="487553"/>
                  </a:lnTo>
                  <a:lnTo>
                    <a:pt x="58038" y="495808"/>
                  </a:lnTo>
                  <a:lnTo>
                    <a:pt x="62484" y="504698"/>
                  </a:lnTo>
                  <a:lnTo>
                    <a:pt x="67818" y="513461"/>
                  </a:lnTo>
                  <a:lnTo>
                    <a:pt x="74168" y="520319"/>
                  </a:lnTo>
                  <a:lnTo>
                    <a:pt x="86360" y="536448"/>
                  </a:lnTo>
                  <a:lnTo>
                    <a:pt x="91694" y="544703"/>
                  </a:lnTo>
                  <a:lnTo>
                    <a:pt x="105918" y="558926"/>
                  </a:lnTo>
                  <a:lnTo>
                    <a:pt x="118618" y="573532"/>
                  </a:lnTo>
                  <a:lnTo>
                    <a:pt x="133731" y="586232"/>
                  </a:lnTo>
                  <a:lnTo>
                    <a:pt x="140970" y="579374"/>
                  </a:lnTo>
                  <a:lnTo>
                    <a:pt x="148336" y="573024"/>
                  </a:lnTo>
                  <a:lnTo>
                    <a:pt x="161925" y="557911"/>
                  </a:lnTo>
                  <a:lnTo>
                    <a:pt x="173736" y="543306"/>
                  </a:lnTo>
                  <a:lnTo>
                    <a:pt x="180467" y="534416"/>
                  </a:lnTo>
                  <a:lnTo>
                    <a:pt x="191770" y="518287"/>
                  </a:lnTo>
                  <a:lnTo>
                    <a:pt x="198120" y="510540"/>
                  </a:lnTo>
                  <a:lnTo>
                    <a:pt x="202437" y="501776"/>
                  </a:lnTo>
                  <a:lnTo>
                    <a:pt x="207390" y="493395"/>
                  </a:lnTo>
                  <a:lnTo>
                    <a:pt x="217550" y="474345"/>
                  </a:lnTo>
                  <a:lnTo>
                    <a:pt x="221487" y="465582"/>
                  </a:lnTo>
                  <a:lnTo>
                    <a:pt x="225933" y="457326"/>
                  </a:lnTo>
                  <a:lnTo>
                    <a:pt x="229362" y="447548"/>
                  </a:lnTo>
                  <a:lnTo>
                    <a:pt x="233680" y="437261"/>
                  </a:lnTo>
                  <a:lnTo>
                    <a:pt x="236600" y="426974"/>
                  </a:lnTo>
                  <a:lnTo>
                    <a:pt x="240537" y="417195"/>
                  </a:lnTo>
                  <a:lnTo>
                    <a:pt x="242950" y="407924"/>
                  </a:lnTo>
                  <a:lnTo>
                    <a:pt x="245363" y="397129"/>
                  </a:lnTo>
                  <a:lnTo>
                    <a:pt x="248285" y="387476"/>
                  </a:lnTo>
                  <a:lnTo>
                    <a:pt x="253237" y="365887"/>
                  </a:lnTo>
                  <a:lnTo>
                    <a:pt x="255143" y="344932"/>
                  </a:lnTo>
                  <a:lnTo>
                    <a:pt x="256667" y="333628"/>
                  </a:lnTo>
                  <a:lnTo>
                    <a:pt x="257556" y="313181"/>
                  </a:lnTo>
                  <a:lnTo>
                    <a:pt x="258572" y="301371"/>
                  </a:lnTo>
                  <a:lnTo>
                    <a:pt x="257175" y="267716"/>
                  </a:lnTo>
                  <a:lnTo>
                    <a:pt x="255143" y="246252"/>
                  </a:lnTo>
                  <a:lnTo>
                    <a:pt x="253746" y="234950"/>
                  </a:lnTo>
                  <a:lnTo>
                    <a:pt x="251713" y="224281"/>
                  </a:lnTo>
                  <a:lnTo>
                    <a:pt x="250317" y="213995"/>
                  </a:lnTo>
                  <a:lnTo>
                    <a:pt x="236093" y="163195"/>
                  </a:lnTo>
                  <a:lnTo>
                    <a:pt x="224409" y="134366"/>
                  </a:lnTo>
                  <a:lnTo>
                    <a:pt x="220980" y="125095"/>
                  </a:lnTo>
                  <a:lnTo>
                    <a:pt x="216153" y="115316"/>
                  </a:lnTo>
                  <a:lnTo>
                    <a:pt x="210820" y="106934"/>
                  </a:lnTo>
                  <a:lnTo>
                    <a:pt x="206883" y="98171"/>
                  </a:lnTo>
                  <a:lnTo>
                    <a:pt x="201549" y="89407"/>
                  </a:lnTo>
                  <a:lnTo>
                    <a:pt x="196087" y="81152"/>
                  </a:lnTo>
                  <a:lnTo>
                    <a:pt x="190753" y="72263"/>
                  </a:lnTo>
                  <a:lnTo>
                    <a:pt x="160020" y="32766"/>
                  </a:lnTo>
                  <a:lnTo>
                    <a:pt x="140081" y="12192"/>
                  </a:lnTo>
                  <a:lnTo>
                    <a:pt x="124968" y="0"/>
                  </a:lnTo>
                  <a:close/>
                </a:path>
              </a:pathLst>
            </a:custGeom>
            <a:solidFill>
              <a:srgbClr val="FFFF6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8"/>
            <p:cNvSpPr/>
            <p:nvPr/>
          </p:nvSpPr>
          <p:spPr>
            <a:xfrm>
              <a:off x="1326642" y="750570"/>
              <a:ext cx="259079" cy="586740"/>
            </a:xfrm>
            <a:custGeom>
              <a:rect b="b" l="l" r="r" t="t"/>
              <a:pathLst>
                <a:path extrusionOk="0" h="586740" w="259080">
                  <a:moveTo>
                    <a:pt x="124968" y="0"/>
                  </a:moveTo>
                  <a:lnTo>
                    <a:pt x="132207" y="5842"/>
                  </a:lnTo>
                  <a:lnTo>
                    <a:pt x="140081" y="12192"/>
                  </a:lnTo>
                  <a:lnTo>
                    <a:pt x="146812" y="19050"/>
                  </a:lnTo>
                  <a:lnTo>
                    <a:pt x="153670" y="25907"/>
                  </a:lnTo>
                  <a:lnTo>
                    <a:pt x="160020" y="32766"/>
                  </a:lnTo>
                  <a:lnTo>
                    <a:pt x="166877" y="41021"/>
                  </a:lnTo>
                  <a:lnTo>
                    <a:pt x="172720" y="47878"/>
                  </a:lnTo>
                  <a:lnTo>
                    <a:pt x="179070" y="56134"/>
                  </a:lnTo>
                  <a:lnTo>
                    <a:pt x="184912" y="64007"/>
                  </a:lnTo>
                  <a:lnTo>
                    <a:pt x="190753" y="72263"/>
                  </a:lnTo>
                  <a:lnTo>
                    <a:pt x="196087" y="81152"/>
                  </a:lnTo>
                  <a:lnTo>
                    <a:pt x="201549" y="89407"/>
                  </a:lnTo>
                  <a:lnTo>
                    <a:pt x="206883" y="98171"/>
                  </a:lnTo>
                  <a:lnTo>
                    <a:pt x="210820" y="106934"/>
                  </a:lnTo>
                  <a:lnTo>
                    <a:pt x="216153" y="115316"/>
                  </a:lnTo>
                  <a:lnTo>
                    <a:pt x="220980" y="125095"/>
                  </a:lnTo>
                  <a:lnTo>
                    <a:pt x="224409" y="134366"/>
                  </a:lnTo>
                  <a:lnTo>
                    <a:pt x="228853" y="144652"/>
                  </a:lnTo>
                  <a:lnTo>
                    <a:pt x="232790" y="153924"/>
                  </a:lnTo>
                  <a:lnTo>
                    <a:pt x="236093" y="163195"/>
                  </a:lnTo>
                  <a:lnTo>
                    <a:pt x="239013" y="172974"/>
                  </a:lnTo>
                  <a:lnTo>
                    <a:pt x="242443" y="183642"/>
                  </a:lnTo>
                  <a:lnTo>
                    <a:pt x="244983" y="193421"/>
                  </a:lnTo>
                  <a:lnTo>
                    <a:pt x="247903" y="203707"/>
                  </a:lnTo>
                  <a:lnTo>
                    <a:pt x="250317" y="213995"/>
                  </a:lnTo>
                  <a:lnTo>
                    <a:pt x="251713" y="224281"/>
                  </a:lnTo>
                  <a:lnTo>
                    <a:pt x="253746" y="234950"/>
                  </a:lnTo>
                  <a:lnTo>
                    <a:pt x="255143" y="246252"/>
                  </a:lnTo>
                  <a:lnTo>
                    <a:pt x="256159" y="257428"/>
                  </a:lnTo>
                  <a:lnTo>
                    <a:pt x="257175" y="267716"/>
                  </a:lnTo>
                  <a:lnTo>
                    <a:pt x="257556" y="279400"/>
                  </a:lnTo>
                  <a:lnTo>
                    <a:pt x="258063" y="291211"/>
                  </a:lnTo>
                  <a:lnTo>
                    <a:pt x="258572" y="301371"/>
                  </a:lnTo>
                  <a:lnTo>
                    <a:pt x="257556" y="313181"/>
                  </a:lnTo>
                  <a:lnTo>
                    <a:pt x="257175" y="323469"/>
                  </a:lnTo>
                  <a:lnTo>
                    <a:pt x="256667" y="333628"/>
                  </a:lnTo>
                  <a:lnTo>
                    <a:pt x="255143" y="344932"/>
                  </a:lnTo>
                  <a:lnTo>
                    <a:pt x="254253" y="355219"/>
                  </a:lnTo>
                  <a:lnTo>
                    <a:pt x="253237" y="365887"/>
                  </a:lnTo>
                  <a:lnTo>
                    <a:pt x="250825" y="376682"/>
                  </a:lnTo>
                  <a:lnTo>
                    <a:pt x="248285" y="387476"/>
                  </a:lnTo>
                  <a:lnTo>
                    <a:pt x="245363" y="397129"/>
                  </a:lnTo>
                  <a:lnTo>
                    <a:pt x="242950" y="407924"/>
                  </a:lnTo>
                  <a:lnTo>
                    <a:pt x="240537" y="417195"/>
                  </a:lnTo>
                  <a:lnTo>
                    <a:pt x="236600" y="426974"/>
                  </a:lnTo>
                  <a:lnTo>
                    <a:pt x="233680" y="437261"/>
                  </a:lnTo>
                  <a:lnTo>
                    <a:pt x="229362" y="447548"/>
                  </a:lnTo>
                  <a:lnTo>
                    <a:pt x="225933" y="457326"/>
                  </a:lnTo>
                  <a:lnTo>
                    <a:pt x="221487" y="465582"/>
                  </a:lnTo>
                  <a:lnTo>
                    <a:pt x="217550" y="474345"/>
                  </a:lnTo>
                  <a:lnTo>
                    <a:pt x="212217" y="484124"/>
                  </a:lnTo>
                  <a:lnTo>
                    <a:pt x="207390" y="493395"/>
                  </a:lnTo>
                  <a:lnTo>
                    <a:pt x="202437" y="501776"/>
                  </a:lnTo>
                  <a:lnTo>
                    <a:pt x="198120" y="510540"/>
                  </a:lnTo>
                  <a:lnTo>
                    <a:pt x="191770" y="518287"/>
                  </a:lnTo>
                  <a:lnTo>
                    <a:pt x="167894" y="550545"/>
                  </a:lnTo>
                  <a:lnTo>
                    <a:pt x="154686" y="565785"/>
                  </a:lnTo>
                  <a:lnTo>
                    <a:pt x="148336" y="573024"/>
                  </a:lnTo>
                  <a:lnTo>
                    <a:pt x="140970" y="579374"/>
                  </a:lnTo>
                  <a:lnTo>
                    <a:pt x="133731" y="586232"/>
                  </a:lnTo>
                  <a:lnTo>
                    <a:pt x="126364" y="579882"/>
                  </a:lnTo>
                  <a:lnTo>
                    <a:pt x="118618" y="573532"/>
                  </a:lnTo>
                  <a:lnTo>
                    <a:pt x="112268" y="566166"/>
                  </a:lnTo>
                  <a:lnTo>
                    <a:pt x="105918" y="558926"/>
                  </a:lnTo>
                  <a:lnTo>
                    <a:pt x="99060" y="552069"/>
                  </a:lnTo>
                  <a:lnTo>
                    <a:pt x="91694" y="544703"/>
                  </a:lnTo>
                  <a:lnTo>
                    <a:pt x="86360" y="536448"/>
                  </a:lnTo>
                  <a:lnTo>
                    <a:pt x="80518" y="528574"/>
                  </a:lnTo>
                  <a:lnTo>
                    <a:pt x="74168" y="520319"/>
                  </a:lnTo>
                  <a:lnTo>
                    <a:pt x="67818" y="513461"/>
                  </a:lnTo>
                  <a:lnTo>
                    <a:pt x="62484" y="504698"/>
                  </a:lnTo>
                  <a:lnTo>
                    <a:pt x="58038" y="495808"/>
                  </a:lnTo>
                  <a:lnTo>
                    <a:pt x="52705" y="487553"/>
                  </a:lnTo>
                  <a:lnTo>
                    <a:pt x="47751" y="477774"/>
                  </a:lnTo>
                  <a:lnTo>
                    <a:pt x="42925" y="469519"/>
                  </a:lnTo>
                  <a:lnTo>
                    <a:pt x="38100" y="460248"/>
                  </a:lnTo>
                  <a:lnTo>
                    <a:pt x="34671" y="450469"/>
                  </a:lnTo>
                  <a:lnTo>
                    <a:pt x="30225" y="441579"/>
                  </a:lnTo>
                  <a:lnTo>
                    <a:pt x="25908" y="431419"/>
                  </a:lnTo>
                  <a:lnTo>
                    <a:pt x="23368" y="421640"/>
                  </a:lnTo>
                  <a:lnTo>
                    <a:pt x="19558" y="411861"/>
                  </a:lnTo>
                  <a:lnTo>
                    <a:pt x="17018" y="402082"/>
                  </a:lnTo>
                  <a:lnTo>
                    <a:pt x="13715" y="391795"/>
                  </a:lnTo>
                  <a:lnTo>
                    <a:pt x="11175" y="381000"/>
                  </a:lnTo>
                  <a:lnTo>
                    <a:pt x="8762" y="371348"/>
                  </a:lnTo>
                  <a:lnTo>
                    <a:pt x="6858" y="360553"/>
                  </a:lnTo>
                  <a:lnTo>
                    <a:pt x="4825" y="349758"/>
                  </a:lnTo>
                  <a:lnTo>
                    <a:pt x="3428" y="339598"/>
                  </a:lnTo>
                  <a:lnTo>
                    <a:pt x="2412" y="328295"/>
                  </a:lnTo>
                  <a:lnTo>
                    <a:pt x="1524" y="317119"/>
                  </a:lnTo>
                  <a:lnTo>
                    <a:pt x="1015" y="305307"/>
                  </a:lnTo>
                  <a:lnTo>
                    <a:pt x="508" y="295021"/>
                  </a:lnTo>
                  <a:lnTo>
                    <a:pt x="0" y="284352"/>
                  </a:lnTo>
                  <a:lnTo>
                    <a:pt x="1015" y="272669"/>
                  </a:lnTo>
                  <a:lnTo>
                    <a:pt x="1524" y="261366"/>
                  </a:lnTo>
                  <a:lnTo>
                    <a:pt x="1905" y="250571"/>
                  </a:lnTo>
                  <a:lnTo>
                    <a:pt x="3428" y="240411"/>
                  </a:lnTo>
                  <a:lnTo>
                    <a:pt x="4445" y="230631"/>
                  </a:lnTo>
                  <a:lnTo>
                    <a:pt x="6350" y="219837"/>
                  </a:lnTo>
                  <a:lnTo>
                    <a:pt x="8255" y="209042"/>
                  </a:lnTo>
                  <a:lnTo>
                    <a:pt x="10287" y="198374"/>
                  </a:lnTo>
                  <a:lnTo>
                    <a:pt x="13715" y="187578"/>
                  </a:lnTo>
                  <a:lnTo>
                    <a:pt x="16128" y="177292"/>
                  </a:lnTo>
                  <a:lnTo>
                    <a:pt x="19050" y="168528"/>
                  </a:lnTo>
                  <a:lnTo>
                    <a:pt x="22478" y="158242"/>
                  </a:lnTo>
                  <a:lnTo>
                    <a:pt x="25908" y="147574"/>
                  </a:lnTo>
                  <a:lnTo>
                    <a:pt x="29337" y="138302"/>
                  </a:lnTo>
                  <a:lnTo>
                    <a:pt x="32638" y="128524"/>
                  </a:lnTo>
                  <a:lnTo>
                    <a:pt x="37084" y="118745"/>
                  </a:lnTo>
                  <a:lnTo>
                    <a:pt x="41910" y="110363"/>
                  </a:lnTo>
                  <a:lnTo>
                    <a:pt x="46355" y="101092"/>
                  </a:lnTo>
                  <a:lnTo>
                    <a:pt x="51181" y="92328"/>
                  </a:lnTo>
                  <a:lnTo>
                    <a:pt x="56134" y="84074"/>
                  </a:lnTo>
                  <a:lnTo>
                    <a:pt x="60451" y="74295"/>
                  </a:lnTo>
                  <a:lnTo>
                    <a:pt x="66801" y="66421"/>
                  </a:lnTo>
                  <a:lnTo>
                    <a:pt x="72644" y="58166"/>
                  </a:lnTo>
                  <a:lnTo>
                    <a:pt x="78612" y="49784"/>
                  </a:lnTo>
                  <a:lnTo>
                    <a:pt x="84836" y="42545"/>
                  </a:lnTo>
                  <a:lnTo>
                    <a:pt x="91186" y="34163"/>
                  </a:lnTo>
                  <a:lnTo>
                    <a:pt x="97536" y="26924"/>
                  </a:lnTo>
                  <a:lnTo>
                    <a:pt x="103886" y="19557"/>
                  </a:lnTo>
                  <a:lnTo>
                    <a:pt x="111251" y="12700"/>
                  </a:lnTo>
                  <a:lnTo>
                    <a:pt x="118618" y="6350"/>
                  </a:lnTo>
                  <a:lnTo>
                    <a:pt x="124968" y="0"/>
                  </a:lnTo>
                </a:path>
              </a:pathLst>
            </a:custGeom>
            <a:noFill/>
            <a:ln cap="flat" cmpd="sng" w="9525">
              <a:solidFill>
                <a:srgbClr val="081D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0" name="Google Shape;180;p8"/>
          <p:cNvSpPr txBox="1"/>
          <p:nvPr/>
        </p:nvSpPr>
        <p:spPr>
          <a:xfrm>
            <a:off x="737743" y="154051"/>
            <a:ext cx="1331595" cy="3644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-US" sz="8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INTERSECT </a:t>
            </a:r>
            <a:r>
              <a:rPr b="1" lang="en-US" sz="8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Operator</a:t>
            </a:r>
            <a:endParaRPr sz="8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A	B</a:t>
            </a:r>
            <a:endParaRPr sz="5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"/>
          <p:cNvSpPr txBox="1"/>
          <p:nvPr/>
        </p:nvSpPr>
        <p:spPr>
          <a:xfrm>
            <a:off x="157378" y="2022729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1-379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9"/>
          <p:cNvSpPr txBox="1"/>
          <p:nvPr/>
        </p:nvSpPr>
        <p:spPr>
          <a:xfrm>
            <a:off x="796290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9"/>
          <p:cNvSpPr txBox="1"/>
          <p:nvPr>
            <p:ph type="title"/>
          </p:nvPr>
        </p:nvSpPr>
        <p:spPr>
          <a:xfrm>
            <a:off x="584708" y="154686"/>
            <a:ext cx="1633855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INTERSECT </a:t>
            </a:r>
            <a:r>
              <a:rPr lang="en-US"/>
              <a:t>Operator</a:t>
            </a:r>
            <a:endParaRPr/>
          </a:p>
        </p:txBody>
      </p:sp>
      <p:sp>
        <p:nvSpPr>
          <p:cNvPr id="188" name="Google Shape;188;p9"/>
          <p:cNvSpPr txBox="1"/>
          <p:nvPr/>
        </p:nvSpPr>
        <p:spPr>
          <a:xfrm>
            <a:off x="289661" y="475869"/>
            <a:ext cx="2113915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675">
            <a:spAutoFit/>
          </a:bodyPr>
          <a:lstStyle/>
          <a:p>
            <a:pPr indent="0" lvl="0" marL="12700" marR="5080" rtl="0" algn="l">
              <a:lnSpc>
                <a:spcPct val="1184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Display the employee IDs and job IDs of employees  who currently have a job title that they held before  beginning their tenure with the company.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9" name="Google Shape;189;p9"/>
          <p:cNvGrpSpPr/>
          <p:nvPr/>
        </p:nvGrpSpPr>
        <p:grpSpPr>
          <a:xfrm>
            <a:off x="291846" y="921257"/>
            <a:ext cx="2059305" cy="487680"/>
            <a:chOff x="291846" y="921257"/>
            <a:chExt cx="2059305" cy="487680"/>
          </a:xfrm>
        </p:grpSpPr>
        <p:sp>
          <p:nvSpPr>
            <p:cNvPr id="190" name="Google Shape;190;p9"/>
            <p:cNvSpPr/>
            <p:nvPr/>
          </p:nvSpPr>
          <p:spPr>
            <a:xfrm>
              <a:off x="291846" y="921257"/>
              <a:ext cx="2059305" cy="487680"/>
            </a:xfrm>
            <a:custGeom>
              <a:rect b="b" l="l" r="r" t="t"/>
              <a:pathLst>
                <a:path extrusionOk="0" h="487680" w="2059305">
                  <a:moveTo>
                    <a:pt x="2058924" y="0"/>
                  </a:moveTo>
                  <a:lnTo>
                    <a:pt x="0" y="0"/>
                  </a:lnTo>
                  <a:lnTo>
                    <a:pt x="0" y="487680"/>
                  </a:lnTo>
                  <a:lnTo>
                    <a:pt x="2058924" y="487680"/>
                  </a:lnTo>
                  <a:lnTo>
                    <a:pt x="2058924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9"/>
            <p:cNvSpPr/>
            <p:nvPr/>
          </p:nvSpPr>
          <p:spPr>
            <a:xfrm>
              <a:off x="291846" y="921257"/>
              <a:ext cx="2059305" cy="487680"/>
            </a:xfrm>
            <a:custGeom>
              <a:rect b="b" l="l" r="r" t="t"/>
              <a:pathLst>
                <a:path extrusionOk="0" h="487680" w="2059305">
                  <a:moveTo>
                    <a:pt x="0" y="487680"/>
                  </a:moveTo>
                  <a:lnTo>
                    <a:pt x="2058924" y="487680"/>
                  </a:lnTo>
                  <a:lnTo>
                    <a:pt x="2058924" y="0"/>
                  </a:lnTo>
                  <a:lnTo>
                    <a:pt x="0" y="0"/>
                  </a:lnTo>
                  <a:lnTo>
                    <a:pt x="0" y="48768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2" name="Google Shape;192;p9"/>
          <p:cNvSpPr txBox="1"/>
          <p:nvPr/>
        </p:nvSpPr>
        <p:spPr>
          <a:xfrm>
            <a:off x="305562" y="1100709"/>
            <a:ext cx="418465" cy="1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273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INTERSECT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3" name="Google Shape;193;p9"/>
          <p:cNvSpPr txBox="1"/>
          <p:nvPr/>
        </p:nvSpPr>
        <p:spPr>
          <a:xfrm>
            <a:off x="295655" y="933068"/>
            <a:ext cx="2052955" cy="4451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7465" marR="91884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employee_id, job_id  FROM employees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t/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7465" marR="91884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employee_id, job_id  FROM job_history;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4" name="Google Shape;194;p9"/>
          <p:cNvSpPr/>
          <p:nvPr/>
        </p:nvSpPr>
        <p:spPr>
          <a:xfrm>
            <a:off x="305562" y="1125473"/>
            <a:ext cx="422275" cy="70485"/>
          </a:xfrm>
          <a:custGeom>
            <a:rect b="b" l="l" r="r" t="t"/>
            <a:pathLst>
              <a:path extrusionOk="0" h="70484" w="422275">
                <a:moveTo>
                  <a:pt x="0" y="70104"/>
                </a:moveTo>
                <a:lnTo>
                  <a:pt x="422147" y="70104"/>
                </a:lnTo>
                <a:lnTo>
                  <a:pt x="422147" y="0"/>
                </a:lnTo>
                <a:lnTo>
                  <a:pt x="0" y="0"/>
                </a:lnTo>
                <a:lnTo>
                  <a:pt x="0" y="70104"/>
                </a:lnTo>
                <a:close/>
              </a:path>
            </a:pathLst>
          </a:custGeom>
          <a:noFill/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560" y="1476755"/>
            <a:ext cx="2078736" cy="225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2021-09-05T08:44:31Z</dcterms:created>
  <dc:creator>Julie Rose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2015-01-25T00:00:00Z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2021-09-05T00:00:00Z</vt:filetime>
  </property>
</Properties>
</file>