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2108200" cx="2806700"/>
  <p:notesSz cx="2108200" cy="28067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hTQfEIc4X/asBZdy/gibAMappa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99ADCA-E578-4E42-A95C-6C8F5A2E2CB6}">
  <a:tblStyle styleId="{D599ADCA-E578-4E42-A95C-6C8F5A2E2CB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1"/>
            <a:ext cx="913394" cy="141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93614" y="1"/>
            <a:ext cx="914586" cy="141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2665098"/>
            <a:ext cx="913394" cy="1416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93614" y="2665098"/>
            <a:ext cx="914586" cy="1416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2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3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4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5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6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7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7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8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9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0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0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1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1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2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2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3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3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4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6"/>
          <p:cNvSpPr txBox="1"/>
          <p:nvPr>
            <p:ph type="title"/>
          </p:nvPr>
        </p:nvSpPr>
        <p:spPr>
          <a:xfrm>
            <a:off x="690499" y="162305"/>
            <a:ext cx="1432051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type="title"/>
          </p:nvPr>
        </p:nvSpPr>
        <p:spPr>
          <a:xfrm>
            <a:off x="690499" y="162305"/>
            <a:ext cx="1432051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" type="body"/>
          </p:nvPr>
        </p:nvSpPr>
        <p:spPr>
          <a:xfrm>
            <a:off x="278129" y="867156"/>
            <a:ext cx="2367280" cy="680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9"/>
          <p:cNvSpPr txBox="1"/>
          <p:nvPr>
            <p:ph type="ctrTitle"/>
          </p:nvPr>
        </p:nvSpPr>
        <p:spPr>
          <a:xfrm>
            <a:off x="763016" y="160781"/>
            <a:ext cx="1287017" cy="1574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" type="subTitle"/>
          </p:nvPr>
        </p:nvSpPr>
        <p:spPr>
          <a:xfrm>
            <a:off x="421957" y="1180592"/>
            <a:ext cx="196913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0"/>
          <p:cNvSpPr txBox="1"/>
          <p:nvPr>
            <p:ph type="title"/>
          </p:nvPr>
        </p:nvSpPr>
        <p:spPr>
          <a:xfrm>
            <a:off x="690499" y="162305"/>
            <a:ext cx="1432051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" type="body"/>
          </p:nvPr>
        </p:nvSpPr>
        <p:spPr>
          <a:xfrm>
            <a:off x="140652" y="484886"/>
            <a:ext cx="1223676" cy="1391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2" type="body"/>
          </p:nvPr>
        </p:nvSpPr>
        <p:spPr>
          <a:xfrm>
            <a:off x="1448720" y="484886"/>
            <a:ext cx="1223676" cy="1391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/>
          <p:nvPr/>
        </p:nvSpPr>
        <p:spPr>
          <a:xfrm>
            <a:off x="0" y="0"/>
            <a:ext cx="2811780" cy="2108200"/>
          </a:xfrm>
          <a:custGeom>
            <a:rect b="b" l="l" r="r" t="t"/>
            <a:pathLst>
              <a:path extrusionOk="0" h="2108200" w="2811780">
                <a:moveTo>
                  <a:pt x="2811780" y="0"/>
                </a:moveTo>
                <a:lnTo>
                  <a:pt x="0" y="0"/>
                </a:lnTo>
                <a:lnTo>
                  <a:pt x="0" y="2107692"/>
                </a:lnTo>
                <a:lnTo>
                  <a:pt x="2811780" y="2107692"/>
                </a:lnTo>
                <a:lnTo>
                  <a:pt x="281178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5"/>
          <p:cNvSpPr txBox="1"/>
          <p:nvPr>
            <p:ph type="title"/>
          </p:nvPr>
        </p:nvSpPr>
        <p:spPr>
          <a:xfrm>
            <a:off x="690499" y="162305"/>
            <a:ext cx="1432051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5"/>
          <p:cNvSpPr txBox="1"/>
          <p:nvPr>
            <p:ph idx="1" type="body"/>
          </p:nvPr>
        </p:nvSpPr>
        <p:spPr>
          <a:xfrm>
            <a:off x="278129" y="867156"/>
            <a:ext cx="2367280" cy="680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5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Relationship Id="rId4" Type="http://schemas.openxmlformats.org/officeDocument/2006/relationships/image" Target="../media/image37.png"/><Relationship Id="rId5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68.png"/><Relationship Id="rId11" Type="http://schemas.openxmlformats.org/officeDocument/2006/relationships/image" Target="../media/image38.png"/><Relationship Id="rId10" Type="http://schemas.openxmlformats.org/officeDocument/2006/relationships/image" Target="../media/image52.png"/><Relationship Id="rId9" Type="http://schemas.openxmlformats.org/officeDocument/2006/relationships/image" Target="../media/image39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67.png"/><Relationship Id="rId8" Type="http://schemas.openxmlformats.org/officeDocument/2006/relationships/image" Target="../media/image3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3.png"/><Relationship Id="rId4" Type="http://schemas.openxmlformats.org/officeDocument/2006/relationships/image" Target="../media/image5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6.png"/><Relationship Id="rId4" Type="http://schemas.openxmlformats.org/officeDocument/2006/relationships/image" Target="../media/image51.png"/><Relationship Id="rId5" Type="http://schemas.openxmlformats.org/officeDocument/2006/relationships/image" Target="../media/image49.png"/><Relationship Id="rId6" Type="http://schemas.openxmlformats.org/officeDocument/2006/relationships/image" Target="../media/image56.png"/><Relationship Id="rId7" Type="http://schemas.openxmlformats.org/officeDocument/2006/relationships/image" Target="../media/image53.png"/><Relationship Id="rId8" Type="http://schemas.openxmlformats.org/officeDocument/2006/relationships/image" Target="../media/image5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2.png"/><Relationship Id="rId4" Type="http://schemas.openxmlformats.org/officeDocument/2006/relationships/image" Target="../media/image4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8.png"/><Relationship Id="rId4" Type="http://schemas.openxmlformats.org/officeDocument/2006/relationships/image" Target="../media/image54.png"/><Relationship Id="rId5" Type="http://schemas.openxmlformats.org/officeDocument/2006/relationships/image" Target="../media/image57.png"/><Relationship Id="rId6" Type="http://schemas.openxmlformats.org/officeDocument/2006/relationships/image" Target="../media/image59.png"/><Relationship Id="rId7" Type="http://schemas.openxmlformats.org/officeDocument/2006/relationships/image" Target="../media/image65.png"/><Relationship Id="rId8" Type="http://schemas.openxmlformats.org/officeDocument/2006/relationships/image" Target="../media/image6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6.png"/><Relationship Id="rId6" Type="http://schemas.openxmlformats.org/officeDocument/2006/relationships/image" Target="../media/image64.png"/><Relationship Id="rId7" Type="http://schemas.openxmlformats.org/officeDocument/2006/relationships/image" Target="../media/image70.png"/><Relationship Id="rId8" Type="http://schemas.openxmlformats.org/officeDocument/2006/relationships/image" Target="../media/image6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3.jpg"/><Relationship Id="rId5" Type="http://schemas.openxmlformats.org/officeDocument/2006/relationships/image" Target="../media/image18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5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/>
          <p:nvPr/>
        </p:nvSpPr>
        <p:spPr>
          <a:xfrm>
            <a:off x="1118997" y="255523"/>
            <a:ext cx="56642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0">
                <a:solidFill>
                  <a:srgbClr val="95959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8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>
            <p:ph type="title"/>
          </p:nvPr>
        </p:nvSpPr>
        <p:spPr>
          <a:xfrm>
            <a:off x="669747" y="819150"/>
            <a:ext cx="147002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Producing Readable Output</a:t>
            </a:r>
            <a:endParaRPr/>
          </a:p>
        </p:txBody>
      </p:sp>
      <p:sp>
        <p:nvSpPr>
          <p:cNvPr id="51" name="Google Shape;51;p1"/>
          <p:cNvSpPr txBox="1"/>
          <p:nvPr/>
        </p:nvSpPr>
        <p:spPr>
          <a:xfrm>
            <a:off x="1002030" y="948689"/>
            <a:ext cx="80454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b="1" i="1" lang="en-US" sz="8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 sz="8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SQL*Plus</a:t>
            </a:r>
            <a:endParaRPr sz="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1-200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p10"/>
          <p:cNvGrpSpPr/>
          <p:nvPr/>
        </p:nvGrpSpPr>
        <p:grpSpPr>
          <a:xfrm>
            <a:off x="262890" y="1198625"/>
            <a:ext cx="2254757" cy="307085"/>
            <a:chOff x="262890" y="1198625"/>
            <a:chExt cx="2254757" cy="307085"/>
          </a:xfrm>
        </p:grpSpPr>
        <p:pic>
          <p:nvPicPr>
            <p:cNvPr id="200" name="Google Shape;200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7368" y="1213103"/>
              <a:ext cx="2240279" cy="2926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10"/>
            <p:cNvSpPr/>
            <p:nvPr/>
          </p:nvSpPr>
          <p:spPr>
            <a:xfrm>
              <a:off x="262890" y="1198625"/>
              <a:ext cx="2230120" cy="281940"/>
            </a:xfrm>
            <a:custGeom>
              <a:rect b="b" l="l" r="r" t="t"/>
              <a:pathLst>
                <a:path extrusionOk="0" h="281940" w="2230120">
                  <a:moveTo>
                    <a:pt x="2229612" y="0"/>
                  </a:moveTo>
                  <a:lnTo>
                    <a:pt x="0" y="0"/>
                  </a:lnTo>
                  <a:lnTo>
                    <a:pt x="0" y="281939"/>
                  </a:lnTo>
                  <a:lnTo>
                    <a:pt x="2229612" y="281939"/>
                  </a:lnTo>
                  <a:lnTo>
                    <a:pt x="2229612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0"/>
            <p:cNvSpPr/>
            <p:nvPr/>
          </p:nvSpPr>
          <p:spPr>
            <a:xfrm>
              <a:off x="262890" y="1198625"/>
              <a:ext cx="2230120" cy="281940"/>
            </a:xfrm>
            <a:custGeom>
              <a:rect b="b" l="l" r="r" t="t"/>
              <a:pathLst>
                <a:path extrusionOk="0" h="281940" w="2230120">
                  <a:moveTo>
                    <a:pt x="0" y="281939"/>
                  </a:moveTo>
                  <a:lnTo>
                    <a:pt x="2229612" y="281939"/>
                  </a:lnTo>
                  <a:lnTo>
                    <a:pt x="2229612" y="0"/>
                  </a:lnTo>
                  <a:lnTo>
                    <a:pt x="0" y="0"/>
                  </a:lnTo>
                  <a:lnTo>
                    <a:pt x="0" y="28193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Google Shape;203;p10"/>
          <p:cNvSpPr txBox="1"/>
          <p:nvPr/>
        </p:nvSpPr>
        <p:spPr>
          <a:xfrm>
            <a:off x="1159764" y="1363979"/>
            <a:ext cx="562610" cy="9652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35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&amp;employee_num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10"/>
          <p:cNvSpPr txBox="1"/>
          <p:nvPr/>
        </p:nvSpPr>
        <p:spPr>
          <a:xfrm>
            <a:off x="262890" y="1198625"/>
            <a:ext cx="2230120" cy="281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4130" marR="0" rtl="0" algn="l">
              <a:lnSpc>
                <a:spcPct val="11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employee_id, last_name, salary, department_id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1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employees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1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employee_id =	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10"/>
          <p:cNvSpPr txBox="1"/>
          <p:nvPr>
            <p:ph type="title"/>
          </p:nvPr>
        </p:nvSpPr>
        <p:spPr>
          <a:xfrm>
            <a:off x="521970" y="148843"/>
            <a:ext cx="1761489" cy="288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DEFINE </a:t>
            </a:r>
            <a:r>
              <a:rPr lang="en-US"/>
              <a:t>Command with</a:t>
            </a:r>
            <a:endParaRPr/>
          </a:p>
          <a:p>
            <a:pPr indent="0" lvl="0" marL="1270" rtl="0" algn="ctr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&amp; </a:t>
            </a:r>
            <a:r>
              <a:rPr lang="en-US"/>
              <a:t>Substitution Variable</a:t>
            </a:r>
            <a:endParaRPr/>
          </a:p>
        </p:txBody>
      </p:sp>
      <p:sp>
        <p:nvSpPr>
          <p:cNvPr id="206" name="Google Shape;206;p10"/>
          <p:cNvSpPr txBox="1"/>
          <p:nvPr/>
        </p:nvSpPr>
        <p:spPr>
          <a:xfrm>
            <a:off x="283210" y="552450"/>
            <a:ext cx="2174875" cy="230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the substitution variable using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command.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0"/>
          <p:cNvSpPr txBox="1"/>
          <p:nvPr/>
        </p:nvSpPr>
        <p:spPr>
          <a:xfrm>
            <a:off x="283210" y="918209"/>
            <a:ext cx="2124710" cy="230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125095" lvl="0" marL="137160" marR="5080" rtl="0" algn="l">
              <a:lnSpc>
                <a:spcPct val="103099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 variable prefixed with an ampersand (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to  substitute the value in the SQL statement.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" name="Google Shape;208;p10"/>
          <p:cNvGrpSpPr/>
          <p:nvPr/>
        </p:nvGrpSpPr>
        <p:grpSpPr>
          <a:xfrm>
            <a:off x="262890" y="779525"/>
            <a:ext cx="2239518" cy="144017"/>
            <a:chOff x="262890" y="779525"/>
            <a:chExt cx="2239518" cy="144017"/>
          </a:xfrm>
        </p:grpSpPr>
        <p:pic>
          <p:nvPicPr>
            <p:cNvPr id="209" name="Google Shape;209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7368" y="794003"/>
              <a:ext cx="2225040" cy="1295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10"/>
            <p:cNvSpPr/>
            <p:nvPr/>
          </p:nvSpPr>
          <p:spPr>
            <a:xfrm>
              <a:off x="262890" y="779525"/>
              <a:ext cx="2214880" cy="119380"/>
            </a:xfrm>
            <a:custGeom>
              <a:rect b="b" l="l" r="r" t="t"/>
              <a:pathLst>
                <a:path extrusionOk="0" h="119380" w="2214880">
                  <a:moveTo>
                    <a:pt x="2214372" y="0"/>
                  </a:moveTo>
                  <a:lnTo>
                    <a:pt x="0" y="0"/>
                  </a:lnTo>
                  <a:lnTo>
                    <a:pt x="0" y="118871"/>
                  </a:lnTo>
                  <a:lnTo>
                    <a:pt x="2214372" y="118871"/>
                  </a:lnTo>
                  <a:lnTo>
                    <a:pt x="2214372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0"/>
            <p:cNvSpPr/>
            <p:nvPr/>
          </p:nvSpPr>
          <p:spPr>
            <a:xfrm>
              <a:off x="262890" y="779525"/>
              <a:ext cx="2214880" cy="119380"/>
            </a:xfrm>
            <a:custGeom>
              <a:rect b="b" l="l" r="r" t="t"/>
              <a:pathLst>
                <a:path extrusionOk="0" h="119380" w="2214880">
                  <a:moveTo>
                    <a:pt x="0" y="118871"/>
                  </a:moveTo>
                  <a:lnTo>
                    <a:pt x="2214372" y="118871"/>
                  </a:lnTo>
                  <a:lnTo>
                    <a:pt x="2214372" y="0"/>
                  </a:lnTo>
                  <a:lnTo>
                    <a:pt x="0" y="0"/>
                  </a:lnTo>
                  <a:lnTo>
                    <a:pt x="0" y="11887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Google Shape;212;p10"/>
          <p:cNvSpPr txBox="1"/>
          <p:nvPr/>
        </p:nvSpPr>
        <p:spPr>
          <a:xfrm>
            <a:off x="262890" y="779525"/>
            <a:ext cx="2214880" cy="119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234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DEFINE employee_num = 200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3" name="Google Shape;21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2128" y="1581911"/>
            <a:ext cx="2223516" cy="16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1-201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1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p11"/>
          <p:cNvGrpSpPr/>
          <p:nvPr/>
        </p:nvGrpSpPr>
        <p:grpSpPr>
          <a:xfrm>
            <a:off x="273548" y="804401"/>
            <a:ext cx="2330958" cy="334025"/>
            <a:chOff x="273558" y="816102"/>
            <a:chExt cx="2330958" cy="322325"/>
          </a:xfrm>
        </p:grpSpPr>
        <p:pic>
          <p:nvPicPr>
            <p:cNvPr id="221" name="Google Shape;221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8036" y="830580"/>
              <a:ext cx="2316480" cy="3078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Google Shape;222;p11"/>
            <p:cNvSpPr/>
            <p:nvPr/>
          </p:nvSpPr>
          <p:spPr>
            <a:xfrm>
              <a:off x="273558" y="816102"/>
              <a:ext cx="2306320" cy="297180"/>
            </a:xfrm>
            <a:custGeom>
              <a:rect b="b" l="l" r="r" t="t"/>
              <a:pathLst>
                <a:path extrusionOk="0" h="297180" w="2306320">
                  <a:moveTo>
                    <a:pt x="2305812" y="0"/>
                  </a:moveTo>
                  <a:lnTo>
                    <a:pt x="0" y="0"/>
                  </a:lnTo>
                  <a:lnTo>
                    <a:pt x="0" y="297180"/>
                  </a:lnTo>
                  <a:lnTo>
                    <a:pt x="2305812" y="297180"/>
                  </a:lnTo>
                  <a:lnTo>
                    <a:pt x="2305812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273558" y="816102"/>
              <a:ext cx="2306320" cy="297180"/>
            </a:xfrm>
            <a:custGeom>
              <a:rect b="b" l="l" r="r" t="t"/>
              <a:pathLst>
                <a:path extrusionOk="0" h="297180" w="2306320">
                  <a:moveTo>
                    <a:pt x="0" y="297180"/>
                  </a:moveTo>
                  <a:lnTo>
                    <a:pt x="2305812" y="297180"/>
                  </a:lnTo>
                  <a:lnTo>
                    <a:pt x="2305812" y="0"/>
                  </a:lnTo>
                  <a:lnTo>
                    <a:pt x="0" y="0"/>
                  </a:lnTo>
                  <a:lnTo>
                    <a:pt x="0" y="29718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4" name="Google Shape;224;p11"/>
          <p:cNvSpPr txBox="1"/>
          <p:nvPr/>
        </p:nvSpPr>
        <p:spPr>
          <a:xfrm>
            <a:off x="2011679" y="829056"/>
            <a:ext cx="559435" cy="94615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44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&amp;&amp;column_name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p11"/>
          <p:cNvSpPr txBox="1"/>
          <p:nvPr/>
        </p:nvSpPr>
        <p:spPr>
          <a:xfrm>
            <a:off x="288747" y="808990"/>
            <a:ext cx="1699260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employee_id, last_name, job_id,  FROM	employees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11"/>
          <p:cNvSpPr txBox="1"/>
          <p:nvPr/>
        </p:nvSpPr>
        <p:spPr>
          <a:xfrm>
            <a:off x="288747" y="976630"/>
            <a:ext cx="946785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 BY &amp;column_name;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11"/>
          <p:cNvSpPr txBox="1"/>
          <p:nvPr/>
        </p:nvSpPr>
        <p:spPr>
          <a:xfrm>
            <a:off x="303682" y="454278"/>
            <a:ext cx="2141220" cy="3340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5080" rtl="0" algn="l">
              <a:lnSpc>
                <a:spcPct val="103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the double-ampersand (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if you want to reuse  the variable value without prompting the user each  time.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11"/>
          <p:cNvGrpSpPr/>
          <p:nvPr/>
        </p:nvGrpSpPr>
        <p:grpSpPr>
          <a:xfrm>
            <a:off x="279654" y="993648"/>
            <a:ext cx="2319655" cy="532765"/>
            <a:chOff x="279654" y="993648"/>
            <a:chExt cx="2319655" cy="532765"/>
          </a:xfrm>
        </p:grpSpPr>
        <p:sp>
          <p:nvSpPr>
            <p:cNvPr id="229" name="Google Shape;229;p11"/>
            <p:cNvSpPr/>
            <p:nvPr/>
          </p:nvSpPr>
          <p:spPr>
            <a:xfrm>
              <a:off x="667511" y="993648"/>
              <a:ext cx="515620" cy="94615"/>
            </a:xfrm>
            <a:custGeom>
              <a:rect b="b" l="l" r="r" t="t"/>
              <a:pathLst>
                <a:path extrusionOk="0" h="94615" w="515619">
                  <a:moveTo>
                    <a:pt x="0" y="94488"/>
                  </a:moveTo>
                  <a:lnTo>
                    <a:pt x="515112" y="94488"/>
                  </a:lnTo>
                  <a:lnTo>
                    <a:pt x="515112" y="0"/>
                  </a:lnTo>
                  <a:lnTo>
                    <a:pt x="0" y="0"/>
                  </a:lnTo>
                  <a:lnTo>
                    <a:pt x="0" y="94488"/>
                  </a:lnTo>
                  <a:close/>
                </a:path>
              </a:pathLst>
            </a:custGeom>
            <a:noFill/>
            <a:ln cap="flat" cmpd="sng" w="952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0" name="Google Shape;230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3464" y="1176528"/>
              <a:ext cx="2311908" cy="3459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" name="Google Shape;231;p11"/>
            <p:cNvSpPr/>
            <p:nvPr/>
          </p:nvSpPr>
          <p:spPr>
            <a:xfrm>
              <a:off x="279654" y="1172718"/>
              <a:ext cx="2319655" cy="353695"/>
            </a:xfrm>
            <a:custGeom>
              <a:rect b="b" l="l" r="r" t="t"/>
              <a:pathLst>
                <a:path extrusionOk="0" h="353694" w="2319655">
                  <a:moveTo>
                    <a:pt x="0" y="353567"/>
                  </a:moveTo>
                  <a:lnTo>
                    <a:pt x="2319528" y="353567"/>
                  </a:lnTo>
                  <a:lnTo>
                    <a:pt x="2319528" y="0"/>
                  </a:lnTo>
                  <a:lnTo>
                    <a:pt x="0" y="0"/>
                  </a:lnTo>
                  <a:lnTo>
                    <a:pt x="0" y="353567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" name="Google Shape;232;p11"/>
          <p:cNvSpPr txBox="1"/>
          <p:nvPr/>
        </p:nvSpPr>
        <p:spPr>
          <a:xfrm>
            <a:off x="262229" y="1713738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2796" y="1577340"/>
            <a:ext cx="2299716" cy="204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2796" y="1830324"/>
            <a:ext cx="230124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1"/>
          <p:cNvSpPr txBox="1"/>
          <p:nvPr>
            <p:ph type="title"/>
          </p:nvPr>
        </p:nvSpPr>
        <p:spPr>
          <a:xfrm>
            <a:off x="500888" y="154051"/>
            <a:ext cx="180086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&amp;&amp; </a:t>
            </a:r>
            <a:r>
              <a:rPr lang="en-US"/>
              <a:t>Substitution Variable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1-202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2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" name="Google Shape;242;p12"/>
          <p:cNvGrpSpPr/>
          <p:nvPr/>
        </p:nvGrpSpPr>
        <p:grpSpPr>
          <a:xfrm>
            <a:off x="281178" y="1585722"/>
            <a:ext cx="2337054" cy="262890"/>
            <a:chOff x="281178" y="1585722"/>
            <a:chExt cx="2337054" cy="262890"/>
          </a:xfrm>
        </p:grpSpPr>
        <p:pic>
          <p:nvPicPr>
            <p:cNvPr id="243" name="Google Shape;243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5656" y="1600200"/>
              <a:ext cx="2322576" cy="2484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" name="Google Shape;244;p12"/>
            <p:cNvSpPr/>
            <p:nvPr/>
          </p:nvSpPr>
          <p:spPr>
            <a:xfrm>
              <a:off x="281178" y="1585722"/>
              <a:ext cx="2312035" cy="238125"/>
            </a:xfrm>
            <a:custGeom>
              <a:rect b="b" l="l" r="r" t="t"/>
              <a:pathLst>
                <a:path extrusionOk="0" h="238125" w="2312035">
                  <a:moveTo>
                    <a:pt x="2311908" y="0"/>
                  </a:moveTo>
                  <a:lnTo>
                    <a:pt x="0" y="0"/>
                  </a:lnTo>
                  <a:lnTo>
                    <a:pt x="0" y="237744"/>
                  </a:lnTo>
                  <a:lnTo>
                    <a:pt x="2311908" y="237744"/>
                  </a:lnTo>
                  <a:lnTo>
                    <a:pt x="2311908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281178" y="1585722"/>
              <a:ext cx="2312035" cy="238125"/>
            </a:xfrm>
            <a:custGeom>
              <a:rect b="b" l="l" r="r" t="t"/>
              <a:pathLst>
                <a:path extrusionOk="0" h="238125" w="2312035">
                  <a:moveTo>
                    <a:pt x="0" y="237744"/>
                  </a:moveTo>
                  <a:lnTo>
                    <a:pt x="2311908" y="237744"/>
                  </a:lnTo>
                  <a:lnTo>
                    <a:pt x="2311908" y="0"/>
                  </a:lnTo>
                  <a:lnTo>
                    <a:pt x="0" y="0"/>
                  </a:lnTo>
                  <a:lnTo>
                    <a:pt x="0" y="23774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Google Shape;246;p12"/>
          <p:cNvSpPr txBox="1"/>
          <p:nvPr/>
        </p:nvSpPr>
        <p:spPr>
          <a:xfrm>
            <a:off x="304800" y="1627632"/>
            <a:ext cx="1845945" cy="16764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445" marR="0" rtl="0" algn="l">
              <a:lnSpc>
                <a:spcPct val="10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old 3: WHERE employee_id = &amp;employee_num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4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 3: WHERE employee_id = 200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47" name="Google Shape;247;p12"/>
          <p:cNvGrpSpPr/>
          <p:nvPr/>
        </p:nvGrpSpPr>
        <p:grpSpPr>
          <a:xfrm>
            <a:off x="281178" y="960882"/>
            <a:ext cx="2323338" cy="390905"/>
            <a:chOff x="281178" y="960882"/>
            <a:chExt cx="2323338" cy="390905"/>
          </a:xfrm>
        </p:grpSpPr>
        <p:pic>
          <p:nvPicPr>
            <p:cNvPr id="248" name="Google Shape;248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5656" y="975360"/>
              <a:ext cx="2308860" cy="3764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" name="Google Shape;249;p12"/>
            <p:cNvSpPr/>
            <p:nvPr/>
          </p:nvSpPr>
          <p:spPr>
            <a:xfrm>
              <a:off x="281178" y="960882"/>
              <a:ext cx="2298700" cy="365760"/>
            </a:xfrm>
            <a:custGeom>
              <a:rect b="b" l="l" r="r" t="t"/>
              <a:pathLst>
                <a:path extrusionOk="0" h="365759" w="2298700">
                  <a:moveTo>
                    <a:pt x="0" y="365759"/>
                  </a:moveTo>
                  <a:lnTo>
                    <a:pt x="2298191" y="365759"/>
                  </a:lnTo>
                  <a:lnTo>
                    <a:pt x="2298191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p12"/>
          <p:cNvSpPr txBox="1"/>
          <p:nvPr>
            <p:ph type="title"/>
          </p:nvPr>
        </p:nvSpPr>
        <p:spPr>
          <a:xfrm>
            <a:off x="646303" y="154051"/>
            <a:ext cx="151384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VERIFY </a:t>
            </a:r>
            <a:r>
              <a:rPr lang="en-US"/>
              <a:t>Command</a:t>
            </a:r>
            <a:endParaRPr/>
          </a:p>
        </p:txBody>
      </p:sp>
      <p:sp>
        <p:nvSpPr>
          <p:cNvPr id="251" name="Google Shape;251;p12"/>
          <p:cNvSpPr txBox="1"/>
          <p:nvPr/>
        </p:nvSpPr>
        <p:spPr>
          <a:xfrm>
            <a:off x="285369" y="554863"/>
            <a:ext cx="2214245" cy="3340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5080" rtl="0" algn="l">
              <a:lnSpc>
                <a:spcPct val="103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VERIFY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command to toggle the display of the  substitution variable, before and after </a:t>
            </a:r>
            <a:r>
              <a:rPr b="1" i="1" lang="en-US" sz="6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SQL*Plus  replaces substitution variables with values.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2" name="Google Shape;252;p12"/>
          <p:cNvGraphicFramePr/>
          <p:nvPr/>
        </p:nvGraphicFramePr>
        <p:xfrm>
          <a:off x="278130" y="9707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{D599ADCA-E578-4E42-A95C-6C8F5A2E2CB6}</a:tableStyleId>
              </a:tblPr>
              <a:tblGrid>
                <a:gridCol w="31125"/>
                <a:gridCol w="554350"/>
                <a:gridCol w="1711950"/>
              </a:tblGrid>
              <a:tr h="95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VERIFY ON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CC"/>
                    </a:solidFill>
                  </a:tcPr>
                </a:tc>
              </a:tr>
              <a:tr h="256550">
                <a:tc gridSpan="3"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92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employee_id, last_name, salary, department_id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employees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employee_id = &amp;employee_num;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FFCC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pSp>
        <p:nvGrpSpPr>
          <p:cNvPr id="253" name="Google Shape;253;p12"/>
          <p:cNvGrpSpPr/>
          <p:nvPr/>
        </p:nvGrpSpPr>
        <p:grpSpPr>
          <a:xfrm>
            <a:off x="279654" y="1379982"/>
            <a:ext cx="2310765" cy="131445"/>
            <a:chOff x="279654" y="1379982"/>
            <a:chExt cx="2310765" cy="131445"/>
          </a:xfrm>
        </p:grpSpPr>
        <p:pic>
          <p:nvPicPr>
            <p:cNvPr id="254" name="Google Shape;254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83464" y="1383792"/>
              <a:ext cx="2302764" cy="1234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p12"/>
            <p:cNvSpPr/>
            <p:nvPr/>
          </p:nvSpPr>
          <p:spPr>
            <a:xfrm>
              <a:off x="279654" y="1379982"/>
              <a:ext cx="2310765" cy="131445"/>
            </a:xfrm>
            <a:custGeom>
              <a:rect b="b" l="l" r="r" t="t"/>
              <a:pathLst>
                <a:path extrusionOk="0" h="131444" w="2310765">
                  <a:moveTo>
                    <a:pt x="0" y="131063"/>
                  </a:moveTo>
                  <a:lnTo>
                    <a:pt x="2310384" y="131063"/>
                  </a:lnTo>
                  <a:lnTo>
                    <a:pt x="2310384" y="0"/>
                  </a:lnTo>
                  <a:lnTo>
                    <a:pt x="0" y="0"/>
                  </a:lnTo>
                  <a:lnTo>
                    <a:pt x="0" y="131063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1-203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3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3"/>
          <p:cNvSpPr txBox="1"/>
          <p:nvPr>
            <p:ph type="title"/>
          </p:nvPr>
        </p:nvSpPr>
        <p:spPr>
          <a:xfrm>
            <a:off x="336296" y="160781"/>
            <a:ext cx="212979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Customizing the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/>
              <a:t>SQL*Plus Environment</a:t>
            </a:r>
            <a:endParaRPr/>
          </a:p>
        </p:txBody>
      </p:sp>
      <p:pic>
        <p:nvPicPr>
          <p:cNvPr id="263" name="Google Shape;2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" y="545591"/>
            <a:ext cx="272796" cy="193548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3"/>
          <p:cNvSpPr txBox="1"/>
          <p:nvPr/>
        </p:nvSpPr>
        <p:spPr>
          <a:xfrm>
            <a:off x="284784" y="552450"/>
            <a:ext cx="2066289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commands to control current session.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8716" y="946403"/>
            <a:ext cx="324612" cy="193548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3"/>
          <p:cNvSpPr txBox="1"/>
          <p:nvPr/>
        </p:nvSpPr>
        <p:spPr>
          <a:xfrm>
            <a:off x="284784" y="953261"/>
            <a:ext cx="1909445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Verify what you have set by using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command.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7" name="Google Shape;267;p13"/>
          <p:cNvGrpSpPr/>
          <p:nvPr/>
        </p:nvGrpSpPr>
        <p:grpSpPr>
          <a:xfrm>
            <a:off x="285750" y="1209293"/>
            <a:ext cx="2329434" cy="171449"/>
            <a:chOff x="285750" y="1209293"/>
            <a:chExt cx="2329434" cy="171449"/>
          </a:xfrm>
        </p:grpSpPr>
        <p:pic>
          <p:nvPicPr>
            <p:cNvPr id="268" name="Google Shape;268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00228" y="1223771"/>
              <a:ext cx="2314956" cy="143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89560" y="1231391"/>
              <a:ext cx="547116" cy="1493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" name="Google Shape;270;p13"/>
            <p:cNvSpPr/>
            <p:nvPr/>
          </p:nvSpPr>
          <p:spPr>
            <a:xfrm>
              <a:off x="285750" y="1209293"/>
              <a:ext cx="2304415" cy="132715"/>
            </a:xfrm>
            <a:custGeom>
              <a:rect b="b" l="l" r="r" t="t"/>
              <a:pathLst>
                <a:path extrusionOk="0" h="132715" w="2304415">
                  <a:moveTo>
                    <a:pt x="2304288" y="0"/>
                  </a:moveTo>
                  <a:lnTo>
                    <a:pt x="0" y="0"/>
                  </a:lnTo>
                  <a:lnTo>
                    <a:pt x="0" y="132587"/>
                  </a:lnTo>
                  <a:lnTo>
                    <a:pt x="2304288" y="132587"/>
                  </a:lnTo>
                  <a:lnTo>
                    <a:pt x="230428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285750" y="1209293"/>
              <a:ext cx="2304415" cy="132715"/>
            </a:xfrm>
            <a:custGeom>
              <a:rect b="b" l="l" r="r" t="t"/>
              <a:pathLst>
                <a:path extrusionOk="0" h="132715" w="2304415">
                  <a:moveTo>
                    <a:pt x="0" y="132587"/>
                  </a:moveTo>
                  <a:lnTo>
                    <a:pt x="2304288" y="132587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132587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2" name="Google Shape;272;p13"/>
          <p:cNvSpPr txBox="1"/>
          <p:nvPr/>
        </p:nvSpPr>
        <p:spPr>
          <a:xfrm>
            <a:off x="285750" y="1209293"/>
            <a:ext cx="2304415" cy="132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266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ECHO ON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73" name="Google Shape;273;p13"/>
          <p:cNvGrpSpPr/>
          <p:nvPr/>
        </p:nvGrpSpPr>
        <p:grpSpPr>
          <a:xfrm>
            <a:off x="268224" y="1413509"/>
            <a:ext cx="2348484" cy="253745"/>
            <a:chOff x="268224" y="1413509"/>
            <a:chExt cx="2348484" cy="253745"/>
          </a:xfrm>
        </p:grpSpPr>
        <p:pic>
          <p:nvPicPr>
            <p:cNvPr id="274" name="Google Shape;274;p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00228" y="1427987"/>
              <a:ext cx="2316480" cy="2072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1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88036" y="1424939"/>
              <a:ext cx="464820" cy="2423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p13"/>
            <p:cNvSpPr/>
            <p:nvPr/>
          </p:nvSpPr>
          <p:spPr>
            <a:xfrm>
              <a:off x="285750" y="1413509"/>
              <a:ext cx="2306320" cy="196850"/>
            </a:xfrm>
            <a:custGeom>
              <a:rect b="b" l="l" r="r" t="t"/>
              <a:pathLst>
                <a:path extrusionOk="0" h="196850" w="2306320">
                  <a:moveTo>
                    <a:pt x="2305812" y="0"/>
                  </a:moveTo>
                  <a:lnTo>
                    <a:pt x="0" y="0"/>
                  </a:lnTo>
                  <a:lnTo>
                    <a:pt x="0" y="196595"/>
                  </a:lnTo>
                  <a:lnTo>
                    <a:pt x="2305812" y="196595"/>
                  </a:lnTo>
                  <a:lnTo>
                    <a:pt x="2305812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285750" y="1413509"/>
              <a:ext cx="2306320" cy="196850"/>
            </a:xfrm>
            <a:custGeom>
              <a:rect b="b" l="l" r="r" t="t"/>
              <a:pathLst>
                <a:path extrusionOk="0" h="196850" w="2306320">
                  <a:moveTo>
                    <a:pt x="0" y="196595"/>
                  </a:moveTo>
                  <a:lnTo>
                    <a:pt x="2305812" y="196595"/>
                  </a:lnTo>
                  <a:lnTo>
                    <a:pt x="2305812" y="0"/>
                  </a:lnTo>
                  <a:lnTo>
                    <a:pt x="0" y="0"/>
                  </a:lnTo>
                  <a:lnTo>
                    <a:pt x="0" y="19659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8" name="Google Shape;278;p1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68224" y="1488947"/>
              <a:ext cx="388620" cy="1584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9" name="Google Shape;279;p13"/>
          <p:cNvSpPr txBox="1"/>
          <p:nvPr/>
        </p:nvSpPr>
        <p:spPr>
          <a:xfrm>
            <a:off x="300939" y="1407668"/>
            <a:ext cx="402590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 ECHO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echo ON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80" name="Google Shape;280;p13"/>
          <p:cNvGrpSpPr/>
          <p:nvPr/>
        </p:nvGrpSpPr>
        <p:grpSpPr>
          <a:xfrm>
            <a:off x="285750" y="745997"/>
            <a:ext cx="2330958" cy="174497"/>
            <a:chOff x="285750" y="745997"/>
            <a:chExt cx="2330958" cy="174497"/>
          </a:xfrm>
        </p:grpSpPr>
        <p:pic>
          <p:nvPicPr>
            <p:cNvPr id="281" name="Google Shape;281;p1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00228" y="760475"/>
              <a:ext cx="2316480" cy="150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Google Shape;282;p1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32232" y="771143"/>
              <a:ext cx="1132332" cy="1493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3" name="Google Shape;283;p13"/>
            <p:cNvSpPr/>
            <p:nvPr/>
          </p:nvSpPr>
          <p:spPr>
            <a:xfrm>
              <a:off x="285750" y="745997"/>
              <a:ext cx="2306320" cy="140335"/>
            </a:xfrm>
            <a:custGeom>
              <a:rect b="b" l="l" r="r" t="t"/>
              <a:pathLst>
                <a:path extrusionOk="0" h="140334" w="2306320">
                  <a:moveTo>
                    <a:pt x="2305812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2305812" y="140207"/>
                  </a:lnTo>
                  <a:lnTo>
                    <a:pt x="2305812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285750" y="745997"/>
              <a:ext cx="2306320" cy="140335"/>
            </a:xfrm>
            <a:custGeom>
              <a:rect b="b" l="l" r="r" t="t"/>
              <a:pathLst>
                <a:path extrusionOk="0" h="140334" w="2306320">
                  <a:moveTo>
                    <a:pt x="0" y="140207"/>
                  </a:moveTo>
                  <a:lnTo>
                    <a:pt x="2305812" y="140207"/>
                  </a:lnTo>
                  <a:lnTo>
                    <a:pt x="2305812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5" name="Google Shape;285;p13"/>
          <p:cNvSpPr txBox="1"/>
          <p:nvPr/>
        </p:nvSpPr>
        <p:spPr>
          <a:xfrm>
            <a:off x="285750" y="745997"/>
            <a:ext cx="2306320" cy="140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704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b="1"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system_variable value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1-204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4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4"/>
          <p:cNvSpPr txBox="1"/>
          <p:nvPr>
            <p:ph type="title"/>
          </p:nvPr>
        </p:nvSpPr>
        <p:spPr>
          <a:xfrm>
            <a:off x="755650" y="107949"/>
            <a:ext cx="129667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lang="en-US"/>
              <a:t>Command Variables</a:t>
            </a:r>
            <a:endParaRPr/>
          </a:p>
        </p:txBody>
      </p:sp>
      <p:grpSp>
        <p:nvGrpSpPr>
          <p:cNvPr id="293" name="Google Shape;293;p14"/>
          <p:cNvGrpSpPr/>
          <p:nvPr/>
        </p:nvGrpSpPr>
        <p:grpSpPr>
          <a:xfrm>
            <a:off x="273558" y="564641"/>
            <a:ext cx="2292350" cy="535305"/>
            <a:chOff x="273558" y="564641"/>
            <a:chExt cx="2292350" cy="535305"/>
          </a:xfrm>
        </p:grpSpPr>
        <p:sp>
          <p:nvSpPr>
            <p:cNvPr id="294" name="Google Shape;294;p14"/>
            <p:cNvSpPr/>
            <p:nvPr/>
          </p:nvSpPr>
          <p:spPr>
            <a:xfrm>
              <a:off x="273558" y="564641"/>
              <a:ext cx="2292350" cy="535305"/>
            </a:xfrm>
            <a:custGeom>
              <a:rect b="b" l="l" r="r" t="t"/>
              <a:pathLst>
                <a:path extrusionOk="0" h="535305" w="2292350">
                  <a:moveTo>
                    <a:pt x="2292095" y="0"/>
                  </a:moveTo>
                  <a:lnTo>
                    <a:pt x="0" y="0"/>
                  </a:lnTo>
                  <a:lnTo>
                    <a:pt x="0" y="534924"/>
                  </a:lnTo>
                  <a:lnTo>
                    <a:pt x="2292095" y="534924"/>
                  </a:lnTo>
                  <a:lnTo>
                    <a:pt x="2292095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273558" y="564641"/>
              <a:ext cx="2292350" cy="535305"/>
            </a:xfrm>
            <a:custGeom>
              <a:rect b="b" l="l" r="r" t="t"/>
              <a:pathLst>
                <a:path extrusionOk="0" h="535305" w="2292350">
                  <a:moveTo>
                    <a:pt x="0" y="534924"/>
                  </a:moveTo>
                  <a:lnTo>
                    <a:pt x="2292095" y="534924"/>
                  </a:lnTo>
                  <a:lnTo>
                    <a:pt x="2292095" y="0"/>
                  </a:lnTo>
                  <a:lnTo>
                    <a:pt x="0" y="0"/>
                  </a:lnTo>
                  <a:lnTo>
                    <a:pt x="0" y="5349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6" name="Google Shape;296;p14"/>
          <p:cNvSpPr txBox="1"/>
          <p:nvPr/>
        </p:nvSpPr>
        <p:spPr>
          <a:xfrm>
            <a:off x="273558" y="564641"/>
            <a:ext cx="2292350" cy="535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125095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ARRAYSIZE {</a:t>
            </a:r>
            <a:r>
              <a:rPr b="1" lang="en-US" sz="65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en-US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b="1" i="1" lang="en-US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-US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5095" lvl="0" marL="15240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chemeClr val="dk1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FEEDBACK	{</a:t>
            </a:r>
            <a:r>
              <a:rPr b="1" lang="en-US" sz="65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n-US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b="1" i="1" lang="en-US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 b="1" lang="en-US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|OFF | ON}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5095" lvl="0" marL="152400" marR="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HEADING {OFF | </a:t>
            </a:r>
            <a:r>
              <a:rPr b="1" lang="en-US" sz="65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-US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5095" lvl="0" marL="15240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chemeClr val="dk1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 {</a:t>
            </a:r>
            <a:r>
              <a:rPr b="1" lang="en-US" sz="65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b="1" lang="en-US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b="1" i="1" lang="en-US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-US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}| ON | </a:t>
            </a:r>
            <a:r>
              <a:rPr b="1" i="1" lang="en-US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en-US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97" name="Google Shape;297;p14"/>
          <p:cNvGrpSpPr/>
          <p:nvPr/>
        </p:nvGrpSpPr>
        <p:grpSpPr>
          <a:xfrm>
            <a:off x="285750" y="1169669"/>
            <a:ext cx="2329434" cy="171449"/>
            <a:chOff x="285750" y="1169669"/>
            <a:chExt cx="2329434" cy="171449"/>
          </a:xfrm>
        </p:grpSpPr>
        <p:pic>
          <p:nvPicPr>
            <p:cNvPr id="298" name="Google Shape;298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0228" y="1184147"/>
              <a:ext cx="2314956" cy="143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9560" y="1191767"/>
              <a:ext cx="714755" cy="1493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0" name="Google Shape;300;p14"/>
            <p:cNvSpPr/>
            <p:nvPr/>
          </p:nvSpPr>
          <p:spPr>
            <a:xfrm>
              <a:off x="285750" y="1169669"/>
              <a:ext cx="2304415" cy="132715"/>
            </a:xfrm>
            <a:custGeom>
              <a:rect b="b" l="l" r="r" t="t"/>
              <a:pathLst>
                <a:path extrusionOk="0" h="132715" w="2304415">
                  <a:moveTo>
                    <a:pt x="2304288" y="0"/>
                  </a:moveTo>
                  <a:lnTo>
                    <a:pt x="0" y="0"/>
                  </a:lnTo>
                  <a:lnTo>
                    <a:pt x="0" y="132587"/>
                  </a:lnTo>
                  <a:lnTo>
                    <a:pt x="2304288" y="132587"/>
                  </a:lnTo>
                  <a:lnTo>
                    <a:pt x="230428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285750" y="1169669"/>
              <a:ext cx="2304415" cy="132715"/>
            </a:xfrm>
            <a:custGeom>
              <a:rect b="b" l="l" r="r" t="t"/>
              <a:pathLst>
                <a:path extrusionOk="0" h="132715" w="2304415">
                  <a:moveTo>
                    <a:pt x="0" y="132587"/>
                  </a:moveTo>
                  <a:lnTo>
                    <a:pt x="2304288" y="132587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132587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14"/>
          <p:cNvSpPr txBox="1"/>
          <p:nvPr/>
        </p:nvSpPr>
        <p:spPr>
          <a:xfrm>
            <a:off x="285750" y="1169669"/>
            <a:ext cx="2304415" cy="132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273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HEADING OFF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03" name="Google Shape;303;p14"/>
          <p:cNvGrpSpPr/>
          <p:nvPr/>
        </p:nvGrpSpPr>
        <p:grpSpPr>
          <a:xfrm>
            <a:off x="268224" y="1373885"/>
            <a:ext cx="2348484" cy="253745"/>
            <a:chOff x="268224" y="1373885"/>
            <a:chExt cx="2348484" cy="253745"/>
          </a:xfrm>
        </p:grpSpPr>
        <p:pic>
          <p:nvPicPr>
            <p:cNvPr id="304" name="Google Shape;304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00228" y="1388363"/>
              <a:ext cx="2316480" cy="2072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Google Shape;305;p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88036" y="1385315"/>
              <a:ext cx="591312" cy="2423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6" name="Google Shape;306;p14"/>
            <p:cNvSpPr/>
            <p:nvPr/>
          </p:nvSpPr>
          <p:spPr>
            <a:xfrm>
              <a:off x="285750" y="1373885"/>
              <a:ext cx="2306320" cy="196850"/>
            </a:xfrm>
            <a:custGeom>
              <a:rect b="b" l="l" r="r" t="t"/>
              <a:pathLst>
                <a:path extrusionOk="0" h="196850" w="2306320">
                  <a:moveTo>
                    <a:pt x="2305812" y="0"/>
                  </a:moveTo>
                  <a:lnTo>
                    <a:pt x="0" y="0"/>
                  </a:lnTo>
                  <a:lnTo>
                    <a:pt x="0" y="196595"/>
                  </a:lnTo>
                  <a:lnTo>
                    <a:pt x="2305812" y="196595"/>
                  </a:lnTo>
                  <a:lnTo>
                    <a:pt x="2305812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285750" y="1373885"/>
              <a:ext cx="2306320" cy="196850"/>
            </a:xfrm>
            <a:custGeom>
              <a:rect b="b" l="l" r="r" t="t"/>
              <a:pathLst>
                <a:path extrusionOk="0" h="196850" w="2306320">
                  <a:moveTo>
                    <a:pt x="0" y="196595"/>
                  </a:moveTo>
                  <a:lnTo>
                    <a:pt x="2305812" y="196595"/>
                  </a:lnTo>
                  <a:lnTo>
                    <a:pt x="2305812" y="0"/>
                  </a:lnTo>
                  <a:lnTo>
                    <a:pt x="0" y="0"/>
                  </a:lnTo>
                  <a:lnTo>
                    <a:pt x="0" y="19659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8" name="Google Shape;308;p1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68224" y="1449323"/>
              <a:ext cx="556260" cy="1584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9" name="Google Shape;309;p14"/>
          <p:cNvSpPr txBox="1"/>
          <p:nvPr/>
        </p:nvSpPr>
        <p:spPr>
          <a:xfrm>
            <a:off x="301498" y="1368043"/>
            <a:ext cx="529590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 HEADING  </a:t>
            </a:r>
            <a:r>
              <a:rPr b="1" lang="en-US" sz="550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HEADING OFF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1-205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5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5"/>
          <p:cNvSpPr txBox="1"/>
          <p:nvPr>
            <p:ph type="title"/>
          </p:nvPr>
        </p:nvSpPr>
        <p:spPr>
          <a:xfrm>
            <a:off x="612140" y="160146"/>
            <a:ext cx="157988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/>
              <a:t>SQL*Plus Format Commands</a:t>
            </a:r>
            <a:endParaRPr/>
          </a:p>
        </p:txBody>
      </p:sp>
      <p:grpSp>
        <p:nvGrpSpPr>
          <p:cNvPr id="317" name="Google Shape;317;p15"/>
          <p:cNvGrpSpPr/>
          <p:nvPr/>
        </p:nvGrpSpPr>
        <p:grpSpPr>
          <a:xfrm>
            <a:off x="281178" y="515874"/>
            <a:ext cx="2297430" cy="627125"/>
            <a:chOff x="281178" y="515874"/>
            <a:chExt cx="2297430" cy="627125"/>
          </a:xfrm>
        </p:grpSpPr>
        <p:pic>
          <p:nvPicPr>
            <p:cNvPr id="318" name="Google Shape;318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8036" y="522732"/>
              <a:ext cx="2290572" cy="6202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9" name="Google Shape;319;p15"/>
            <p:cNvSpPr/>
            <p:nvPr/>
          </p:nvSpPr>
          <p:spPr>
            <a:xfrm>
              <a:off x="281178" y="515874"/>
              <a:ext cx="2280285" cy="609600"/>
            </a:xfrm>
            <a:custGeom>
              <a:rect b="b" l="l" r="r" t="t"/>
              <a:pathLst>
                <a:path extrusionOk="0" h="609600" w="2280285">
                  <a:moveTo>
                    <a:pt x="2279904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2279904" y="609600"/>
                  </a:lnTo>
                  <a:lnTo>
                    <a:pt x="2279904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281178" y="515874"/>
              <a:ext cx="2280285" cy="609600"/>
            </a:xfrm>
            <a:custGeom>
              <a:rect b="b" l="l" r="r" t="t"/>
              <a:pathLst>
                <a:path extrusionOk="0" h="609600" w="2280285">
                  <a:moveTo>
                    <a:pt x="0" y="609600"/>
                  </a:moveTo>
                  <a:lnTo>
                    <a:pt x="2279904" y="609600"/>
                  </a:lnTo>
                  <a:lnTo>
                    <a:pt x="2279904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1" name="Google Shape;321;p15"/>
          <p:cNvSpPr txBox="1"/>
          <p:nvPr/>
        </p:nvSpPr>
        <p:spPr>
          <a:xfrm>
            <a:off x="281178" y="515874"/>
            <a:ext cx="22802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71119" lvl="0" marL="1612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 [</a:t>
            </a:r>
            <a:r>
              <a:rPr b="1" i="1" lang="en-US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 option</a:t>
            </a:r>
            <a:r>
              <a:rPr b="1" lang="en-US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71119" lvl="0" marL="16129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TTITLE [</a:t>
            </a:r>
            <a:r>
              <a:rPr b="1" i="1" lang="en-US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 </a:t>
            </a:r>
            <a:r>
              <a:rPr b="1" lang="en-US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OFF | ON]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71119" lvl="0" marL="16129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BTITLE [</a:t>
            </a:r>
            <a:r>
              <a:rPr b="1" i="1" lang="en-US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 </a:t>
            </a:r>
            <a:r>
              <a:rPr b="1" lang="en-US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OFF | ON]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71119" lvl="0" marL="16129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BREAK [ON </a:t>
            </a:r>
            <a:r>
              <a:rPr b="1" i="1" lang="en-US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report_element</a:t>
            </a:r>
            <a:r>
              <a:rPr b="1" lang="en-US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1-206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6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6"/>
          <p:cNvSpPr txBox="1"/>
          <p:nvPr>
            <p:ph type="title"/>
          </p:nvPr>
        </p:nvSpPr>
        <p:spPr>
          <a:xfrm>
            <a:off x="798703" y="154051"/>
            <a:ext cx="120840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COLUMN </a:t>
            </a:r>
            <a:r>
              <a:rPr lang="en-US"/>
              <a:t>Command</a:t>
            </a:r>
            <a:endParaRPr/>
          </a:p>
        </p:txBody>
      </p:sp>
      <p:sp>
        <p:nvSpPr>
          <p:cNvPr id="329" name="Google Shape;329;p16"/>
          <p:cNvSpPr txBox="1"/>
          <p:nvPr/>
        </p:nvSpPr>
        <p:spPr>
          <a:xfrm>
            <a:off x="286893" y="556387"/>
            <a:ext cx="1229360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Controls display of a column: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6"/>
          <p:cNvSpPr txBox="1"/>
          <p:nvPr/>
        </p:nvSpPr>
        <p:spPr>
          <a:xfrm>
            <a:off x="286893" y="944337"/>
            <a:ext cx="2040889" cy="771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CLE[AR]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Clears any column formats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HEA[DING] </a:t>
            </a:r>
            <a:r>
              <a:rPr b="1" i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Sets the column heading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5080" rtl="0" algn="l">
              <a:lnSpc>
                <a:spcPct val="103099"/>
              </a:lnSpc>
              <a:spcBef>
                <a:spcPts val="254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FOR[MAT] </a:t>
            </a:r>
            <a:r>
              <a:rPr b="1" i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Changes the display of the  column using a format model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NOPRINT | PRINT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31" name="Google Shape;331;p16"/>
          <p:cNvGrpSpPr/>
          <p:nvPr/>
        </p:nvGrpSpPr>
        <p:grpSpPr>
          <a:xfrm>
            <a:off x="285750" y="738378"/>
            <a:ext cx="2330958" cy="169925"/>
            <a:chOff x="285750" y="738378"/>
            <a:chExt cx="2330958" cy="169925"/>
          </a:xfrm>
        </p:grpSpPr>
        <p:pic>
          <p:nvPicPr>
            <p:cNvPr id="332" name="Google Shape;332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0228" y="752856"/>
              <a:ext cx="2316480" cy="1402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9560" y="758952"/>
              <a:ext cx="1510284" cy="1493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4" name="Google Shape;334;p16"/>
            <p:cNvSpPr/>
            <p:nvPr/>
          </p:nvSpPr>
          <p:spPr>
            <a:xfrm>
              <a:off x="285750" y="738378"/>
              <a:ext cx="2306320" cy="129539"/>
            </a:xfrm>
            <a:custGeom>
              <a:rect b="b" l="l" r="r" t="t"/>
              <a:pathLst>
                <a:path extrusionOk="0" h="129540" w="2306320">
                  <a:moveTo>
                    <a:pt x="2305812" y="0"/>
                  </a:moveTo>
                  <a:lnTo>
                    <a:pt x="0" y="0"/>
                  </a:lnTo>
                  <a:lnTo>
                    <a:pt x="0" y="129540"/>
                  </a:lnTo>
                  <a:lnTo>
                    <a:pt x="2305812" y="129540"/>
                  </a:lnTo>
                  <a:lnTo>
                    <a:pt x="2305812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285750" y="738378"/>
              <a:ext cx="2306320" cy="129539"/>
            </a:xfrm>
            <a:custGeom>
              <a:rect b="b" l="l" r="r" t="t"/>
              <a:pathLst>
                <a:path extrusionOk="0" h="129540" w="2306320">
                  <a:moveTo>
                    <a:pt x="0" y="129540"/>
                  </a:moveTo>
                  <a:lnTo>
                    <a:pt x="2305812" y="129540"/>
                  </a:lnTo>
                  <a:lnTo>
                    <a:pt x="2305812" y="0"/>
                  </a:lnTo>
                  <a:lnTo>
                    <a:pt x="0" y="0"/>
                  </a:lnTo>
                  <a:lnTo>
                    <a:pt x="0" y="12954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6" name="Google Shape;336;p16"/>
          <p:cNvSpPr txBox="1"/>
          <p:nvPr/>
        </p:nvSpPr>
        <p:spPr>
          <a:xfrm>
            <a:off x="285750" y="738378"/>
            <a:ext cx="2306320" cy="1295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273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COL[UMN] [{</a:t>
            </a:r>
            <a:r>
              <a:rPr b="1"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b="1"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alias</a:t>
            </a: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[</a:t>
            </a:r>
            <a:r>
              <a:rPr b="1"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1-207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7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7"/>
          <p:cNvSpPr txBox="1"/>
          <p:nvPr>
            <p:ph type="title"/>
          </p:nvPr>
        </p:nvSpPr>
        <p:spPr>
          <a:xfrm>
            <a:off x="645668" y="154686"/>
            <a:ext cx="151384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COLUMN </a:t>
            </a:r>
            <a:r>
              <a:rPr lang="en-US"/>
              <a:t>Command</a:t>
            </a:r>
            <a:endParaRPr/>
          </a:p>
        </p:txBody>
      </p:sp>
      <p:sp>
        <p:nvSpPr>
          <p:cNvPr id="344" name="Google Shape;344;p17"/>
          <p:cNvSpPr txBox="1"/>
          <p:nvPr/>
        </p:nvSpPr>
        <p:spPr>
          <a:xfrm>
            <a:off x="298500" y="557022"/>
            <a:ext cx="1167765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column headings.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5" name="Google Shape;345;p17"/>
          <p:cNvGrpSpPr/>
          <p:nvPr/>
        </p:nvGrpSpPr>
        <p:grpSpPr>
          <a:xfrm>
            <a:off x="360426" y="744473"/>
            <a:ext cx="2337054" cy="328422"/>
            <a:chOff x="360426" y="744473"/>
            <a:chExt cx="2337054" cy="328422"/>
          </a:xfrm>
        </p:grpSpPr>
        <p:pic>
          <p:nvPicPr>
            <p:cNvPr id="346" name="Google Shape;346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4904" y="758951"/>
              <a:ext cx="2322576" cy="2910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" name="Google Shape;347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4236" y="755903"/>
              <a:ext cx="2138172" cy="3169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8" name="Google Shape;348;p17"/>
            <p:cNvSpPr/>
            <p:nvPr/>
          </p:nvSpPr>
          <p:spPr>
            <a:xfrm>
              <a:off x="360426" y="744473"/>
              <a:ext cx="2312035" cy="280670"/>
            </a:xfrm>
            <a:custGeom>
              <a:rect b="b" l="l" r="r" t="t"/>
              <a:pathLst>
                <a:path extrusionOk="0" h="280669" w="2312035">
                  <a:moveTo>
                    <a:pt x="2311908" y="0"/>
                  </a:moveTo>
                  <a:lnTo>
                    <a:pt x="0" y="0"/>
                  </a:lnTo>
                  <a:lnTo>
                    <a:pt x="0" y="280415"/>
                  </a:lnTo>
                  <a:lnTo>
                    <a:pt x="2311908" y="280415"/>
                  </a:lnTo>
                  <a:lnTo>
                    <a:pt x="231190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360426" y="744473"/>
              <a:ext cx="2312035" cy="280670"/>
            </a:xfrm>
            <a:custGeom>
              <a:rect b="b" l="l" r="r" t="t"/>
              <a:pathLst>
                <a:path extrusionOk="0" h="280669" w="2312035">
                  <a:moveTo>
                    <a:pt x="0" y="280415"/>
                  </a:moveTo>
                  <a:lnTo>
                    <a:pt x="2311908" y="280415"/>
                  </a:lnTo>
                  <a:lnTo>
                    <a:pt x="2311908" y="0"/>
                  </a:lnTo>
                  <a:lnTo>
                    <a:pt x="0" y="0"/>
                  </a:lnTo>
                  <a:lnTo>
                    <a:pt x="0" y="28041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0" name="Google Shape;350;p17"/>
          <p:cNvSpPr txBox="1"/>
          <p:nvPr/>
        </p:nvSpPr>
        <p:spPr>
          <a:xfrm>
            <a:off x="360426" y="744473"/>
            <a:ext cx="23121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27940" marR="4349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 last_name HEADING 'Employee|Name'  COLUMN salary JUSTIFY LEFT FORMAT $99,990.00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9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 manager FORMAT 999999999 NULL 'No manager'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51" name="Google Shape;351;p17"/>
          <p:cNvGrpSpPr/>
          <p:nvPr/>
        </p:nvGrpSpPr>
        <p:grpSpPr>
          <a:xfrm>
            <a:off x="360426" y="1355597"/>
            <a:ext cx="2337054" cy="162305"/>
            <a:chOff x="360426" y="1355597"/>
            <a:chExt cx="2337054" cy="162305"/>
          </a:xfrm>
        </p:grpSpPr>
        <p:pic>
          <p:nvPicPr>
            <p:cNvPr id="352" name="Google Shape;352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4904" y="1370075"/>
              <a:ext cx="2322576" cy="124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64236" y="1368551"/>
              <a:ext cx="757428" cy="1493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4" name="Google Shape;354;p17"/>
            <p:cNvSpPr/>
            <p:nvPr/>
          </p:nvSpPr>
          <p:spPr>
            <a:xfrm>
              <a:off x="360426" y="1355597"/>
              <a:ext cx="2312035" cy="114300"/>
            </a:xfrm>
            <a:custGeom>
              <a:rect b="b" l="l" r="r" t="t"/>
              <a:pathLst>
                <a:path extrusionOk="0" h="114300" w="2312035">
                  <a:moveTo>
                    <a:pt x="2311908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2311908" y="114300"/>
                  </a:lnTo>
                  <a:lnTo>
                    <a:pt x="231190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360426" y="1355597"/>
              <a:ext cx="2312035" cy="114300"/>
            </a:xfrm>
            <a:custGeom>
              <a:rect b="b" l="l" r="r" t="t"/>
              <a:pathLst>
                <a:path extrusionOk="0" h="114300" w="2312035">
                  <a:moveTo>
                    <a:pt x="0" y="114300"/>
                  </a:moveTo>
                  <a:lnTo>
                    <a:pt x="2311908" y="114300"/>
                  </a:lnTo>
                  <a:lnTo>
                    <a:pt x="2311908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17"/>
          <p:cNvSpPr txBox="1"/>
          <p:nvPr/>
        </p:nvSpPr>
        <p:spPr>
          <a:xfrm>
            <a:off x="360426" y="1355597"/>
            <a:ext cx="2312035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00">
            <a:spAutoFit/>
          </a:bodyPr>
          <a:lstStyle/>
          <a:p>
            <a:pPr indent="0" lvl="0" marL="279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 last_name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57" name="Google Shape;357;p17"/>
          <p:cNvGrpSpPr/>
          <p:nvPr/>
        </p:nvGrpSpPr>
        <p:grpSpPr>
          <a:xfrm>
            <a:off x="360426" y="1695449"/>
            <a:ext cx="2337054" cy="165353"/>
            <a:chOff x="360426" y="1695449"/>
            <a:chExt cx="2337054" cy="165353"/>
          </a:xfrm>
        </p:grpSpPr>
        <p:pic>
          <p:nvPicPr>
            <p:cNvPr id="358" name="Google Shape;358;p1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74904" y="1709927"/>
              <a:ext cx="2322576" cy="1295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Google Shape;359;p1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64236" y="1711451"/>
              <a:ext cx="1007364" cy="1493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" name="Google Shape;360;p17"/>
            <p:cNvSpPr/>
            <p:nvPr/>
          </p:nvSpPr>
          <p:spPr>
            <a:xfrm>
              <a:off x="360426" y="1695449"/>
              <a:ext cx="2312035" cy="119380"/>
            </a:xfrm>
            <a:custGeom>
              <a:rect b="b" l="l" r="r" t="t"/>
              <a:pathLst>
                <a:path extrusionOk="0" h="119380" w="2312035">
                  <a:moveTo>
                    <a:pt x="2311908" y="0"/>
                  </a:moveTo>
                  <a:lnTo>
                    <a:pt x="0" y="0"/>
                  </a:lnTo>
                  <a:lnTo>
                    <a:pt x="0" y="118871"/>
                  </a:lnTo>
                  <a:lnTo>
                    <a:pt x="2311908" y="118871"/>
                  </a:lnTo>
                  <a:lnTo>
                    <a:pt x="231190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360426" y="1695449"/>
              <a:ext cx="2312035" cy="119380"/>
            </a:xfrm>
            <a:custGeom>
              <a:rect b="b" l="l" r="r" t="t"/>
              <a:pathLst>
                <a:path extrusionOk="0" h="119380" w="2312035">
                  <a:moveTo>
                    <a:pt x="0" y="118871"/>
                  </a:moveTo>
                  <a:lnTo>
                    <a:pt x="2311908" y="118871"/>
                  </a:lnTo>
                  <a:lnTo>
                    <a:pt x="2311908" y="0"/>
                  </a:lnTo>
                  <a:lnTo>
                    <a:pt x="0" y="0"/>
                  </a:lnTo>
                  <a:lnTo>
                    <a:pt x="0" y="11887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17"/>
          <p:cNvSpPr txBox="1"/>
          <p:nvPr/>
        </p:nvSpPr>
        <p:spPr>
          <a:xfrm>
            <a:off x="360426" y="1695450"/>
            <a:ext cx="2312035" cy="119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279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 last_name CLEAR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3" name="Google Shape;363;p17"/>
          <p:cNvSpPr txBox="1"/>
          <p:nvPr/>
        </p:nvSpPr>
        <p:spPr>
          <a:xfrm>
            <a:off x="298500" y="1079372"/>
            <a:ext cx="2014855" cy="230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Display the current setting for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LAST_NAME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column.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7"/>
          <p:cNvSpPr txBox="1"/>
          <p:nvPr/>
        </p:nvSpPr>
        <p:spPr>
          <a:xfrm>
            <a:off x="298500" y="1507997"/>
            <a:ext cx="1849120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Clear settings for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LAST_NAME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column.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1-208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8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8"/>
          <p:cNvSpPr txBox="1"/>
          <p:nvPr/>
        </p:nvSpPr>
        <p:spPr>
          <a:xfrm>
            <a:off x="789559" y="154686"/>
            <a:ext cx="122682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COLUMN </a:t>
            </a:r>
            <a:r>
              <a:rPr b="1" lang="en-US" sz="8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Format Models</a:t>
            </a:r>
            <a:endParaRPr sz="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8"/>
          <p:cNvSpPr/>
          <p:nvPr/>
        </p:nvSpPr>
        <p:spPr>
          <a:xfrm>
            <a:off x="285750" y="547877"/>
            <a:ext cx="2217420" cy="1152525"/>
          </a:xfrm>
          <a:custGeom>
            <a:rect b="b" l="l" r="r" t="t"/>
            <a:pathLst>
              <a:path extrusionOk="0" h="1152525" w="2217420">
                <a:moveTo>
                  <a:pt x="1847088" y="1152144"/>
                </a:moveTo>
                <a:lnTo>
                  <a:pt x="2217420" y="1152144"/>
                </a:lnTo>
                <a:lnTo>
                  <a:pt x="2217420" y="0"/>
                </a:lnTo>
                <a:lnTo>
                  <a:pt x="1847088" y="0"/>
                </a:lnTo>
                <a:lnTo>
                  <a:pt x="1847088" y="1152144"/>
                </a:lnTo>
                <a:close/>
              </a:path>
              <a:path extrusionOk="0" h="1152525" w="2217420">
                <a:moveTo>
                  <a:pt x="1379219" y="1152144"/>
                </a:moveTo>
                <a:lnTo>
                  <a:pt x="1839467" y="1152144"/>
                </a:lnTo>
                <a:lnTo>
                  <a:pt x="1839467" y="0"/>
                </a:lnTo>
                <a:lnTo>
                  <a:pt x="1379219" y="0"/>
                </a:lnTo>
                <a:lnTo>
                  <a:pt x="1379219" y="1152144"/>
                </a:lnTo>
                <a:close/>
              </a:path>
              <a:path extrusionOk="0" h="1152525" w="2217420">
                <a:moveTo>
                  <a:pt x="0" y="1152144"/>
                </a:moveTo>
                <a:lnTo>
                  <a:pt x="361188" y="1152144"/>
                </a:lnTo>
                <a:lnTo>
                  <a:pt x="361188" y="0"/>
                </a:lnTo>
                <a:lnTo>
                  <a:pt x="0" y="0"/>
                </a:lnTo>
                <a:lnTo>
                  <a:pt x="0" y="1152144"/>
                </a:lnTo>
                <a:close/>
              </a:path>
              <a:path extrusionOk="0" h="1152525" w="2217420">
                <a:moveTo>
                  <a:pt x="364236" y="1152144"/>
                </a:moveTo>
                <a:lnTo>
                  <a:pt x="1373124" y="1152144"/>
                </a:lnTo>
                <a:lnTo>
                  <a:pt x="1373124" y="0"/>
                </a:lnTo>
                <a:lnTo>
                  <a:pt x="364236" y="0"/>
                </a:lnTo>
                <a:lnTo>
                  <a:pt x="364236" y="1152144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3" name="Google Shape;373;p18"/>
          <p:cNvGraphicFramePr/>
          <p:nvPr/>
        </p:nvGraphicFramePr>
        <p:xfrm>
          <a:off x="277368" y="5478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{D599ADCA-E578-4E42-A95C-6C8F5A2E2CB6}</a:tableStyleId>
              </a:tblPr>
              <a:tblGrid>
                <a:gridCol w="354975"/>
                <a:gridCol w="969000"/>
                <a:gridCol w="469275"/>
                <a:gridCol w="437525"/>
              </a:tblGrid>
              <a:tr h="124450"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Element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675" marB="0" marR="0" marL="0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63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675" marB="0" marR="0" marL="0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Example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675" marB="0" marR="0" marL="0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01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Result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675" marB="0" marR="0" marL="0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255900"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0" marR="0" marL="0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6355" marR="103504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Single zero-suppression  digit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9200" marB="0" marR="0" marL="0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999999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0" marR="0" marL="0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01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1234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0" marR="0" marL="0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3175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63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Enforces leading zero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3175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099999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3175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01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001234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3175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54300"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63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Floating dollar sign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$9999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01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$1234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63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Local currency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L9999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01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L1234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58125"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63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Position of decimal point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9999.99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01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1234.00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20650"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1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6355" marR="0" rtl="0" algn="l">
                        <a:lnSpc>
                          <a:spcPct val="11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Thousand separator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1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9,999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0170" marR="0" rtl="0" algn="l">
                        <a:lnSpc>
                          <a:spcPct val="11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1,234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9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1-209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9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9"/>
          <p:cNvSpPr txBox="1"/>
          <p:nvPr>
            <p:ph type="title"/>
          </p:nvPr>
        </p:nvSpPr>
        <p:spPr>
          <a:xfrm>
            <a:off x="679195" y="154051"/>
            <a:ext cx="144843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BREAK </a:t>
            </a:r>
            <a:r>
              <a:rPr lang="en-US"/>
              <a:t>Command</a:t>
            </a:r>
            <a:endParaRPr/>
          </a:p>
        </p:txBody>
      </p:sp>
      <p:sp>
        <p:nvSpPr>
          <p:cNvPr id="381" name="Google Shape;381;p19"/>
          <p:cNvSpPr txBox="1"/>
          <p:nvPr/>
        </p:nvSpPr>
        <p:spPr>
          <a:xfrm>
            <a:off x="288137" y="586866"/>
            <a:ext cx="2026920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BREAK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command to suppress duplicates.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2" name="Google Shape;382;p19"/>
          <p:cNvGrpSpPr/>
          <p:nvPr/>
        </p:nvGrpSpPr>
        <p:grpSpPr>
          <a:xfrm>
            <a:off x="285750" y="843534"/>
            <a:ext cx="2330958" cy="162305"/>
            <a:chOff x="285750" y="843534"/>
            <a:chExt cx="2330958" cy="162305"/>
          </a:xfrm>
        </p:grpSpPr>
        <p:pic>
          <p:nvPicPr>
            <p:cNvPr id="383" name="Google Shape;383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0228" y="858012"/>
              <a:ext cx="2316480" cy="1264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9560" y="856488"/>
              <a:ext cx="714755" cy="1493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19"/>
            <p:cNvSpPr/>
            <p:nvPr/>
          </p:nvSpPr>
          <p:spPr>
            <a:xfrm>
              <a:off x="285750" y="843534"/>
              <a:ext cx="2306320" cy="116205"/>
            </a:xfrm>
            <a:custGeom>
              <a:rect b="b" l="l" r="r" t="t"/>
              <a:pathLst>
                <a:path extrusionOk="0" h="116205" w="2306320">
                  <a:moveTo>
                    <a:pt x="2305812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2305812" y="115824"/>
                  </a:lnTo>
                  <a:lnTo>
                    <a:pt x="2305812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285750" y="843534"/>
              <a:ext cx="2306320" cy="116205"/>
            </a:xfrm>
            <a:custGeom>
              <a:rect b="b" l="l" r="r" t="t"/>
              <a:pathLst>
                <a:path extrusionOk="0" h="116205" w="2306320">
                  <a:moveTo>
                    <a:pt x="0" y="115824"/>
                  </a:moveTo>
                  <a:lnTo>
                    <a:pt x="2305812" y="115824"/>
                  </a:lnTo>
                  <a:lnTo>
                    <a:pt x="2305812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7" name="Google Shape;387;p19"/>
          <p:cNvSpPr txBox="1"/>
          <p:nvPr/>
        </p:nvSpPr>
        <p:spPr>
          <a:xfrm>
            <a:off x="285750" y="843534"/>
            <a:ext cx="2306320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00">
            <a:spAutoFit/>
          </a:bodyPr>
          <a:lstStyle/>
          <a:p>
            <a:pPr indent="0" lvl="0" marL="273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BREAK ON job_id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1-192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2"/>
          <p:cNvGrpSpPr/>
          <p:nvPr/>
        </p:nvGrpSpPr>
        <p:grpSpPr>
          <a:xfrm>
            <a:off x="1237488" y="494537"/>
            <a:ext cx="1129791" cy="1147825"/>
            <a:chOff x="1237488" y="494537"/>
            <a:chExt cx="1129791" cy="1147825"/>
          </a:xfrm>
        </p:grpSpPr>
        <p:pic>
          <p:nvPicPr>
            <p:cNvPr id="59" name="Google Shape;59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49146" y="822197"/>
              <a:ext cx="60452" cy="467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60;p2"/>
            <p:cNvSpPr/>
            <p:nvPr/>
          </p:nvSpPr>
          <p:spPr>
            <a:xfrm>
              <a:off x="1549146" y="822197"/>
              <a:ext cx="60960" cy="46990"/>
            </a:xfrm>
            <a:custGeom>
              <a:rect b="b" l="l" r="r" t="t"/>
              <a:pathLst>
                <a:path extrusionOk="0" h="46990" w="60959">
                  <a:moveTo>
                    <a:pt x="2413" y="35687"/>
                  </a:moveTo>
                  <a:lnTo>
                    <a:pt x="0" y="32257"/>
                  </a:lnTo>
                  <a:lnTo>
                    <a:pt x="508" y="27939"/>
                  </a:lnTo>
                  <a:lnTo>
                    <a:pt x="508" y="23113"/>
                  </a:lnTo>
                  <a:lnTo>
                    <a:pt x="1905" y="19812"/>
                  </a:lnTo>
                  <a:lnTo>
                    <a:pt x="3937" y="14477"/>
                  </a:lnTo>
                  <a:lnTo>
                    <a:pt x="7747" y="11049"/>
                  </a:lnTo>
                  <a:lnTo>
                    <a:pt x="12700" y="7746"/>
                  </a:lnTo>
                  <a:lnTo>
                    <a:pt x="18034" y="3809"/>
                  </a:lnTo>
                  <a:lnTo>
                    <a:pt x="23876" y="1905"/>
                  </a:lnTo>
                  <a:lnTo>
                    <a:pt x="30226" y="0"/>
                  </a:lnTo>
                  <a:lnTo>
                    <a:pt x="35560" y="0"/>
                  </a:lnTo>
                  <a:lnTo>
                    <a:pt x="60452" y="18287"/>
                  </a:lnTo>
                  <a:lnTo>
                    <a:pt x="59436" y="23113"/>
                  </a:lnTo>
                  <a:lnTo>
                    <a:pt x="24384" y="46736"/>
                  </a:lnTo>
                  <a:lnTo>
                    <a:pt x="18542" y="45846"/>
                  </a:lnTo>
                  <a:lnTo>
                    <a:pt x="14097" y="44831"/>
                  </a:lnTo>
                  <a:lnTo>
                    <a:pt x="9271" y="42925"/>
                  </a:lnTo>
                  <a:lnTo>
                    <a:pt x="4826" y="40512"/>
                  </a:lnTo>
                  <a:lnTo>
                    <a:pt x="2413" y="35687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1" name="Google Shape;61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95806" y="867917"/>
              <a:ext cx="39116" cy="299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Google Shape;62;p2"/>
            <p:cNvSpPr/>
            <p:nvPr/>
          </p:nvSpPr>
          <p:spPr>
            <a:xfrm>
              <a:off x="1495806" y="867917"/>
              <a:ext cx="39370" cy="30480"/>
            </a:xfrm>
            <a:custGeom>
              <a:rect b="b" l="l" r="r" t="t"/>
              <a:pathLst>
                <a:path extrusionOk="0" h="30480" w="39369">
                  <a:moveTo>
                    <a:pt x="1905" y="23113"/>
                  </a:moveTo>
                  <a:lnTo>
                    <a:pt x="0" y="21081"/>
                  </a:lnTo>
                  <a:lnTo>
                    <a:pt x="508" y="17652"/>
                  </a:lnTo>
                  <a:lnTo>
                    <a:pt x="508" y="14731"/>
                  </a:lnTo>
                  <a:lnTo>
                    <a:pt x="1524" y="12318"/>
                  </a:lnTo>
                  <a:lnTo>
                    <a:pt x="2412" y="9398"/>
                  </a:lnTo>
                  <a:lnTo>
                    <a:pt x="4953" y="6857"/>
                  </a:lnTo>
                  <a:lnTo>
                    <a:pt x="7874" y="4444"/>
                  </a:lnTo>
                  <a:lnTo>
                    <a:pt x="11684" y="2412"/>
                  </a:lnTo>
                  <a:lnTo>
                    <a:pt x="15112" y="1016"/>
                  </a:lnTo>
                  <a:lnTo>
                    <a:pt x="19558" y="0"/>
                  </a:lnTo>
                  <a:lnTo>
                    <a:pt x="23495" y="0"/>
                  </a:lnTo>
                  <a:lnTo>
                    <a:pt x="26416" y="0"/>
                  </a:lnTo>
                  <a:lnTo>
                    <a:pt x="37719" y="8889"/>
                  </a:lnTo>
                  <a:lnTo>
                    <a:pt x="39116" y="11811"/>
                  </a:lnTo>
                  <a:lnTo>
                    <a:pt x="39116" y="14224"/>
                  </a:lnTo>
                  <a:lnTo>
                    <a:pt x="37719" y="17144"/>
                  </a:lnTo>
                  <a:lnTo>
                    <a:pt x="36703" y="20193"/>
                  </a:lnTo>
                  <a:lnTo>
                    <a:pt x="34289" y="22606"/>
                  </a:lnTo>
                  <a:lnTo>
                    <a:pt x="30353" y="25018"/>
                  </a:lnTo>
                  <a:lnTo>
                    <a:pt x="27432" y="27050"/>
                  </a:lnTo>
                  <a:lnTo>
                    <a:pt x="23495" y="28575"/>
                  </a:lnTo>
                  <a:lnTo>
                    <a:pt x="19558" y="29463"/>
                  </a:lnTo>
                  <a:lnTo>
                    <a:pt x="15621" y="29972"/>
                  </a:lnTo>
                  <a:lnTo>
                    <a:pt x="12700" y="29463"/>
                  </a:lnTo>
                  <a:lnTo>
                    <a:pt x="8762" y="28575"/>
                  </a:lnTo>
                  <a:lnTo>
                    <a:pt x="6350" y="27558"/>
                  </a:lnTo>
                  <a:lnTo>
                    <a:pt x="2921" y="25526"/>
                  </a:lnTo>
                  <a:lnTo>
                    <a:pt x="1905" y="23113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3" name="Google Shape;63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51610" y="494537"/>
              <a:ext cx="915415" cy="3241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2"/>
            <p:cNvSpPr/>
            <p:nvPr/>
          </p:nvSpPr>
          <p:spPr>
            <a:xfrm>
              <a:off x="1451610" y="494537"/>
              <a:ext cx="915669" cy="324485"/>
            </a:xfrm>
            <a:custGeom>
              <a:rect b="b" l="l" r="r" t="t"/>
              <a:pathLst>
                <a:path extrusionOk="0" h="324484" w="915669">
                  <a:moveTo>
                    <a:pt x="915415" y="175260"/>
                  </a:moveTo>
                  <a:lnTo>
                    <a:pt x="881760" y="146431"/>
                  </a:lnTo>
                  <a:lnTo>
                    <a:pt x="872489" y="143129"/>
                  </a:lnTo>
                  <a:lnTo>
                    <a:pt x="874521" y="141097"/>
                  </a:lnTo>
                  <a:lnTo>
                    <a:pt x="875410" y="138175"/>
                  </a:lnTo>
                  <a:lnTo>
                    <a:pt x="876426" y="136271"/>
                  </a:lnTo>
                  <a:lnTo>
                    <a:pt x="877442" y="133350"/>
                  </a:lnTo>
                  <a:lnTo>
                    <a:pt x="878331" y="131444"/>
                  </a:lnTo>
                  <a:lnTo>
                    <a:pt x="878331" y="128524"/>
                  </a:lnTo>
                  <a:lnTo>
                    <a:pt x="878331" y="126111"/>
                  </a:lnTo>
                  <a:lnTo>
                    <a:pt x="878331" y="123571"/>
                  </a:lnTo>
                  <a:lnTo>
                    <a:pt x="872489" y="111506"/>
                  </a:lnTo>
                  <a:lnTo>
                    <a:pt x="820292" y="79375"/>
                  </a:lnTo>
                  <a:lnTo>
                    <a:pt x="761364" y="66167"/>
                  </a:lnTo>
                  <a:lnTo>
                    <a:pt x="689101" y="59817"/>
                  </a:lnTo>
                  <a:lnTo>
                    <a:pt x="680846" y="46228"/>
                  </a:lnTo>
                  <a:lnTo>
                    <a:pt x="641350" y="22860"/>
                  </a:lnTo>
                  <a:lnTo>
                    <a:pt x="578484" y="6857"/>
                  </a:lnTo>
                  <a:lnTo>
                    <a:pt x="540384" y="1905"/>
                  </a:lnTo>
                  <a:lnTo>
                    <a:pt x="498982" y="0"/>
                  </a:lnTo>
                  <a:lnTo>
                    <a:pt x="455549" y="0"/>
                  </a:lnTo>
                  <a:lnTo>
                    <a:pt x="392175" y="5334"/>
                  </a:lnTo>
                  <a:lnTo>
                    <a:pt x="337438" y="15621"/>
                  </a:lnTo>
                  <a:lnTo>
                    <a:pt x="293115" y="30606"/>
                  </a:lnTo>
                  <a:lnTo>
                    <a:pt x="261874" y="48132"/>
                  </a:lnTo>
                  <a:lnTo>
                    <a:pt x="255524" y="48132"/>
                  </a:lnTo>
                  <a:lnTo>
                    <a:pt x="248792" y="47752"/>
                  </a:lnTo>
                  <a:lnTo>
                    <a:pt x="242442" y="47752"/>
                  </a:lnTo>
                  <a:lnTo>
                    <a:pt x="236092" y="47752"/>
                  </a:lnTo>
                  <a:lnTo>
                    <a:pt x="229742" y="47752"/>
                  </a:lnTo>
                  <a:lnTo>
                    <a:pt x="223900" y="47752"/>
                  </a:lnTo>
                  <a:lnTo>
                    <a:pt x="216534" y="48132"/>
                  </a:lnTo>
                  <a:lnTo>
                    <a:pt x="211200" y="48132"/>
                  </a:lnTo>
                  <a:lnTo>
                    <a:pt x="165862" y="51562"/>
                  </a:lnTo>
                  <a:lnTo>
                    <a:pt x="124332" y="57404"/>
                  </a:lnTo>
                  <a:lnTo>
                    <a:pt x="56133" y="75437"/>
                  </a:lnTo>
                  <a:lnTo>
                    <a:pt x="12700" y="100711"/>
                  </a:lnTo>
                  <a:lnTo>
                    <a:pt x="0" y="129412"/>
                  </a:lnTo>
                  <a:lnTo>
                    <a:pt x="2412" y="137668"/>
                  </a:lnTo>
                  <a:lnTo>
                    <a:pt x="38480" y="165988"/>
                  </a:lnTo>
                  <a:lnTo>
                    <a:pt x="88264" y="181482"/>
                  </a:lnTo>
                  <a:lnTo>
                    <a:pt x="77088" y="185928"/>
                  </a:lnTo>
                  <a:lnTo>
                    <a:pt x="67309" y="191262"/>
                  </a:lnTo>
                  <a:lnTo>
                    <a:pt x="58038" y="196087"/>
                  </a:lnTo>
                  <a:lnTo>
                    <a:pt x="50672" y="201422"/>
                  </a:lnTo>
                  <a:lnTo>
                    <a:pt x="44830" y="206882"/>
                  </a:lnTo>
                  <a:lnTo>
                    <a:pt x="41401" y="212217"/>
                  </a:lnTo>
                  <a:lnTo>
                    <a:pt x="39496" y="218059"/>
                  </a:lnTo>
                  <a:lnTo>
                    <a:pt x="39496" y="224409"/>
                  </a:lnTo>
                  <a:lnTo>
                    <a:pt x="73659" y="254000"/>
                  </a:lnTo>
                  <a:lnTo>
                    <a:pt x="121412" y="267207"/>
                  </a:lnTo>
                  <a:lnTo>
                    <a:pt x="184403" y="273050"/>
                  </a:lnTo>
                  <a:lnTo>
                    <a:pt x="218439" y="273050"/>
                  </a:lnTo>
                  <a:lnTo>
                    <a:pt x="219455" y="272542"/>
                  </a:lnTo>
                  <a:lnTo>
                    <a:pt x="221360" y="272542"/>
                  </a:lnTo>
                  <a:lnTo>
                    <a:pt x="226821" y="272542"/>
                  </a:lnTo>
                  <a:lnTo>
                    <a:pt x="228726" y="272034"/>
                  </a:lnTo>
                  <a:lnTo>
                    <a:pt x="228726" y="273050"/>
                  </a:lnTo>
                  <a:lnTo>
                    <a:pt x="227710" y="273557"/>
                  </a:lnTo>
                  <a:lnTo>
                    <a:pt x="227710" y="273938"/>
                  </a:lnTo>
                  <a:lnTo>
                    <a:pt x="227710" y="274955"/>
                  </a:lnTo>
                  <a:lnTo>
                    <a:pt x="227710" y="275463"/>
                  </a:lnTo>
                  <a:lnTo>
                    <a:pt x="228726" y="275971"/>
                  </a:lnTo>
                  <a:lnTo>
                    <a:pt x="228726" y="276479"/>
                  </a:lnTo>
                  <a:lnTo>
                    <a:pt x="228726" y="276860"/>
                  </a:lnTo>
                  <a:lnTo>
                    <a:pt x="233171" y="287655"/>
                  </a:lnTo>
                  <a:lnTo>
                    <a:pt x="281939" y="312928"/>
                  </a:lnTo>
                  <a:lnTo>
                    <a:pt x="335533" y="322199"/>
                  </a:lnTo>
                  <a:lnTo>
                    <a:pt x="367283" y="324104"/>
                  </a:lnTo>
                  <a:lnTo>
                    <a:pt x="400430" y="324104"/>
                  </a:lnTo>
                  <a:lnTo>
                    <a:pt x="445262" y="319786"/>
                  </a:lnTo>
                  <a:lnTo>
                    <a:pt x="485266" y="312928"/>
                  </a:lnTo>
                  <a:lnTo>
                    <a:pt x="530097" y="296418"/>
                  </a:lnTo>
                  <a:lnTo>
                    <a:pt x="540384" y="289560"/>
                  </a:lnTo>
                  <a:lnTo>
                    <a:pt x="550671" y="291973"/>
                  </a:lnTo>
                  <a:lnTo>
                    <a:pt x="562863" y="292988"/>
                  </a:lnTo>
                  <a:lnTo>
                    <a:pt x="573531" y="294386"/>
                  </a:lnTo>
                  <a:lnTo>
                    <a:pt x="585724" y="295402"/>
                  </a:lnTo>
                  <a:lnTo>
                    <a:pt x="598424" y="296418"/>
                  </a:lnTo>
                  <a:lnTo>
                    <a:pt x="611631" y="296925"/>
                  </a:lnTo>
                  <a:lnTo>
                    <a:pt x="624331" y="296925"/>
                  </a:lnTo>
                  <a:lnTo>
                    <a:pt x="670559" y="294005"/>
                  </a:lnTo>
                  <a:lnTo>
                    <a:pt x="727709" y="283718"/>
                  </a:lnTo>
                  <a:lnTo>
                    <a:pt x="769619" y="267716"/>
                  </a:lnTo>
                  <a:lnTo>
                    <a:pt x="792479" y="236981"/>
                  </a:lnTo>
                  <a:lnTo>
                    <a:pt x="792479" y="236474"/>
                  </a:lnTo>
                  <a:lnTo>
                    <a:pt x="791590" y="235585"/>
                  </a:lnTo>
                  <a:lnTo>
                    <a:pt x="791590" y="235077"/>
                  </a:lnTo>
                  <a:lnTo>
                    <a:pt x="791590" y="234569"/>
                  </a:lnTo>
                  <a:lnTo>
                    <a:pt x="791590" y="234061"/>
                  </a:lnTo>
                  <a:lnTo>
                    <a:pt x="791590" y="233553"/>
                  </a:lnTo>
                  <a:lnTo>
                    <a:pt x="790575" y="233172"/>
                  </a:lnTo>
                  <a:lnTo>
                    <a:pt x="790575" y="232663"/>
                  </a:lnTo>
                  <a:lnTo>
                    <a:pt x="818388" y="228727"/>
                  </a:lnTo>
                  <a:lnTo>
                    <a:pt x="842263" y="223900"/>
                  </a:lnTo>
                  <a:lnTo>
                    <a:pt x="882776" y="210693"/>
                  </a:lnTo>
                  <a:lnTo>
                    <a:pt x="914400" y="184912"/>
                  </a:lnTo>
                  <a:lnTo>
                    <a:pt x="915415" y="17526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5" name="Google Shape;65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37488" y="925067"/>
              <a:ext cx="619760" cy="7172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" name="Google Shape;66;p2"/>
          <p:cNvSpPr txBox="1"/>
          <p:nvPr>
            <p:ph type="title"/>
          </p:nvPr>
        </p:nvSpPr>
        <p:spPr>
          <a:xfrm>
            <a:off x="815467" y="162305"/>
            <a:ext cx="117411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Substitution Variables</a:t>
            </a:r>
            <a:endParaRPr/>
          </a:p>
        </p:txBody>
      </p:sp>
      <p:sp>
        <p:nvSpPr>
          <p:cNvPr id="67" name="Google Shape;67;p2"/>
          <p:cNvSpPr txBox="1"/>
          <p:nvPr/>
        </p:nvSpPr>
        <p:spPr>
          <a:xfrm>
            <a:off x="1611884" y="564895"/>
            <a:ext cx="561340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want to query  different values.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p2"/>
          <p:cNvGrpSpPr/>
          <p:nvPr/>
        </p:nvGrpSpPr>
        <p:grpSpPr>
          <a:xfrm>
            <a:off x="227838" y="604265"/>
            <a:ext cx="1152017" cy="408305"/>
            <a:chOff x="227838" y="604265"/>
            <a:chExt cx="1152017" cy="408305"/>
          </a:xfrm>
        </p:grpSpPr>
        <p:pic>
          <p:nvPicPr>
            <p:cNvPr id="69" name="Google Shape;69;p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230630" y="867917"/>
              <a:ext cx="63500" cy="51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Google Shape;70;p2"/>
            <p:cNvSpPr/>
            <p:nvPr/>
          </p:nvSpPr>
          <p:spPr>
            <a:xfrm>
              <a:off x="1230630" y="867917"/>
              <a:ext cx="63500" cy="51435"/>
            </a:xfrm>
            <a:custGeom>
              <a:rect b="b" l="l" r="r" t="t"/>
              <a:pathLst>
                <a:path extrusionOk="0" h="51434" w="63500">
                  <a:moveTo>
                    <a:pt x="59182" y="45338"/>
                  </a:moveTo>
                  <a:lnTo>
                    <a:pt x="55880" y="48894"/>
                  </a:lnTo>
                  <a:lnTo>
                    <a:pt x="50546" y="49783"/>
                  </a:lnTo>
                  <a:lnTo>
                    <a:pt x="45212" y="51307"/>
                  </a:lnTo>
                  <a:lnTo>
                    <a:pt x="40005" y="51307"/>
                  </a:lnTo>
                  <a:lnTo>
                    <a:pt x="33147" y="50800"/>
                  </a:lnTo>
                  <a:lnTo>
                    <a:pt x="27432" y="48894"/>
                  </a:lnTo>
                  <a:lnTo>
                    <a:pt x="21717" y="45847"/>
                  </a:lnTo>
                  <a:lnTo>
                    <a:pt x="14859" y="42418"/>
                  </a:lnTo>
                  <a:lnTo>
                    <a:pt x="10160" y="37973"/>
                  </a:lnTo>
                  <a:lnTo>
                    <a:pt x="4825" y="33019"/>
                  </a:lnTo>
                  <a:lnTo>
                    <a:pt x="2412" y="28575"/>
                  </a:lnTo>
                  <a:lnTo>
                    <a:pt x="1015" y="23241"/>
                  </a:lnTo>
                  <a:lnTo>
                    <a:pt x="0" y="18795"/>
                  </a:lnTo>
                  <a:lnTo>
                    <a:pt x="508" y="14350"/>
                  </a:lnTo>
                  <a:lnTo>
                    <a:pt x="23622" y="0"/>
                  </a:lnTo>
                  <a:lnTo>
                    <a:pt x="29845" y="507"/>
                  </a:lnTo>
                  <a:lnTo>
                    <a:pt x="36068" y="2031"/>
                  </a:lnTo>
                  <a:lnTo>
                    <a:pt x="42290" y="5461"/>
                  </a:lnTo>
                  <a:lnTo>
                    <a:pt x="48640" y="8889"/>
                  </a:lnTo>
                  <a:lnTo>
                    <a:pt x="63500" y="32131"/>
                  </a:lnTo>
                  <a:lnTo>
                    <a:pt x="63500" y="36956"/>
                  </a:lnTo>
                  <a:lnTo>
                    <a:pt x="62992" y="41401"/>
                  </a:lnTo>
                  <a:lnTo>
                    <a:pt x="59182" y="4533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1" name="Google Shape;71;p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337310" y="930401"/>
              <a:ext cx="42163" cy="330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p2"/>
            <p:cNvSpPr/>
            <p:nvPr/>
          </p:nvSpPr>
          <p:spPr>
            <a:xfrm>
              <a:off x="1337310" y="930401"/>
              <a:ext cx="42545" cy="33020"/>
            </a:xfrm>
            <a:custGeom>
              <a:rect b="b" l="l" r="r" t="t"/>
              <a:pathLst>
                <a:path extrusionOk="0" h="33019" w="42544">
                  <a:moveTo>
                    <a:pt x="38734" y="29083"/>
                  </a:moveTo>
                  <a:lnTo>
                    <a:pt x="37718" y="31496"/>
                  </a:lnTo>
                  <a:lnTo>
                    <a:pt x="33400" y="32004"/>
                  </a:lnTo>
                  <a:lnTo>
                    <a:pt x="29971" y="33020"/>
                  </a:lnTo>
                  <a:lnTo>
                    <a:pt x="26034" y="33020"/>
                  </a:lnTo>
                  <a:lnTo>
                    <a:pt x="22605" y="33020"/>
                  </a:lnTo>
                  <a:lnTo>
                    <a:pt x="18160" y="31496"/>
                  </a:lnTo>
                  <a:lnTo>
                    <a:pt x="13715" y="30099"/>
                  </a:lnTo>
                  <a:lnTo>
                    <a:pt x="10794" y="27559"/>
                  </a:lnTo>
                  <a:lnTo>
                    <a:pt x="7365" y="24638"/>
                  </a:lnTo>
                  <a:lnTo>
                    <a:pt x="3937" y="21209"/>
                  </a:lnTo>
                  <a:lnTo>
                    <a:pt x="1904" y="18288"/>
                  </a:lnTo>
                  <a:lnTo>
                    <a:pt x="1015" y="15240"/>
                  </a:lnTo>
                  <a:lnTo>
                    <a:pt x="0" y="12318"/>
                  </a:lnTo>
                  <a:lnTo>
                    <a:pt x="507" y="9398"/>
                  </a:lnTo>
                  <a:lnTo>
                    <a:pt x="1015" y="6858"/>
                  </a:lnTo>
                  <a:lnTo>
                    <a:pt x="2412" y="4445"/>
                  </a:lnTo>
                  <a:lnTo>
                    <a:pt x="5841" y="2921"/>
                  </a:lnTo>
                  <a:lnTo>
                    <a:pt x="8381" y="1016"/>
                  </a:lnTo>
                  <a:lnTo>
                    <a:pt x="11302" y="508"/>
                  </a:lnTo>
                  <a:lnTo>
                    <a:pt x="16128" y="0"/>
                  </a:lnTo>
                  <a:lnTo>
                    <a:pt x="19176" y="0"/>
                  </a:lnTo>
                  <a:lnTo>
                    <a:pt x="24002" y="1524"/>
                  </a:lnTo>
                  <a:lnTo>
                    <a:pt x="28955" y="3937"/>
                  </a:lnTo>
                  <a:lnTo>
                    <a:pt x="32384" y="5968"/>
                  </a:lnTo>
                  <a:lnTo>
                    <a:pt x="35305" y="8890"/>
                  </a:lnTo>
                  <a:lnTo>
                    <a:pt x="38226" y="11811"/>
                  </a:lnTo>
                  <a:lnTo>
                    <a:pt x="40258" y="14732"/>
                  </a:lnTo>
                  <a:lnTo>
                    <a:pt x="41655" y="17780"/>
                  </a:lnTo>
                  <a:lnTo>
                    <a:pt x="41655" y="21209"/>
                  </a:lnTo>
                  <a:lnTo>
                    <a:pt x="42163" y="24130"/>
                  </a:lnTo>
                  <a:lnTo>
                    <a:pt x="41655" y="27178"/>
                  </a:lnTo>
                  <a:lnTo>
                    <a:pt x="38734" y="29083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3" name="Google Shape;73;p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27838" y="604265"/>
              <a:ext cx="959612" cy="4079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p2"/>
            <p:cNvSpPr/>
            <p:nvPr/>
          </p:nvSpPr>
          <p:spPr>
            <a:xfrm>
              <a:off x="227838" y="604265"/>
              <a:ext cx="960119" cy="408305"/>
            </a:xfrm>
            <a:custGeom>
              <a:rect b="b" l="l" r="r" t="t"/>
              <a:pathLst>
                <a:path extrusionOk="0" h="408305" w="960119">
                  <a:moveTo>
                    <a:pt x="959612" y="221106"/>
                  </a:moveTo>
                  <a:lnTo>
                    <a:pt x="932306" y="188849"/>
                  </a:lnTo>
                  <a:lnTo>
                    <a:pt x="914780" y="180594"/>
                  </a:lnTo>
                  <a:lnTo>
                    <a:pt x="916686" y="177672"/>
                  </a:lnTo>
                  <a:lnTo>
                    <a:pt x="917701" y="174244"/>
                  </a:lnTo>
                  <a:lnTo>
                    <a:pt x="918590" y="171322"/>
                  </a:lnTo>
                  <a:lnTo>
                    <a:pt x="919606" y="167894"/>
                  </a:lnTo>
                  <a:lnTo>
                    <a:pt x="921130" y="165481"/>
                  </a:lnTo>
                  <a:lnTo>
                    <a:pt x="921130" y="162051"/>
                  </a:lnTo>
                  <a:lnTo>
                    <a:pt x="921130" y="158622"/>
                  </a:lnTo>
                  <a:lnTo>
                    <a:pt x="921130" y="155701"/>
                  </a:lnTo>
                  <a:lnTo>
                    <a:pt x="914780" y="140081"/>
                  </a:lnTo>
                  <a:lnTo>
                    <a:pt x="883919" y="111759"/>
                  </a:lnTo>
                  <a:lnTo>
                    <a:pt x="830326" y="90804"/>
                  </a:lnTo>
                  <a:lnTo>
                    <a:pt x="760984" y="77596"/>
                  </a:lnTo>
                  <a:lnTo>
                    <a:pt x="721867" y="75691"/>
                  </a:lnTo>
                  <a:lnTo>
                    <a:pt x="713104" y="58038"/>
                  </a:lnTo>
                  <a:lnTo>
                    <a:pt x="671702" y="28828"/>
                  </a:lnTo>
                  <a:lnTo>
                    <a:pt x="606298" y="8762"/>
                  </a:lnTo>
                  <a:lnTo>
                    <a:pt x="566674" y="2412"/>
                  </a:lnTo>
                  <a:lnTo>
                    <a:pt x="523239" y="0"/>
                  </a:lnTo>
                  <a:lnTo>
                    <a:pt x="477900" y="0"/>
                  </a:lnTo>
                  <a:lnTo>
                    <a:pt x="410972" y="6857"/>
                  </a:lnTo>
                  <a:lnTo>
                    <a:pt x="353822" y="20065"/>
                  </a:lnTo>
                  <a:lnTo>
                    <a:pt x="307086" y="38607"/>
                  </a:lnTo>
                  <a:lnTo>
                    <a:pt x="274319" y="60959"/>
                  </a:lnTo>
                  <a:lnTo>
                    <a:pt x="267462" y="60959"/>
                  </a:lnTo>
                  <a:lnTo>
                    <a:pt x="260603" y="60451"/>
                  </a:lnTo>
                  <a:lnTo>
                    <a:pt x="254253" y="60451"/>
                  </a:lnTo>
                  <a:lnTo>
                    <a:pt x="247523" y="60451"/>
                  </a:lnTo>
                  <a:lnTo>
                    <a:pt x="240156" y="60451"/>
                  </a:lnTo>
                  <a:lnTo>
                    <a:pt x="234823" y="60451"/>
                  </a:lnTo>
                  <a:lnTo>
                    <a:pt x="226440" y="60959"/>
                  </a:lnTo>
                  <a:lnTo>
                    <a:pt x="221106" y="60959"/>
                  </a:lnTo>
                  <a:lnTo>
                    <a:pt x="173736" y="64896"/>
                  </a:lnTo>
                  <a:lnTo>
                    <a:pt x="130301" y="72262"/>
                  </a:lnTo>
                  <a:lnTo>
                    <a:pt x="92201" y="82931"/>
                  </a:lnTo>
                  <a:lnTo>
                    <a:pt x="32765" y="110235"/>
                  </a:lnTo>
                  <a:lnTo>
                    <a:pt x="1015" y="143890"/>
                  </a:lnTo>
                  <a:lnTo>
                    <a:pt x="0" y="162940"/>
                  </a:lnTo>
                  <a:lnTo>
                    <a:pt x="2412" y="173227"/>
                  </a:lnTo>
                  <a:lnTo>
                    <a:pt x="40004" y="208787"/>
                  </a:lnTo>
                  <a:lnTo>
                    <a:pt x="92201" y="228853"/>
                  </a:lnTo>
                  <a:lnTo>
                    <a:pt x="80517" y="234187"/>
                  </a:lnTo>
                  <a:lnTo>
                    <a:pt x="70230" y="240537"/>
                  </a:lnTo>
                  <a:lnTo>
                    <a:pt x="60578" y="246379"/>
                  </a:lnTo>
                  <a:lnTo>
                    <a:pt x="52704" y="253237"/>
                  </a:lnTo>
                  <a:lnTo>
                    <a:pt x="46862" y="260095"/>
                  </a:lnTo>
                  <a:lnTo>
                    <a:pt x="43434" y="267462"/>
                  </a:lnTo>
                  <a:lnTo>
                    <a:pt x="41528" y="274700"/>
                  </a:lnTo>
                  <a:lnTo>
                    <a:pt x="41528" y="282575"/>
                  </a:lnTo>
                  <a:lnTo>
                    <a:pt x="76580" y="319658"/>
                  </a:lnTo>
                  <a:lnTo>
                    <a:pt x="126873" y="336169"/>
                  </a:lnTo>
                  <a:lnTo>
                    <a:pt x="193293" y="343534"/>
                  </a:lnTo>
                  <a:lnTo>
                    <a:pt x="228980" y="343534"/>
                  </a:lnTo>
                  <a:lnTo>
                    <a:pt x="229869" y="343026"/>
                  </a:lnTo>
                  <a:lnTo>
                    <a:pt x="231393" y="343026"/>
                  </a:lnTo>
                  <a:lnTo>
                    <a:pt x="237236" y="343026"/>
                  </a:lnTo>
                  <a:lnTo>
                    <a:pt x="239140" y="342519"/>
                  </a:lnTo>
                  <a:lnTo>
                    <a:pt x="239140" y="343534"/>
                  </a:lnTo>
                  <a:lnTo>
                    <a:pt x="238632" y="344550"/>
                  </a:lnTo>
                  <a:lnTo>
                    <a:pt x="238632" y="344931"/>
                  </a:lnTo>
                  <a:lnTo>
                    <a:pt x="238632" y="345947"/>
                  </a:lnTo>
                  <a:lnTo>
                    <a:pt x="238632" y="346456"/>
                  </a:lnTo>
                  <a:lnTo>
                    <a:pt x="239140" y="347471"/>
                  </a:lnTo>
                  <a:lnTo>
                    <a:pt x="239140" y="348360"/>
                  </a:lnTo>
                  <a:lnTo>
                    <a:pt x="239140" y="348869"/>
                  </a:lnTo>
                  <a:lnTo>
                    <a:pt x="244093" y="362076"/>
                  </a:lnTo>
                  <a:lnTo>
                    <a:pt x="295782" y="393826"/>
                  </a:lnTo>
                  <a:lnTo>
                    <a:pt x="351916" y="405510"/>
                  </a:lnTo>
                  <a:lnTo>
                    <a:pt x="384682" y="407924"/>
                  </a:lnTo>
                  <a:lnTo>
                    <a:pt x="419226" y="407924"/>
                  </a:lnTo>
                  <a:lnTo>
                    <a:pt x="467105" y="402589"/>
                  </a:lnTo>
                  <a:lnTo>
                    <a:pt x="508635" y="393826"/>
                  </a:lnTo>
                  <a:lnTo>
                    <a:pt x="556005" y="372871"/>
                  </a:lnTo>
                  <a:lnTo>
                    <a:pt x="566674" y="364489"/>
                  </a:lnTo>
                  <a:lnTo>
                    <a:pt x="577468" y="367410"/>
                  </a:lnTo>
                  <a:lnTo>
                    <a:pt x="589661" y="368934"/>
                  </a:lnTo>
                  <a:lnTo>
                    <a:pt x="601344" y="370839"/>
                  </a:lnTo>
                  <a:lnTo>
                    <a:pt x="613537" y="371856"/>
                  </a:lnTo>
                  <a:lnTo>
                    <a:pt x="627761" y="372871"/>
                  </a:lnTo>
                  <a:lnTo>
                    <a:pt x="640841" y="373252"/>
                  </a:lnTo>
                  <a:lnTo>
                    <a:pt x="654557" y="373252"/>
                  </a:lnTo>
                  <a:lnTo>
                    <a:pt x="702944" y="369824"/>
                  </a:lnTo>
                  <a:lnTo>
                    <a:pt x="762888" y="357250"/>
                  </a:lnTo>
                  <a:lnTo>
                    <a:pt x="806323" y="337184"/>
                  </a:lnTo>
                  <a:lnTo>
                    <a:pt x="830326" y="298195"/>
                  </a:lnTo>
                  <a:lnTo>
                    <a:pt x="830326" y="297688"/>
                  </a:lnTo>
                  <a:lnTo>
                    <a:pt x="829817" y="296671"/>
                  </a:lnTo>
                  <a:lnTo>
                    <a:pt x="829817" y="296163"/>
                  </a:lnTo>
                  <a:lnTo>
                    <a:pt x="829817" y="295656"/>
                  </a:lnTo>
                  <a:lnTo>
                    <a:pt x="829817" y="294766"/>
                  </a:lnTo>
                  <a:lnTo>
                    <a:pt x="829817" y="293750"/>
                  </a:lnTo>
                  <a:lnTo>
                    <a:pt x="828293" y="293243"/>
                  </a:lnTo>
                  <a:lnTo>
                    <a:pt x="828293" y="292734"/>
                  </a:lnTo>
                  <a:lnTo>
                    <a:pt x="858138" y="288416"/>
                  </a:lnTo>
                  <a:lnTo>
                    <a:pt x="882523" y="282066"/>
                  </a:lnTo>
                  <a:lnTo>
                    <a:pt x="925449" y="264921"/>
                  </a:lnTo>
                  <a:lnTo>
                    <a:pt x="958214" y="232790"/>
                  </a:lnTo>
                  <a:lnTo>
                    <a:pt x="959612" y="22110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" name="Google Shape;75;p2"/>
          <p:cNvSpPr txBox="1"/>
          <p:nvPr/>
        </p:nvSpPr>
        <p:spPr>
          <a:xfrm>
            <a:off x="360426" y="668528"/>
            <a:ext cx="810260" cy="277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... salary = ? …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… department_id = ? …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... last_name = ? ...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1393952" y="1660017"/>
            <a:ext cx="336550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0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1-210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0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0"/>
          <p:cNvSpPr txBox="1"/>
          <p:nvPr>
            <p:ph type="title"/>
          </p:nvPr>
        </p:nvSpPr>
        <p:spPr>
          <a:xfrm>
            <a:off x="292735" y="154051"/>
            <a:ext cx="221932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TTITLE </a:t>
            </a:r>
            <a:r>
              <a:rPr lang="en-US"/>
              <a:t>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BTITLE </a:t>
            </a:r>
            <a:r>
              <a:rPr lang="en-US"/>
              <a:t>Commands</a:t>
            </a:r>
            <a:endParaRPr/>
          </a:p>
        </p:txBody>
      </p:sp>
      <p:sp>
        <p:nvSpPr>
          <p:cNvPr id="395" name="Google Shape;395;p20"/>
          <p:cNvSpPr txBox="1"/>
          <p:nvPr/>
        </p:nvSpPr>
        <p:spPr>
          <a:xfrm>
            <a:off x="285369" y="551815"/>
            <a:ext cx="1322705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Display headers and footers.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0"/>
          <p:cNvSpPr txBox="1"/>
          <p:nvPr/>
        </p:nvSpPr>
        <p:spPr>
          <a:xfrm>
            <a:off x="285369" y="952627"/>
            <a:ext cx="1029969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 the report header.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0"/>
          <p:cNvSpPr txBox="1"/>
          <p:nvPr/>
        </p:nvSpPr>
        <p:spPr>
          <a:xfrm>
            <a:off x="285369" y="1354963"/>
            <a:ext cx="993140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 the report footer.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8" name="Google Shape;398;p20"/>
          <p:cNvGrpSpPr/>
          <p:nvPr/>
        </p:nvGrpSpPr>
        <p:grpSpPr>
          <a:xfrm>
            <a:off x="282702" y="686562"/>
            <a:ext cx="2334006" cy="176021"/>
            <a:chOff x="282702" y="686562"/>
            <a:chExt cx="2334006" cy="176021"/>
          </a:xfrm>
        </p:grpSpPr>
        <p:pic>
          <p:nvPicPr>
            <p:cNvPr id="399" name="Google Shape;399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7180" y="701040"/>
              <a:ext cx="2319528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6512" y="713232"/>
              <a:ext cx="1007363" cy="1493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1" name="Google Shape;401;p20"/>
            <p:cNvSpPr/>
            <p:nvPr/>
          </p:nvSpPr>
          <p:spPr>
            <a:xfrm>
              <a:off x="282702" y="686562"/>
              <a:ext cx="2308860" cy="142240"/>
            </a:xfrm>
            <a:custGeom>
              <a:rect b="b" l="l" r="r" t="t"/>
              <a:pathLst>
                <a:path extrusionOk="0" h="142240" w="2308860">
                  <a:moveTo>
                    <a:pt x="2308860" y="0"/>
                  </a:moveTo>
                  <a:lnTo>
                    <a:pt x="0" y="0"/>
                  </a:lnTo>
                  <a:lnTo>
                    <a:pt x="0" y="141731"/>
                  </a:lnTo>
                  <a:lnTo>
                    <a:pt x="2308860" y="141731"/>
                  </a:lnTo>
                  <a:lnTo>
                    <a:pt x="230886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282702" y="686562"/>
              <a:ext cx="2308860" cy="142240"/>
            </a:xfrm>
            <a:custGeom>
              <a:rect b="b" l="l" r="r" t="t"/>
              <a:pathLst>
                <a:path extrusionOk="0" h="142240" w="2308860">
                  <a:moveTo>
                    <a:pt x="0" y="141731"/>
                  </a:moveTo>
                  <a:lnTo>
                    <a:pt x="2308860" y="141731"/>
                  </a:lnTo>
                  <a:lnTo>
                    <a:pt x="2308860" y="0"/>
                  </a:lnTo>
                  <a:lnTo>
                    <a:pt x="0" y="0"/>
                  </a:lnTo>
                  <a:lnTo>
                    <a:pt x="0" y="14173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3" name="Google Shape;403;p20"/>
          <p:cNvSpPr txBox="1"/>
          <p:nvPr/>
        </p:nvSpPr>
        <p:spPr>
          <a:xfrm>
            <a:off x="282702" y="686562"/>
            <a:ext cx="230886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950">
            <a:spAutoFit/>
          </a:bodyPr>
          <a:lstStyle/>
          <a:p>
            <a:pPr indent="0" lvl="0" marL="28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TTI[TLE] [</a:t>
            </a:r>
            <a:r>
              <a:rPr b="1"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|OFF|ON]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04" name="Google Shape;404;p20"/>
          <p:cNvGrpSpPr/>
          <p:nvPr/>
        </p:nvGrpSpPr>
        <p:grpSpPr>
          <a:xfrm>
            <a:off x="278130" y="1090422"/>
            <a:ext cx="2338578" cy="172973"/>
            <a:chOff x="278130" y="1090422"/>
            <a:chExt cx="2338578" cy="172973"/>
          </a:xfrm>
        </p:grpSpPr>
        <p:pic>
          <p:nvPicPr>
            <p:cNvPr id="405" name="Google Shape;405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2608" y="1104900"/>
              <a:ext cx="2324100" cy="1463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6" name="Google Shape;406;p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80416" y="1114044"/>
              <a:ext cx="1007363" cy="1493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7" name="Google Shape;407;p20"/>
            <p:cNvSpPr/>
            <p:nvPr/>
          </p:nvSpPr>
          <p:spPr>
            <a:xfrm>
              <a:off x="278130" y="1090422"/>
              <a:ext cx="2313940" cy="135890"/>
            </a:xfrm>
            <a:custGeom>
              <a:rect b="b" l="l" r="r" t="t"/>
              <a:pathLst>
                <a:path extrusionOk="0" h="135890" w="2313940">
                  <a:moveTo>
                    <a:pt x="2313432" y="0"/>
                  </a:moveTo>
                  <a:lnTo>
                    <a:pt x="0" y="0"/>
                  </a:lnTo>
                  <a:lnTo>
                    <a:pt x="0" y="135636"/>
                  </a:lnTo>
                  <a:lnTo>
                    <a:pt x="2313432" y="135636"/>
                  </a:lnTo>
                  <a:lnTo>
                    <a:pt x="2313432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278130" y="1090422"/>
              <a:ext cx="2313940" cy="135890"/>
            </a:xfrm>
            <a:custGeom>
              <a:rect b="b" l="l" r="r" t="t"/>
              <a:pathLst>
                <a:path extrusionOk="0" h="135890" w="2313940">
                  <a:moveTo>
                    <a:pt x="0" y="135636"/>
                  </a:moveTo>
                  <a:lnTo>
                    <a:pt x="2313432" y="135636"/>
                  </a:lnTo>
                  <a:lnTo>
                    <a:pt x="2313432" y="0"/>
                  </a:lnTo>
                  <a:lnTo>
                    <a:pt x="0" y="0"/>
                  </a:lnTo>
                  <a:lnTo>
                    <a:pt x="0" y="135636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9" name="Google Shape;409;p20"/>
          <p:cNvSpPr txBox="1"/>
          <p:nvPr/>
        </p:nvSpPr>
        <p:spPr>
          <a:xfrm>
            <a:off x="278130" y="1090422"/>
            <a:ext cx="2313940" cy="135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400">
            <a:spAutoFit/>
          </a:bodyPr>
          <a:lstStyle/>
          <a:p>
            <a:pPr indent="0" lvl="0" marL="273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TTITLE 'Salary|Report'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10" name="Google Shape;410;p20"/>
          <p:cNvGrpSpPr/>
          <p:nvPr/>
        </p:nvGrpSpPr>
        <p:grpSpPr>
          <a:xfrm>
            <a:off x="282702" y="1500378"/>
            <a:ext cx="2334006" cy="162305"/>
            <a:chOff x="282702" y="1500378"/>
            <a:chExt cx="2334006" cy="162305"/>
          </a:xfrm>
        </p:grpSpPr>
        <p:pic>
          <p:nvPicPr>
            <p:cNvPr id="411" name="Google Shape;411;p2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97180" y="1514856"/>
              <a:ext cx="2319528" cy="1234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2" name="Google Shape;412;p2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86512" y="1511808"/>
              <a:ext cx="966215" cy="150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3" name="Google Shape;413;p20"/>
            <p:cNvSpPr/>
            <p:nvPr/>
          </p:nvSpPr>
          <p:spPr>
            <a:xfrm>
              <a:off x="282702" y="1500378"/>
              <a:ext cx="2308860" cy="113030"/>
            </a:xfrm>
            <a:custGeom>
              <a:rect b="b" l="l" r="r" t="t"/>
              <a:pathLst>
                <a:path extrusionOk="0" h="113030" w="2308860">
                  <a:moveTo>
                    <a:pt x="2308860" y="0"/>
                  </a:moveTo>
                  <a:lnTo>
                    <a:pt x="0" y="0"/>
                  </a:lnTo>
                  <a:lnTo>
                    <a:pt x="0" y="112775"/>
                  </a:lnTo>
                  <a:lnTo>
                    <a:pt x="2308860" y="112775"/>
                  </a:lnTo>
                  <a:lnTo>
                    <a:pt x="230886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282702" y="1500378"/>
              <a:ext cx="2308860" cy="113030"/>
            </a:xfrm>
            <a:custGeom>
              <a:rect b="b" l="l" r="r" t="t"/>
              <a:pathLst>
                <a:path extrusionOk="0" h="113030" w="2308860">
                  <a:moveTo>
                    <a:pt x="0" y="112775"/>
                  </a:moveTo>
                  <a:lnTo>
                    <a:pt x="2308860" y="112775"/>
                  </a:lnTo>
                  <a:lnTo>
                    <a:pt x="2308860" y="0"/>
                  </a:lnTo>
                  <a:lnTo>
                    <a:pt x="0" y="0"/>
                  </a:lnTo>
                  <a:lnTo>
                    <a:pt x="0" y="11277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5" name="Google Shape;415;p20"/>
          <p:cNvSpPr txBox="1"/>
          <p:nvPr/>
        </p:nvSpPr>
        <p:spPr>
          <a:xfrm>
            <a:off x="282702" y="1500378"/>
            <a:ext cx="2308860" cy="113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28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BTITLE 'Confidential'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1"/>
          <p:cNvSpPr txBox="1"/>
          <p:nvPr/>
        </p:nvSpPr>
        <p:spPr>
          <a:xfrm>
            <a:off x="157378" y="2022729"/>
            <a:ext cx="14160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1-211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1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1"/>
          <p:cNvSpPr txBox="1"/>
          <p:nvPr>
            <p:ph type="title"/>
          </p:nvPr>
        </p:nvSpPr>
        <p:spPr>
          <a:xfrm>
            <a:off x="292100" y="154686"/>
            <a:ext cx="221932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TTITLE </a:t>
            </a:r>
            <a:r>
              <a:rPr lang="en-US"/>
              <a:t>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BTITLE </a:t>
            </a:r>
            <a:r>
              <a:rPr lang="en-US"/>
              <a:t>Commands</a:t>
            </a:r>
            <a:endParaRPr/>
          </a:p>
        </p:txBody>
      </p:sp>
      <p:sp>
        <p:nvSpPr>
          <p:cNvPr id="423" name="Google Shape;423;p21"/>
          <p:cNvSpPr txBox="1"/>
          <p:nvPr/>
        </p:nvSpPr>
        <p:spPr>
          <a:xfrm>
            <a:off x="284784" y="552703"/>
            <a:ext cx="1322705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Display headers and footers.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1"/>
          <p:cNvSpPr txBox="1"/>
          <p:nvPr/>
        </p:nvSpPr>
        <p:spPr>
          <a:xfrm>
            <a:off x="284784" y="953516"/>
            <a:ext cx="1029969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 the report header.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1"/>
          <p:cNvSpPr txBox="1"/>
          <p:nvPr/>
        </p:nvSpPr>
        <p:spPr>
          <a:xfrm>
            <a:off x="284784" y="1355851"/>
            <a:ext cx="993140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 the report footer.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6" name="Google Shape;426;p21"/>
          <p:cNvGrpSpPr/>
          <p:nvPr/>
        </p:nvGrpSpPr>
        <p:grpSpPr>
          <a:xfrm>
            <a:off x="282702" y="686561"/>
            <a:ext cx="2334006" cy="176021"/>
            <a:chOff x="282702" y="686561"/>
            <a:chExt cx="2334006" cy="176021"/>
          </a:xfrm>
        </p:grpSpPr>
        <p:pic>
          <p:nvPicPr>
            <p:cNvPr id="427" name="Google Shape;427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7180" y="701039"/>
              <a:ext cx="2319528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8" name="Google Shape;428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6512" y="713231"/>
              <a:ext cx="1007364" cy="1493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9" name="Google Shape;429;p21"/>
            <p:cNvSpPr/>
            <p:nvPr/>
          </p:nvSpPr>
          <p:spPr>
            <a:xfrm>
              <a:off x="282702" y="686561"/>
              <a:ext cx="2308860" cy="142240"/>
            </a:xfrm>
            <a:custGeom>
              <a:rect b="b" l="l" r="r" t="t"/>
              <a:pathLst>
                <a:path extrusionOk="0" h="142240" w="2308860">
                  <a:moveTo>
                    <a:pt x="2308860" y="0"/>
                  </a:moveTo>
                  <a:lnTo>
                    <a:pt x="0" y="0"/>
                  </a:lnTo>
                  <a:lnTo>
                    <a:pt x="0" y="141731"/>
                  </a:lnTo>
                  <a:lnTo>
                    <a:pt x="2308860" y="141731"/>
                  </a:lnTo>
                  <a:lnTo>
                    <a:pt x="230886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282702" y="686561"/>
              <a:ext cx="2308860" cy="142240"/>
            </a:xfrm>
            <a:custGeom>
              <a:rect b="b" l="l" r="r" t="t"/>
              <a:pathLst>
                <a:path extrusionOk="0" h="142240" w="2308860">
                  <a:moveTo>
                    <a:pt x="0" y="141731"/>
                  </a:moveTo>
                  <a:lnTo>
                    <a:pt x="2308860" y="141731"/>
                  </a:lnTo>
                  <a:lnTo>
                    <a:pt x="2308860" y="0"/>
                  </a:lnTo>
                  <a:lnTo>
                    <a:pt x="0" y="0"/>
                  </a:lnTo>
                  <a:lnTo>
                    <a:pt x="0" y="14173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1" name="Google Shape;431;p21"/>
          <p:cNvSpPr txBox="1"/>
          <p:nvPr/>
        </p:nvSpPr>
        <p:spPr>
          <a:xfrm>
            <a:off x="282702" y="686561"/>
            <a:ext cx="230886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575">
            <a:spAutoFit/>
          </a:bodyPr>
          <a:lstStyle/>
          <a:p>
            <a:pPr indent="0" lvl="0" marL="279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TTI[TLE] [</a:t>
            </a:r>
            <a:r>
              <a:rPr b="1"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|OFF|ON]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32" name="Google Shape;432;p21"/>
          <p:cNvGrpSpPr/>
          <p:nvPr/>
        </p:nvGrpSpPr>
        <p:grpSpPr>
          <a:xfrm>
            <a:off x="278130" y="1090421"/>
            <a:ext cx="2338578" cy="172973"/>
            <a:chOff x="278130" y="1090421"/>
            <a:chExt cx="2338578" cy="172973"/>
          </a:xfrm>
        </p:grpSpPr>
        <p:pic>
          <p:nvPicPr>
            <p:cNvPr id="433" name="Google Shape;433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2608" y="1104899"/>
              <a:ext cx="2324100" cy="1463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80416" y="1114043"/>
              <a:ext cx="1007363" cy="1493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5" name="Google Shape;435;p21"/>
            <p:cNvSpPr/>
            <p:nvPr/>
          </p:nvSpPr>
          <p:spPr>
            <a:xfrm>
              <a:off x="278130" y="1090421"/>
              <a:ext cx="2313940" cy="135890"/>
            </a:xfrm>
            <a:custGeom>
              <a:rect b="b" l="l" r="r" t="t"/>
              <a:pathLst>
                <a:path extrusionOk="0" h="135890" w="2313940">
                  <a:moveTo>
                    <a:pt x="2313432" y="0"/>
                  </a:moveTo>
                  <a:lnTo>
                    <a:pt x="0" y="0"/>
                  </a:lnTo>
                  <a:lnTo>
                    <a:pt x="0" y="135636"/>
                  </a:lnTo>
                  <a:lnTo>
                    <a:pt x="2313432" y="135636"/>
                  </a:lnTo>
                  <a:lnTo>
                    <a:pt x="2313432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1"/>
            <p:cNvSpPr/>
            <p:nvPr/>
          </p:nvSpPr>
          <p:spPr>
            <a:xfrm>
              <a:off x="278130" y="1090421"/>
              <a:ext cx="2313940" cy="135890"/>
            </a:xfrm>
            <a:custGeom>
              <a:rect b="b" l="l" r="r" t="t"/>
              <a:pathLst>
                <a:path extrusionOk="0" h="135890" w="2313940">
                  <a:moveTo>
                    <a:pt x="0" y="135636"/>
                  </a:moveTo>
                  <a:lnTo>
                    <a:pt x="2313432" y="135636"/>
                  </a:lnTo>
                  <a:lnTo>
                    <a:pt x="2313432" y="0"/>
                  </a:lnTo>
                  <a:lnTo>
                    <a:pt x="0" y="0"/>
                  </a:lnTo>
                  <a:lnTo>
                    <a:pt x="0" y="135636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7" name="Google Shape;437;p21"/>
          <p:cNvSpPr txBox="1"/>
          <p:nvPr/>
        </p:nvSpPr>
        <p:spPr>
          <a:xfrm>
            <a:off x="278130" y="1090421"/>
            <a:ext cx="2313940" cy="135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266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TTITLE 'Salary|Report'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38" name="Google Shape;438;p21"/>
          <p:cNvGrpSpPr/>
          <p:nvPr/>
        </p:nvGrpSpPr>
        <p:grpSpPr>
          <a:xfrm>
            <a:off x="282702" y="1500377"/>
            <a:ext cx="2334006" cy="162305"/>
            <a:chOff x="282702" y="1500377"/>
            <a:chExt cx="2334006" cy="162305"/>
          </a:xfrm>
        </p:grpSpPr>
        <p:pic>
          <p:nvPicPr>
            <p:cNvPr id="439" name="Google Shape;439;p2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97180" y="1514855"/>
              <a:ext cx="2319528" cy="1234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0" name="Google Shape;440;p2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86512" y="1511807"/>
              <a:ext cx="966216" cy="150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21"/>
            <p:cNvSpPr/>
            <p:nvPr/>
          </p:nvSpPr>
          <p:spPr>
            <a:xfrm>
              <a:off x="282702" y="1500377"/>
              <a:ext cx="2308860" cy="113030"/>
            </a:xfrm>
            <a:custGeom>
              <a:rect b="b" l="l" r="r" t="t"/>
              <a:pathLst>
                <a:path extrusionOk="0" h="113030" w="2308860">
                  <a:moveTo>
                    <a:pt x="2308860" y="0"/>
                  </a:moveTo>
                  <a:lnTo>
                    <a:pt x="0" y="0"/>
                  </a:lnTo>
                  <a:lnTo>
                    <a:pt x="0" y="112775"/>
                  </a:lnTo>
                  <a:lnTo>
                    <a:pt x="2308860" y="112775"/>
                  </a:lnTo>
                  <a:lnTo>
                    <a:pt x="230886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282702" y="1500377"/>
              <a:ext cx="2308860" cy="113030"/>
            </a:xfrm>
            <a:custGeom>
              <a:rect b="b" l="l" r="r" t="t"/>
              <a:pathLst>
                <a:path extrusionOk="0" h="113030" w="2308860">
                  <a:moveTo>
                    <a:pt x="0" y="112775"/>
                  </a:moveTo>
                  <a:lnTo>
                    <a:pt x="2308860" y="112775"/>
                  </a:lnTo>
                  <a:lnTo>
                    <a:pt x="2308860" y="0"/>
                  </a:lnTo>
                  <a:lnTo>
                    <a:pt x="0" y="0"/>
                  </a:lnTo>
                  <a:lnTo>
                    <a:pt x="0" y="11277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3" name="Google Shape;443;p21"/>
          <p:cNvSpPr txBox="1"/>
          <p:nvPr/>
        </p:nvSpPr>
        <p:spPr>
          <a:xfrm>
            <a:off x="282702" y="1500377"/>
            <a:ext cx="2308860" cy="113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279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BTITLE 'Confidential'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2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1-212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2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2"/>
          <p:cNvSpPr txBox="1"/>
          <p:nvPr>
            <p:ph type="title"/>
          </p:nvPr>
        </p:nvSpPr>
        <p:spPr>
          <a:xfrm>
            <a:off x="842899" y="162305"/>
            <a:ext cx="1118235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137160" lvl="0" marL="14986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a Script File  to Run a Report</a:t>
            </a:r>
            <a:endParaRPr/>
          </a:p>
        </p:txBody>
      </p:sp>
      <p:sp>
        <p:nvSpPr>
          <p:cNvPr id="451" name="Google Shape;451;p22"/>
          <p:cNvSpPr txBox="1"/>
          <p:nvPr/>
        </p:nvSpPr>
        <p:spPr>
          <a:xfrm>
            <a:off x="293624" y="516432"/>
            <a:ext cx="2012950" cy="889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-121920" lvl="0" marL="1346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"/>
              <a:buFont typeface="Arial"/>
              <a:buAutoNum type="arabicPeriod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and test the SQL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0" marL="13462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FFFFFF"/>
              </a:buClr>
              <a:buSzPts val="650"/>
              <a:buFont typeface="Arial"/>
              <a:buAutoNum type="arabicPeriod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Save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 into a script file.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0" marL="13462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FFFFFF"/>
              </a:buClr>
              <a:buSzPts val="650"/>
              <a:buFont typeface="Arial"/>
              <a:buAutoNum type="arabicPeriod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Load the script file into an editor.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0" marL="13462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FFFFFF"/>
              </a:buClr>
              <a:buSzPts val="650"/>
              <a:buFont typeface="Arial"/>
              <a:buAutoNum type="arabicPeriod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formatting commands before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3985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0" marL="133985" marR="81280" rtl="0" algn="l">
              <a:lnSpc>
                <a:spcPct val="112307"/>
              </a:lnSpc>
              <a:spcBef>
                <a:spcPts val="330"/>
              </a:spcBef>
              <a:spcAft>
                <a:spcPts val="0"/>
              </a:spcAft>
              <a:buClr>
                <a:srgbClr val="FFFFFF"/>
              </a:buClr>
              <a:buSzPts val="650"/>
              <a:buFont typeface="Arial"/>
              <a:buAutoNum type="arabicPeriod" startAt="5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Verify that the termination character follows 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3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1-213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3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3"/>
          <p:cNvSpPr txBox="1"/>
          <p:nvPr>
            <p:ph type="title"/>
          </p:nvPr>
        </p:nvSpPr>
        <p:spPr>
          <a:xfrm>
            <a:off x="842263" y="161670"/>
            <a:ext cx="1118235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137160" lvl="0" marL="14922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a Script File  to Run a Report</a:t>
            </a:r>
            <a:endParaRPr/>
          </a:p>
        </p:txBody>
      </p:sp>
      <p:sp>
        <p:nvSpPr>
          <p:cNvPr id="459" name="Google Shape;459;p23"/>
          <p:cNvSpPr txBox="1"/>
          <p:nvPr/>
        </p:nvSpPr>
        <p:spPr>
          <a:xfrm>
            <a:off x="293014" y="544829"/>
            <a:ext cx="1984375" cy="596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1920" lvl="0" marL="1346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"/>
              <a:buFont typeface="Arial"/>
              <a:buAutoNum type="arabicPeriod" startAt="6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Clear formatting commands after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3985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0" marL="13462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FFFFFF"/>
              </a:buClr>
              <a:buSzPts val="650"/>
              <a:buFont typeface="Arial"/>
              <a:buAutoNum type="arabicPeriod" startAt="7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Save the script file.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0" marL="133985" marR="128904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>
                <a:srgbClr val="FFFFFF"/>
              </a:buClr>
              <a:buSzPts val="650"/>
              <a:buFont typeface="Arial"/>
              <a:buAutoNum type="arabicPeriod" startAt="7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Load the script file into the </a:t>
            </a:r>
            <a:r>
              <a:rPr b="1" i="1" lang="en-US" sz="6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SQL*Plus text  window, and click the Execute button.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4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1-214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4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896" y="423672"/>
            <a:ext cx="2196083" cy="1115568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24"/>
          <p:cNvSpPr txBox="1"/>
          <p:nvPr/>
        </p:nvSpPr>
        <p:spPr>
          <a:xfrm>
            <a:off x="1004443" y="161670"/>
            <a:ext cx="79692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Sample Report</a:t>
            </a:r>
            <a:endParaRPr sz="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4"/>
          <p:cNvSpPr txBox="1"/>
          <p:nvPr/>
        </p:nvSpPr>
        <p:spPr>
          <a:xfrm>
            <a:off x="298831" y="1477772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1-193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 txBox="1"/>
          <p:nvPr>
            <p:ph type="title"/>
          </p:nvPr>
        </p:nvSpPr>
        <p:spPr>
          <a:xfrm>
            <a:off x="814832" y="161670"/>
            <a:ext cx="117411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Substitution Variables</a:t>
            </a:r>
            <a:endParaRPr/>
          </a:p>
        </p:txBody>
      </p:sp>
      <p:sp>
        <p:nvSpPr>
          <p:cNvPr id="84" name="Google Shape;84;p3"/>
          <p:cNvSpPr txBox="1"/>
          <p:nvPr/>
        </p:nvSpPr>
        <p:spPr>
          <a:xfrm>
            <a:off x="274425" y="502350"/>
            <a:ext cx="20301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1" i="1" lang="en-US" sz="6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SQL*Plus substitution variables to: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9860" lvl="0" marL="161925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Temporarily store values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2555" lvl="1" marL="294640" marR="0" rtl="0" algn="l">
              <a:lnSpc>
                <a:spcPct val="100000"/>
              </a:lnSpc>
              <a:spcBef>
                <a:spcPts val="209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Single ampersand (</a:t>
            </a: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2555" lvl="1" marL="29464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8F8D2"/>
                </a:solidFill>
                <a:latin typeface="Arial"/>
                <a:ea typeface="Arial"/>
                <a:cs typeface="Arial"/>
                <a:sym typeface="Arial"/>
              </a:rPr>
              <a:t>Double ampersand (</a:t>
            </a:r>
            <a:r>
              <a:rPr b="1" i="0" lang="en-US" sz="600" u="none" cap="none" strike="noStrike">
                <a:solidFill>
                  <a:srgbClr val="F8F8D2"/>
                </a:solidFill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b="1" i="0" lang="en-US" sz="600" u="none" cap="none" strike="noStrike">
                <a:solidFill>
                  <a:srgbClr val="F8F8D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2085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–  </a:t>
            </a:r>
            <a:r>
              <a:rPr b="1" lang="en-US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DEFINE </a:t>
            </a:r>
            <a:r>
              <a:rPr b="1"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command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Pass variable values between SQL statements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Dynamically alter headers and footers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1-194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4"/>
          <p:cNvGrpSpPr/>
          <p:nvPr/>
        </p:nvGrpSpPr>
        <p:grpSpPr>
          <a:xfrm>
            <a:off x="285750" y="729234"/>
            <a:ext cx="2349245" cy="307085"/>
            <a:chOff x="285750" y="729234"/>
            <a:chExt cx="2349245" cy="307085"/>
          </a:xfrm>
        </p:grpSpPr>
        <p:pic>
          <p:nvPicPr>
            <p:cNvPr id="92" name="Google Shape;92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0228" y="743712"/>
              <a:ext cx="2334767" cy="2926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4"/>
            <p:cNvSpPr/>
            <p:nvPr/>
          </p:nvSpPr>
          <p:spPr>
            <a:xfrm>
              <a:off x="285750" y="729234"/>
              <a:ext cx="2324100" cy="281940"/>
            </a:xfrm>
            <a:custGeom>
              <a:rect b="b" l="l" r="r" t="t"/>
              <a:pathLst>
                <a:path extrusionOk="0" h="281940" w="2324100">
                  <a:moveTo>
                    <a:pt x="0" y="281940"/>
                  </a:moveTo>
                  <a:lnTo>
                    <a:pt x="2324100" y="281940"/>
                  </a:lnTo>
                  <a:lnTo>
                    <a:pt x="2324100" y="0"/>
                  </a:lnTo>
                  <a:lnTo>
                    <a:pt x="0" y="0"/>
                  </a:lnTo>
                  <a:lnTo>
                    <a:pt x="0" y="28194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4" name="Google Shape;9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728" y="141732"/>
            <a:ext cx="1845564" cy="24231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4"/>
          <p:cNvSpPr txBox="1"/>
          <p:nvPr>
            <p:ph type="title"/>
          </p:nvPr>
        </p:nvSpPr>
        <p:spPr>
          <a:xfrm>
            <a:off x="534162" y="148208"/>
            <a:ext cx="173672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&amp; </a:t>
            </a:r>
            <a:r>
              <a:rPr lang="en-US"/>
              <a:t>Substitution Variable</a:t>
            </a:r>
            <a:endParaRPr/>
          </a:p>
        </p:txBody>
      </p:sp>
      <p:pic>
        <p:nvPicPr>
          <p:cNvPr id="96" name="Google Shape;9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1460" y="377952"/>
            <a:ext cx="2103120" cy="28346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4"/>
          <p:cNvSpPr txBox="1"/>
          <p:nvPr/>
        </p:nvSpPr>
        <p:spPr>
          <a:xfrm>
            <a:off x="280797" y="377444"/>
            <a:ext cx="2000250" cy="230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3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 variable prefixed with an ampersand (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to  prompt the user for a value.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8" name="Google Shape;98;p4"/>
          <p:cNvGraphicFramePr/>
          <p:nvPr/>
        </p:nvGraphicFramePr>
        <p:xfrm>
          <a:off x="285750" y="7292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{D599ADCA-E578-4E42-A95C-6C8F5A2E2CB6}</a:tableStyleId>
              </a:tblPr>
              <a:tblGrid>
                <a:gridCol w="334650"/>
                <a:gridCol w="603250"/>
                <a:gridCol w="25400"/>
                <a:gridCol w="593100"/>
                <a:gridCol w="776600"/>
              </a:tblGrid>
              <a:tr h="174000">
                <a:tc>
                  <a:txBody>
                    <a:bodyPr/>
                    <a:lstStyle/>
                    <a:p>
                      <a:pPr indent="0" lvl="0" marL="23495" marR="501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 FROM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785" marR="3365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employee_id,  employees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last_name, salary, department_id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" marB="0" marR="0" marL="0">
                    <a:solidFill>
                      <a:srgbClr val="FFFFCC"/>
                    </a:solidFill>
                  </a:tcPr>
                </a:tc>
                <a:tc hMerge="1"/>
                <a:tc hMerge="1"/>
              </a:tr>
              <a:tr h="95875">
                <a:tc>
                  <a:txBody>
                    <a:bodyPr/>
                    <a:lstStyle/>
                    <a:p>
                      <a:pPr indent="0" lvl="0" marL="23495" marR="0" rtl="0" algn="l">
                        <a:lnSpc>
                          <a:spcPct val="11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57785" marR="0" rtl="0" algn="l">
                        <a:lnSpc>
                          <a:spcPct val="11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employee_id =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24130" marR="0" rtl="0" algn="l">
                        <a:lnSpc>
                          <a:spcPct val="11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&amp;employee_num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7780" marR="0" rtl="0" algn="l">
                        <a:lnSpc>
                          <a:spcPct val="11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pSp>
        <p:nvGrpSpPr>
          <p:cNvPr id="99" name="Google Shape;99;p4"/>
          <p:cNvGrpSpPr/>
          <p:nvPr/>
        </p:nvGrpSpPr>
        <p:grpSpPr>
          <a:xfrm>
            <a:off x="273558" y="1049274"/>
            <a:ext cx="2367280" cy="652780"/>
            <a:chOff x="273558" y="1049274"/>
            <a:chExt cx="2367280" cy="652780"/>
          </a:xfrm>
        </p:grpSpPr>
        <p:pic>
          <p:nvPicPr>
            <p:cNvPr id="100" name="Google Shape;100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77368" y="1053084"/>
              <a:ext cx="2359152" cy="6446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4"/>
            <p:cNvSpPr/>
            <p:nvPr/>
          </p:nvSpPr>
          <p:spPr>
            <a:xfrm>
              <a:off x="273558" y="1049274"/>
              <a:ext cx="2367280" cy="652780"/>
            </a:xfrm>
            <a:custGeom>
              <a:rect b="b" l="l" r="r" t="t"/>
              <a:pathLst>
                <a:path extrusionOk="0" h="652780" w="2367280">
                  <a:moveTo>
                    <a:pt x="0" y="652272"/>
                  </a:moveTo>
                  <a:lnTo>
                    <a:pt x="2366772" y="652272"/>
                  </a:lnTo>
                  <a:lnTo>
                    <a:pt x="2366772" y="0"/>
                  </a:lnTo>
                  <a:lnTo>
                    <a:pt x="0" y="0"/>
                  </a:lnTo>
                  <a:lnTo>
                    <a:pt x="0" y="65227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298704" y="1418844"/>
              <a:ext cx="1247140" cy="94615"/>
            </a:xfrm>
            <a:custGeom>
              <a:rect b="b" l="l" r="r" t="t"/>
              <a:pathLst>
                <a:path extrusionOk="0" h="94615" w="1247140">
                  <a:moveTo>
                    <a:pt x="0" y="94487"/>
                  </a:moveTo>
                  <a:lnTo>
                    <a:pt x="1246632" y="94487"/>
                  </a:lnTo>
                  <a:lnTo>
                    <a:pt x="1246632" y="0"/>
                  </a:lnTo>
                  <a:lnTo>
                    <a:pt x="0" y="0"/>
                  </a:lnTo>
                  <a:lnTo>
                    <a:pt x="0" y="94487"/>
                  </a:lnTo>
                  <a:close/>
                </a:path>
              </a:pathLst>
            </a:custGeom>
            <a:noFill/>
            <a:ln cap="flat" cmpd="sng" w="952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1-195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727" y="141731"/>
            <a:ext cx="1845564" cy="2423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5"/>
          <p:cNvGrpSpPr/>
          <p:nvPr/>
        </p:nvGrpSpPr>
        <p:grpSpPr>
          <a:xfrm>
            <a:off x="287274" y="450341"/>
            <a:ext cx="2368550" cy="652780"/>
            <a:chOff x="287274" y="450341"/>
            <a:chExt cx="2368550" cy="652780"/>
          </a:xfrm>
        </p:grpSpPr>
        <p:pic>
          <p:nvPicPr>
            <p:cNvPr id="111" name="Google Shape;111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1084" y="454151"/>
              <a:ext cx="2360676" cy="6446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5"/>
            <p:cNvSpPr/>
            <p:nvPr/>
          </p:nvSpPr>
          <p:spPr>
            <a:xfrm>
              <a:off x="287274" y="450341"/>
              <a:ext cx="2368550" cy="652780"/>
            </a:xfrm>
            <a:custGeom>
              <a:rect b="b" l="l" r="r" t="t"/>
              <a:pathLst>
                <a:path extrusionOk="0" h="652780" w="2368550">
                  <a:moveTo>
                    <a:pt x="0" y="652271"/>
                  </a:moveTo>
                  <a:lnTo>
                    <a:pt x="2368295" y="652271"/>
                  </a:lnTo>
                  <a:lnTo>
                    <a:pt x="2368295" y="0"/>
                  </a:lnTo>
                  <a:lnTo>
                    <a:pt x="0" y="0"/>
                  </a:lnTo>
                  <a:lnTo>
                    <a:pt x="0" y="65227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3" name="Google Shape;113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33628" y="787908"/>
              <a:ext cx="304799" cy="1584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" name="Google Shape;114;p5"/>
          <p:cNvSpPr txBox="1"/>
          <p:nvPr>
            <p:ph type="title"/>
          </p:nvPr>
        </p:nvSpPr>
        <p:spPr>
          <a:xfrm>
            <a:off x="533501" y="148843"/>
            <a:ext cx="173672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&amp; </a:t>
            </a:r>
            <a:r>
              <a:rPr lang="en-US"/>
              <a:t>Substitution Variable</a:t>
            </a:r>
            <a:endParaRPr/>
          </a:p>
        </p:txBody>
      </p:sp>
      <p:sp>
        <p:nvSpPr>
          <p:cNvPr id="115" name="Google Shape;115;p5"/>
          <p:cNvSpPr txBox="1"/>
          <p:nvPr/>
        </p:nvSpPr>
        <p:spPr>
          <a:xfrm>
            <a:off x="1020825" y="796797"/>
            <a:ext cx="77470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5"/>
          <p:cNvGrpSpPr/>
          <p:nvPr/>
        </p:nvGrpSpPr>
        <p:grpSpPr>
          <a:xfrm>
            <a:off x="1837182" y="631697"/>
            <a:ext cx="152400" cy="151130"/>
            <a:chOff x="1837182" y="631697"/>
            <a:chExt cx="152400" cy="151130"/>
          </a:xfrm>
        </p:grpSpPr>
        <p:sp>
          <p:nvSpPr>
            <p:cNvPr id="117" name="Google Shape;117;p5"/>
            <p:cNvSpPr/>
            <p:nvPr/>
          </p:nvSpPr>
          <p:spPr>
            <a:xfrm>
              <a:off x="1837182" y="631697"/>
              <a:ext cx="152400" cy="151130"/>
            </a:xfrm>
            <a:custGeom>
              <a:rect b="b" l="l" r="r" t="t"/>
              <a:pathLst>
                <a:path extrusionOk="0" h="151129" w="152400">
                  <a:moveTo>
                    <a:pt x="76200" y="0"/>
                  </a:moveTo>
                  <a:lnTo>
                    <a:pt x="46559" y="5929"/>
                  </a:lnTo>
                  <a:lnTo>
                    <a:pt x="22336" y="22098"/>
                  </a:lnTo>
                  <a:lnTo>
                    <a:pt x="5994" y="46077"/>
                  </a:lnTo>
                  <a:lnTo>
                    <a:pt x="0" y="75437"/>
                  </a:lnTo>
                  <a:lnTo>
                    <a:pt x="5994" y="104798"/>
                  </a:lnTo>
                  <a:lnTo>
                    <a:pt x="22336" y="128778"/>
                  </a:lnTo>
                  <a:lnTo>
                    <a:pt x="46559" y="144946"/>
                  </a:lnTo>
                  <a:lnTo>
                    <a:pt x="76200" y="150875"/>
                  </a:lnTo>
                  <a:lnTo>
                    <a:pt x="105840" y="144946"/>
                  </a:lnTo>
                  <a:lnTo>
                    <a:pt x="130063" y="128777"/>
                  </a:lnTo>
                  <a:lnTo>
                    <a:pt x="146405" y="104798"/>
                  </a:lnTo>
                  <a:lnTo>
                    <a:pt x="152400" y="75437"/>
                  </a:lnTo>
                  <a:lnTo>
                    <a:pt x="146405" y="46077"/>
                  </a:lnTo>
                  <a:lnTo>
                    <a:pt x="130063" y="22097"/>
                  </a:lnTo>
                  <a:lnTo>
                    <a:pt x="105840" y="592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1837182" y="631697"/>
              <a:ext cx="152400" cy="151130"/>
            </a:xfrm>
            <a:custGeom>
              <a:rect b="b" l="l" r="r" t="t"/>
              <a:pathLst>
                <a:path extrusionOk="0" h="151129" w="152400">
                  <a:moveTo>
                    <a:pt x="0" y="75437"/>
                  </a:moveTo>
                  <a:lnTo>
                    <a:pt x="5994" y="46077"/>
                  </a:lnTo>
                  <a:lnTo>
                    <a:pt x="22336" y="22098"/>
                  </a:lnTo>
                  <a:lnTo>
                    <a:pt x="46559" y="5929"/>
                  </a:lnTo>
                  <a:lnTo>
                    <a:pt x="76200" y="0"/>
                  </a:lnTo>
                  <a:lnTo>
                    <a:pt x="105840" y="5929"/>
                  </a:lnTo>
                  <a:lnTo>
                    <a:pt x="130063" y="22097"/>
                  </a:lnTo>
                  <a:lnTo>
                    <a:pt x="146405" y="46077"/>
                  </a:lnTo>
                  <a:lnTo>
                    <a:pt x="152400" y="75437"/>
                  </a:lnTo>
                  <a:lnTo>
                    <a:pt x="146405" y="104798"/>
                  </a:lnTo>
                  <a:lnTo>
                    <a:pt x="130063" y="128777"/>
                  </a:lnTo>
                  <a:lnTo>
                    <a:pt x="105840" y="144946"/>
                  </a:lnTo>
                  <a:lnTo>
                    <a:pt x="76200" y="150875"/>
                  </a:lnTo>
                  <a:lnTo>
                    <a:pt x="46559" y="144946"/>
                  </a:lnTo>
                  <a:lnTo>
                    <a:pt x="22336" y="128778"/>
                  </a:lnTo>
                  <a:lnTo>
                    <a:pt x="5994" y="104798"/>
                  </a:lnTo>
                  <a:lnTo>
                    <a:pt x="0" y="75437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5"/>
          <p:cNvSpPr txBox="1"/>
          <p:nvPr/>
        </p:nvSpPr>
        <p:spPr>
          <a:xfrm>
            <a:off x="1875282" y="636777"/>
            <a:ext cx="77470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5"/>
          <p:cNvGrpSpPr/>
          <p:nvPr/>
        </p:nvGrpSpPr>
        <p:grpSpPr>
          <a:xfrm>
            <a:off x="290322" y="786383"/>
            <a:ext cx="2360930" cy="662432"/>
            <a:chOff x="290322" y="786383"/>
            <a:chExt cx="2360930" cy="662432"/>
          </a:xfrm>
        </p:grpSpPr>
        <p:sp>
          <p:nvSpPr>
            <p:cNvPr id="121" name="Google Shape;121;p5"/>
            <p:cNvSpPr/>
            <p:nvPr/>
          </p:nvSpPr>
          <p:spPr>
            <a:xfrm>
              <a:off x="1889760" y="786383"/>
              <a:ext cx="45720" cy="125095"/>
            </a:xfrm>
            <a:custGeom>
              <a:rect b="b" l="l" r="r" t="t"/>
              <a:pathLst>
                <a:path extrusionOk="0" h="125094" w="45719">
                  <a:moveTo>
                    <a:pt x="0" y="48767"/>
                  </a:moveTo>
                  <a:lnTo>
                    <a:pt x="22860" y="124967"/>
                  </a:lnTo>
                  <a:lnTo>
                    <a:pt x="36575" y="79247"/>
                  </a:lnTo>
                  <a:lnTo>
                    <a:pt x="15240" y="79247"/>
                  </a:lnTo>
                  <a:lnTo>
                    <a:pt x="15240" y="69087"/>
                  </a:lnTo>
                  <a:lnTo>
                    <a:pt x="0" y="48767"/>
                  </a:lnTo>
                  <a:close/>
                </a:path>
                <a:path extrusionOk="0" h="125094" w="45719">
                  <a:moveTo>
                    <a:pt x="15240" y="69087"/>
                  </a:moveTo>
                  <a:lnTo>
                    <a:pt x="15240" y="79247"/>
                  </a:lnTo>
                  <a:lnTo>
                    <a:pt x="22860" y="79247"/>
                  </a:lnTo>
                  <a:lnTo>
                    <a:pt x="15240" y="69087"/>
                  </a:lnTo>
                  <a:close/>
                </a:path>
                <a:path extrusionOk="0" h="125094" w="45719">
                  <a:moveTo>
                    <a:pt x="30480" y="0"/>
                  </a:moveTo>
                  <a:lnTo>
                    <a:pt x="15240" y="0"/>
                  </a:lnTo>
                  <a:lnTo>
                    <a:pt x="15240" y="69087"/>
                  </a:lnTo>
                  <a:lnTo>
                    <a:pt x="22860" y="79247"/>
                  </a:lnTo>
                  <a:lnTo>
                    <a:pt x="30479" y="69087"/>
                  </a:lnTo>
                  <a:lnTo>
                    <a:pt x="30480" y="0"/>
                  </a:lnTo>
                  <a:close/>
                </a:path>
                <a:path extrusionOk="0" h="125094" w="45719">
                  <a:moveTo>
                    <a:pt x="30480" y="69087"/>
                  </a:moveTo>
                  <a:lnTo>
                    <a:pt x="22860" y="79247"/>
                  </a:lnTo>
                  <a:lnTo>
                    <a:pt x="30480" y="79247"/>
                  </a:lnTo>
                  <a:lnTo>
                    <a:pt x="30480" y="69087"/>
                  </a:lnTo>
                  <a:close/>
                </a:path>
                <a:path extrusionOk="0" h="125094" w="45719">
                  <a:moveTo>
                    <a:pt x="45719" y="48767"/>
                  </a:moveTo>
                  <a:lnTo>
                    <a:pt x="30480" y="69087"/>
                  </a:lnTo>
                  <a:lnTo>
                    <a:pt x="30480" y="79247"/>
                  </a:lnTo>
                  <a:lnTo>
                    <a:pt x="36575" y="79247"/>
                  </a:lnTo>
                  <a:lnTo>
                    <a:pt x="45719" y="48767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2" name="Google Shape;122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4132" y="1141475"/>
              <a:ext cx="2353056" cy="303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5"/>
            <p:cNvSpPr/>
            <p:nvPr/>
          </p:nvSpPr>
          <p:spPr>
            <a:xfrm>
              <a:off x="290322" y="1137665"/>
              <a:ext cx="2360930" cy="311150"/>
            </a:xfrm>
            <a:custGeom>
              <a:rect b="b" l="l" r="r" t="t"/>
              <a:pathLst>
                <a:path extrusionOk="0" h="311150" w="2360930">
                  <a:moveTo>
                    <a:pt x="0" y="310895"/>
                  </a:moveTo>
                  <a:lnTo>
                    <a:pt x="2360676" y="310895"/>
                  </a:lnTo>
                  <a:lnTo>
                    <a:pt x="2360676" y="0"/>
                  </a:lnTo>
                  <a:lnTo>
                    <a:pt x="0" y="0"/>
                  </a:lnTo>
                  <a:lnTo>
                    <a:pt x="0" y="31089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" name="Google Shape;124;p5"/>
          <p:cNvSpPr txBox="1"/>
          <p:nvPr/>
        </p:nvSpPr>
        <p:spPr>
          <a:xfrm>
            <a:off x="690778" y="822451"/>
            <a:ext cx="11239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101</a:t>
            </a:r>
            <a:endParaRPr sz="3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1-196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Google Shape;131;p6"/>
          <p:cNvGrpSpPr/>
          <p:nvPr/>
        </p:nvGrpSpPr>
        <p:grpSpPr>
          <a:xfrm>
            <a:off x="281178" y="867917"/>
            <a:ext cx="2251710" cy="323850"/>
            <a:chOff x="281178" y="867917"/>
            <a:chExt cx="2251710" cy="323850"/>
          </a:xfrm>
        </p:grpSpPr>
        <p:pic>
          <p:nvPicPr>
            <p:cNvPr id="132" name="Google Shape;132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5656" y="882395"/>
              <a:ext cx="2237232" cy="3093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6"/>
            <p:cNvSpPr/>
            <p:nvPr/>
          </p:nvSpPr>
          <p:spPr>
            <a:xfrm>
              <a:off x="281178" y="867917"/>
              <a:ext cx="2226945" cy="299085"/>
            </a:xfrm>
            <a:custGeom>
              <a:rect b="b" l="l" r="r" t="t"/>
              <a:pathLst>
                <a:path extrusionOk="0" h="299084" w="2226945">
                  <a:moveTo>
                    <a:pt x="2226564" y="0"/>
                  </a:moveTo>
                  <a:lnTo>
                    <a:pt x="0" y="0"/>
                  </a:lnTo>
                  <a:lnTo>
                    <a:pt x="0" y="298704"/>
                  </a:lnTo>
                  <a:lnTo>
                    <a:pt x="2226564" y="298704"/>
                  </a:lnTo>
                  <a:lnTo>
                    <a:pt x="2226564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281178" y="867917"/>
              <a:ext cx="2226945" cy="299085"/>
            </a:xfrm>
            <a:custGeom>
              <a:rect b="b" l="l" r="r" t="t"/>
              <a:pathLst>
                <a:path extrusionOk="0" h="299084" w="2226945">
                  <a:moveTo>
                    <a:pt x="0" y="298704"/>
                  </a:moveTo>
                  <a:lnTo>
                    <a:pt x="2226564" y="298704"/>
                  </a:lnTo>
                  <a:lnTo>
                    <a:pt x="2226564" y="0"/>
                  </a:lnTo>
                  <a:lnTo>
                    <a:pt x="0" y="0"/>
                  </a:lnTo>
                  <a:lnTo>
                    <a:pt x="0" y="29870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6"/>
          <p:cNvSpPr txBox="1"/>
          <p:nvPr/>
        </p:nvSpPr>
        <p:spPr>
          <a:xfrm>
            <a:off x="281178" y="867917"/>
            <a:ext cx="22269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0" lvl="0" marL="27940" marR="43306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last_name, department_id, salary*12  FROM employees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9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job_id = '&amp;job_title' 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p6"/>
          <p:cNvSpPr txBox="1"/>
          <p:nvPr>
            <p:ph type="title"/>
          </p:nvPr>
        </p:nvSpPr>
        <p:spPr>
          <a:xfrm>
            <a:off x="690499" y="162305"/>
            <a:ext cx="1423035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889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Character and Date Values  with Substitution Variables</a:t>
            </a:r>
            <a:endParaRPr/>
          </a:p>
        </p:txBody>
      </p:sp>
      <p:sp>
        <p:nvSpPr>
          <p:cNvPr id="137" name="Google Shape;137;p6"/>
          <p:cNvSpPr txBox="1"/>
          <p:nvPr/>
        </p:nvSpPr>
        <p:spPr>
          <a:xfrm>
            <a:off x="285369" y="554481"/>
            <a:ext cx="2069464" cy="230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3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single quotation marks for date and character  values.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6"/>
          <p:cNvGrpSpPr/>
          <p:nvPr/>
        </p:nvGrpSpPr>
        <p:grpSpPr>
          <a:xfrm>
            <a:off x="276606" y="1054607"/>
            <a:ext cx="2227326" cy="812292"/>
            <a:chOff x="276606" y="1054607"/>
            <a:chExt cx="2227326" cy="812292"/>
          </a:xfrm>
        </p:grpSpPr>
        <p:sp>
          <p:nvSpPr>
            <p:cNvPr id="139" name="Google Shape;139;p6"/>
            <p:cNvSpPr/>
            <p:nvPr/>
          </p:nvSpPr>
          <p:spPr>
            <a:xfrm>
              <a:off x="984504" y="1054607"/>
              <a:ext cx="515620" cy="94615"/>
            </a:xfrm>
            <a:custGeom>
              <a:rect b="b" l="l" r="r" t="t"/>
              <a:pathLst>
                <a:path extrusionOk="0" h="94615" w="515619">
                  <a:moveTo>
                    <a:pt x="0" y="94487"/>
                  </a:moveTo>
                  <a:lnTo>
                    <a:pt x="515112" y="94487"/>
                  </a:lnTo>
                  <a:lnTo>
                    <a:pt x="515112" y="0"/>
                  </a:lnTo>
                  <a:lnTo>
                    <a:pt x="0" y="0"/>
                  </a:lnTo>
                  <a:lnTo>
                    <a:pt x="0" y="94487"/>
                  </a:lnTo>
                  <a:close/>
                </a:path>
              </a:pathLst>
            </a:custGeom>
            <a:noFill/>
            <a:ln cap="flat" cmpd="sng" w="952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0" name="Google Shape;140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0416" y="1211579"/>
              <a:ext cx="2217420" cy="3276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6"/>
            <p:cNvSpPr/>
            <p:nvPr/>
          </p:nvSpPr>
          <p:spPr>
            <a:xfrm>
              <a:off x="276606" y="1207769"/>
              <a:ext cx="2225040" cy="335280"/>
            </a:xfrm>
            <a:custGeom>
              <a:rect b="b" l="l" r="r" t="t"/>
              <a:pathLst>
                <a:path extrusionOk="0" h="335280" w="2225040">
                  <a:moveTo>
                    <a:pt x="0" y="335280"/>
                  </a:moveTo>
                  <a:lnTo>
                    <a:pt x="2225040" y="335280"/>
                  </a:lnTo>
                  <a:lnTo>
                    <a:pt x="2225040" y="0"/>
                  </a:lnTo>
                  <a:lnTo>
                    <a:pt x="0" y="0"/>
                  </a:lnTo>
                  <a:lnTo>
                    <a:pt x="0" y="33528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2" name="Google Shape;142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80416" y="1569719"/>
              <a:ext cx="2223516" cy="29718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1-197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7"/>
          <p:cNvGrpSpPr/>
          <p:nvPr/>
        </p:nvGrpSpPr>
        <p:grpSpPr>
          <a:xfrm>
            <a:off x="276606" y="589026"/>
            <a:ext cx="2241042" cy="491489"/>
            <a:chOff x="276606" y="589026"/>
            <a:chExt cx="2241042" cy="491489"/>
          </a:xfrm>
        </p:grpSpPr>
        <p:pic>
          <p:nvPicPr>
            <p:cNvPr id="150" name="Google Shape;150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1084" y="603504"/>
              <a:ext cx="2226564" cy="4770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p7"/>
            <p:cNvSpPr/>
            <p:nvPr/>
          </p:nvSpPr>
          <p:spPr>
            <a:xfrm>
              <a:off x="276606" y="589026"/>
              <a:ext cx="2216150" cy="466725"/>
            </a:xfrm>
            <a:custGeom>
              <a:rect b="b" l="l" r="r" t="t"/>
              <a:pathLst>
                <a:path extrusionOk="0" h="466725" w="2216150">
                  <a:moveTo>
                    <a:pt x="2215896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2215896" y="466344"/>
                  </a:lnTo>
                  <a:lnTo>
                    <a:pt x="2215896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276606" y="589026"/>
              <a:ext cx="2216150" cy="466725"/>
            </a:xfrm>
            <a:custGeom>
              <a:rect b="b" l="l" r="r" t="t"/>
              <a:pathLst>
                <a:path extrusionOk="0" h="466725" w="2216150">
                  <a:moveTo>
                    <a:pt x="0" y="466344"/>
                  </a:moveTo>
                  <a:lnTo>
                    <a:pt x="2215896" y="466344"/>
                  </a:lnTo>
                  <a:lnTo>
                    <a:pt x="2215896" y="0"/>
                  </a:lnTo>
                  <a:lnTo>
                    <a:pt x="0" y="0"/>
                  </a:lnTo>
                  <a:lnTo>
                    <a:pt x="0" y="46634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7"/>
          <p:cNvSpPr txBox="1"/>
          <p:nvPr/>
        </p:nvSpPr>
        <p:spPr>
          <a:xfrm>
            <a:off x="290576" y="577977"/>
            <a:ext cx="278130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7"/>
          <p:cNvSpPr txBox="1"/>
          <p:nvPr/>
        </p:nvSpPr>
        <p:spPr>
          <a:xfrm>
            <a:off x="851408" y="577977"/>
            <a:ext cx="1324610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employee_id, last_name, job_id,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839724" y="678180"/>
            <a:ext cx="515620" cy="9652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890" marR="0" rtl="0" algn="l">
              <a:lnSpc>
                <a:spcPct val="11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&amp;column_name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7"/>
          <p:cNvSpPr txBox="1"/>
          <p:nvPr/>
        </p:nvSpPr>
        <p:spPr>
          <a:xfrm>
            <a:off x="290576" y="745617"/>
            <a:ext cx="194310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7"/>
          <p:cNvSpPr txBox="1"/>
          <p:nvPr/>
        </p:nvSpPr>
        <p:spPr>
          <a:xfrm>
            <a:off x="851408" y="745617"/>
            <a:ext cx="402590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7"/>
          <p:cNvSpPr txBox="1"/>
          <p:nvPr/>
        </p:nvSpPr>
        <p:spPr>
          <a:xfrm>
            <a:off x="845820" y="842772"/>
            <a:ext cx="510540" cy="9398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7780" marR="0" rtl="0" algn="l">
              <a:lnSpc>
                <a:spcPct val="11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&amp;condition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7"/>
          <p:cNvSpPr txBox="1"/>
          <p:nvPr/>
        </p:nvSpPr>
        <p:spPr>
          <a:xfrm>
            <a:off x="290576" y="829437"/>
            <a:ext cx="361950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 ORDER BY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851408" y="913256"/>
            <a:ext cx="654050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&amp;order_column 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7"/>
          <p:cNvSpPr txBox="1"/>
          <p:nvPr>
            <p:ph type="title"/>
          </p:nvPr>
        </p:nvSpPr>
        <p:spPr>
          <a:xfrm>
            <a:off x="690499" y="162305"/>
            <a:ext cx="1432051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116839" lvl="0" marL="116839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Specifying Column Names,  Expressions, and Text</a:t>
            </a:r>
            <a:endParaRPr/>
          </a:p>
        </p:txBody>
      </p:sp>
      <p:grpSp>
        <p:nvGrpSpPr>
          <p:cNvPr id="162" name="Google Shape;162;p7"/>
          <p:cNvGrpSpPr/>
          <p:nvPr/>
        </p:nvGrpSpPr>
        <p:grpSpPr>
          <a:xfrm>
            <a:off x="254508" y="839724"/>
            <a:ext cx="2241296" cy="1066800"/>
            <a:chOff x="254508" y="839724"/>
            <a:chExt cx="2241296" cy="1066800"/>
          </a:xfrm>
        </p:grpSpPr>
        <p:sp>
          <p:nvSpPr>
            <p:cNvPr id="163" name="Google Shape;163;p7"/>
            <p:cNvSpPr/>
            <p:nvPr/>
          </p:nvSpPr>
          <p:spPr>
            <a:xfrm>
              <a:off x="842772" y="839724"/>
              <a:ext cx="586740" cy="200025"/>
            </a:xfrm>
            <a:custGeom>
              <a:rect b="b" l="l" r="r" t="t"/>
              <a:pathLst>
                <a:path extrusionOk="0" h="200025" w="586740">
                  <a:moveTo>
                    <a:pt x="0" y="96011"/>
                  </a:moveTo>
                  <a:lnTo>
                    <a:pt x="516636" y="96011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96011"/>
                  </a:lnTo>
                  <a:close/>
                </a:path>
                <a:path extrusionOk="0" h="200025" w="586740">
                  <a:moveTo>
                    <a:pt x="0" y="199643"/>
                  </a:moveTo>
                  <a:lnTo>
                    <a:pt x="586740" y="199643"/>
                  </a:lnTo>
                  <a:lnTo>
                    <a:pt x="586740" y="103631"/>
                  </a:lnTo>
                  <a:lnTo>
                    <a:pt x="0" y="103631"/>
                  </a:lnTo>
                  <a:lnTo>
                    <a:pt x="0" y="199643"/>
                  </a:lnTo>
                  <a:close/>
                </a:path>
              </a:pathLst>
            </a:custGeom>
            <a:noFill/>
            <a:ln cap="flat" cmpd="sng" w="952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4" name="Google Shape;164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5844" y="1086612"/>
              <a:ext cx="2215896" cy="4968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7"/>
            <p:cNvSpPr/>
            <p:nvPr/>
          </p:nvSpPr>
          <p:spPr>
            <a:xfrm>
              <a:off x="272034" y="1082802"/>
              <a:ext cx="2223770" cy="504825"/>
            </a:xfrm>
            <a:custGeom>
              <a:rect b="b" l="l" r="r" t="t"/>
              <a:pathLst>
                <a:path extrusionOk="0" h="504825" w="2223770">
                  <a:moveTo>
                    <a:pt x="0" y="504444"/>
                  </a:moveTo>
                  <a:lnTo>
                    <a:pt x="2223516" y="504444"/>
                  </a:lnTo>
                  <a:lnTo>
                    <a:pt x="2223516" y="0"/>
                  </a:lnTo>
                  <a:lnTo>
                    <a:pt x="0" y="0"/>
                  </a:lnTo>
                  <a:lnTo>
                    <a:pt x="0" y="50444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6" name="Google Shape;166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54508" y="1610868"/>
              <a:ext cx="2217420" cy="29565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1-198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8"/>
          <p:cNvSpPr txBox="1"/>
          <p:nvPr>
            <p:ph type="title"/>
          </p:nvPr>
        </p:nvSpPr>
        <p:spPr>
          <a:xfrm>
            <a:off x="582295" y="161670"/>
            <a:ext cx="1640839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Defining Substitution Variables</a:t>
            </a:r>
            <a:endParaRPr/>
          </a:p>
        </p:txBody>
      </p:sp>
      <p:sp>
        <p:nvSpPr>
          <p:cNvPr id="174" name="Google Shape;174;p8"/>
          <p:cNvSpPr txBox="1"/>
          <p:nvPr/>
        </p:nvSpPr>
        <p:spPr>
          <a:xfrm>
            <a:off x="285369" y="551815"/>
            <a:ext cx="2153285" cy="10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l">
              <a:lnSpc>
                <a:spcPct val="116153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can predefine variables using the </a:t>
            </a:r>
            <a:r>
              <a:rPr b="1" i="1" lang="en-US" sz="6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SQL*Plus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" marR="0" rtl="0" algn="l">
              <a:lnSpc>
                <a:spcPct val="1161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DEFINE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command.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94640" marR="233679" rtl="0" algn="l">
              <a:lnSpc>
                <a:spcPct val="103299"/>
              </a:lnSpc>
              <a:spcBef>
                <a:spcPts val="22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DEFINE </a:t>
            </a:r>
            <a:r>
              <a:rPr b="1" i="1" lang="en-US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variable </a:t>
            </a:r>
            <a:r>
              <a:rPr b="1" lang="en-US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1" lang="en-US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value </a:t>
            </a:r>
            <a:r>
              <a:rPr b="1"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creates a user  variable with the CHAR data type.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5080" rtl="0" algn="l">
              <a:lnSpc>
                <a:spcPct val="98500"/>
              </a:lnSpc>
              <a:spcBef>
                <a:spcPts val="27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you need to predefine a variable that includes  spaces, you must enclose the value within single  quotation marks when using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DEFINE 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command.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defined variable is available for the session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1-199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9"/>
          <p:cNvGrpSpPr/>
          <p:nvPr/>
        </p:nvGrpSpPr>
        <p:grpSpPr>
          <a:xfrm>
            <a:off x="285750" y="1512569"/>
            <a:ext cx="2330958" cy="294894"/>
            <a:chOff x="285750" y="1512569"/>
            <a:chExt cx="2330958" cy="294894"/>
          </a:xfrm>
        </p:grpSpPr>
        <p:pic>
          <p:nvPicPr>
            <p:cNvPr id="182" name="Google Shape;182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0228" y="1527047"/>
              <a:ext cx="2316480" cy="2804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9"/>
            <p:cNvSpPr/>
            <p:nvPr/>
          </p:nvSpPr>
          <p:spPr>
            <a:xfrm>
              <a:off x="285750" y="1512569"/>
              <a:ext cx="2306320" cy="269875"/>
            </a:xfrm>
            <a:custGeom>
              <a:rect b="b" l="l" r="r" t="t"/>
              <a:pathLst>
                <a:path extrusionOk="0" h="269875" w="2306320">
                  <a:moveTo>
                    <a:pt x="2305812" y="0"/>
                  </a:moveTo>
                  <a:lnTo>
                    <a:pt x="0" y="0"/>
                  </a:lnTo>
                  <a:lnTo>
                    <a:pt x="0" y="269748"/>
                  </a:lnTo>
                  <a:lnTo>
                    <a:pt x="2305812" y="269748"/>
                  </a:lnTo>
                  <a:lnTo>
                    <a:pt x="2305812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285750" y="1512569"/>
              <a:ext cx="2306320" cy="269875"/>
            </a:xfrm>
            <a:custGeom>
              <a:rect b="b" l="l" r="r" t="t"/>
              <a:pathLst>
                <a:path extrusionOk="0" h="269875" w="2306320">
                  <a:moveTo>
                    <a:pt x="0" y="269748"/>
                  </a:moveTo>
                  <a:lnTo>
                    <a:pt x="2305812" y="269748"/>
                  </a:lnTo>
                  <a:lnTo>
                    <a:pt x="2305812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p9"/>
          <p:cNvSpPr txBox="1"/>
          <p:nvPr>
            <p:ph type="title"/>
          </p:nvPr>
        </p:nvSpPr>
        <p:spPr>
          <a:xfrm>
            <a:off x="491744" y="154686"/>
            <a:ext cx="182118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DEFINE </a:t>
            </a:r>
            <a:r>
              <a:rPr lang="en-US"/>
              <a:t>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UNDEFINE </a:t>
            </a:r>
            <a:r>
              <a:rPr lang="en-US"/>
              <a:t>Commands</a:t>
            </a:r>
            <a:endParaRPr/>
          </a:p>
        </p:txBody>
      </p:sp>
      <p:sp>
        <p:nvSpPr>
          <p:cNvPr id="186" name="Google Shape;186;p9"/>
          <p:cNvSpPr txBox="1"/>
          <p:nvPr/>
        </p:nvSpPr>
        <p:spPr>
          <a:xfrm>
            <a:off x="284784" y="526263"/>
            <a:ext cx="1996439" cy="629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variable remains defined until you either: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1" marL="294640" marR="0" rtl="0" algn="l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UNDEFINE </a:t>
            </a: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command to clear it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1" marL="29464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</a:t>
            </a:r>
            <a:r>
              <a:rPr b="1" i="1" lang="en-US" sz="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SQL*Plus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can verify your changes with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command.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Google Shape;187;p9"/>
          <p:cNvGrpSpPr/>
          <p:nvPr/>
        </p:nvGrpSpPr>
        <p:grpSpPr>
          <a:xfrm>
            <a:off x="285750" y="1181861"/>
            <a:ext cx="2330958" cy="322326"/>
            <a:chOff x="285750" y="1181861"/>
            <a:chExt cx="2330958" cy="322326"/>
          </a:xfrm>
        </p:grpSpPr>
        <p:pic>
          <p:nvPicPr>
            <p:cNvPr id="188" name="Google Shape;188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0228" y="1196339"/>
              <a:ext cx="2316480" cy="3078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9"/>
            <p:cNvSpPr/>
            <p:nvPr/>
          </p:nvSpPr>
          <p:spPr>
            <a:xfrm>
              <a:off x="285750" y="1181861"/>
              <a:ext cx="2306320" cy="297180"/>
            </a:xfrm>
            <a:custGeom>
              <a:rect b="b" l="l" r="r" t="t"/>
              <a:pathLst>
                <a:path extrusionOk="0" h="297180" w="2306320">
                  <a:moveTo>
                    <a:pt x="2305812" y="0"/>
                  </a:moveTo>
                  <a:lnTo>
                    <a:pt x="0" y="0"/>
                  </a:lnTo>
                  <a:lnTo>
                    <a:pt x="0" y="297180"/>
                  </a:lnTo>
                  <a:lnTo>
                    <a:pt x="2305812" y="297180"/>
                  </a:lnTo>
                  <a:lnTo>
                    <a:pt x="2305812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285750" y="1181861"/>
              <a:ext cx="2306320" cy="297180"/>
            </a:xfrm>
            <a:custGeom>
              <a:rect b="b" l="l" r="r" t="t"/>
              <a:pathLst>
                <a:path extrusionOk="0" h="297180" w="2306320">
                  <a:moveTo>
                    <a:pt x="0" y="297180"/>
                  </a:moveTo>
                  <a:lnTo>
                    <a:pt x="2305812" y="297180"/>
                  </a:lnTo>
                  <a:lnTo>
                    <a:pt x="2305812" y="0"/>
                  </a:lnTo>
                  <a:lnTo>
                    <a:pt x="0" y="0"/>
                  </a:lnTo>
                  <a:lnTo>
                    <a:pt x="0" y="29718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9"/>
          <p:cNvSpPr txBox="1"/>
          <p:nvPr/>
        </p:nvSpPr>
        <p:spPr>
          <a:xfrm>
            <a:off x="285750" y="1181861"/>
            <a:ext cx="2306320" cy="297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6034" marR="11830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DEFINE job_title = IT_PROG  DEFINE job_title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6034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DEFINE JOB_TITLE	= "IT_PROG" (CHAR)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9"/>
          <p:cNvSpPr txBox="1"/>
          <p:nvPr/>
        </p:nvSpPr>
        <p:spPr>
          <a:xfrm>
            <a:off x="285750" y="1512569"/>
            <a:ext cx="2306320" cy="269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50">
            <a:spAutoFit/>
          </a:bodyPr>
          <a:lstStyle/>
          <a:p>
            <a:pPr indent="0" lvl="0" marL="17145" marR="15252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UNDEFINE job_title  DEFINE job_title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SP2-0135: symbol job_title is UNDEFINED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2021-09-05T08:44:31Z</dcterms:created>
  <dc:creator>Julie Rose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2021-09-05T00:00:00Z</vt:filetime>
  </property>
</Properties>
</file>