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 autoCompressPictures="0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9" autoAdjust="0"/>
    <p:restoredTop sz="91324" autoAdjust="0"/>
  </p:normalViewPr>
  <p:slideViewPr>
    <p:cSldViewPr>
      <p:cViewPr varScale="1">
        <p:scale>
          <a:sx n="143" d="100"/>
          <a:sy n="143" d="100"/>
        </p:scale>
        <p:origin x="113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AF7A9F-FC2F-B146-A32A-EBE0E30727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6F31C1-A6ED-3D4C-8D02-D576EEA2EC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8E7DA1A-5932-A442-9700-B9AFC7DFFC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7FF88B9-DD8D-B24A-944A-16B2527438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B7B0B0-BF5D-8147-93CC-202C96ABC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88263B-68C1-4049-B026-5FCB717E44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F433A89-F651-0E41-B73D-2CE2F3B14C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C974E4-68F6-704B-933A-9FBFF58E9E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CA365EE-157A-234B-9EA7-B4B32FDAF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A7FDA28-4C58-ED48-8DF6-7C98C68F7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AF0149-9230-054A-849B-0F262786F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0818F-6B47-D046-89B0-5B7E61D7950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919926-9A2B-784E-982F-09CD3C923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2E3025-0C13-CB43-A533-3D713640D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6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1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477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8730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17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42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068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2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8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9CBC1F-6FEB-0541-BC69-0EA56E8665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5625" y="4433888"/>
            <a:ext cx="46640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90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900" dirty="0">
                <a:latin typeface="Arial" charset="0"/>
                <a:ea typeface="Osaka" charset="0"/>
              </a:rPr>
              <a:t> School/college name here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FACC0CFC-3D40-BA4F-98FB-D1CB2A1750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18400" y="5715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baseline="30000">
                <a:solidFill>
                  <a:srgbClr val="CCCCCC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5/21/18  </a:t>
            </a:r>
            <a:fld id="{D66C3B60-BA2E-8247-9D23-BA22FD3B5233}" type="slidenum">
              <a:rPr lang="en-US" altLang="en-US" smtClean="0"/>
              <a:pPr>
                <a:defRPr/>
              </a:pPr>
              <a:t>‹#›</a:t>
            </a:fld>
            <a:endParaRPr lang="en-US" altLang="en-US" baseline="0" dirty="0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D9E98F67-54D2-8242-9230-91890B97EC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0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</p:sldLayoutIdLst>
  <p:hf sldNum="0"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9092B97-A847-E846-BDFE-E6987666C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971550"/>
            <a:ext cx="6858000" cy="1292225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A07D267-448F-AE4A-9233-E3321FD2B1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20713" y="2647950"/>
            <a:ext cx="6858000" cy="1241425"/>
          </a:xfrm>
        </p:spPr>
        <p:txBody>
          <a:bodyPr/>
          <a:lstStyle/>
          <a:p>
            <a:pPr eaLnBrk="1" hangingPunct="1"/>
            <a:r>
              <a:rPr lang="en-US" altLang="en-US"/>
              <a:t>Subtitle or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F4EB96E-2B9D-2E40-86BD-D060DCEE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Editing</a:t>
            </a:r>
            <a:r>
              <a:rPr lang="en-US" altLang="en-US" sz="2800"/>
              <a:t> this Template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372681B8-D834-074E-991E-6B854CC5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</a:pPr>
            <a:r>
              <a:rPr lang="en-US" altLang="en-US" sz="1600"/>
              <a:t>The info at the top of the slide can be changed. Simply go to the </a:t>
            </a:r>
            <a:r>
              <a:rPr lang="en-US" altLang="en-US" sz="1600" b="1"/>
              <a:t>View</a:t>
            </a:r>
            <a:r>
              <a:rPr lang="en-US" altLang="en-US" sz="1600"/>
              <a:t> drop-down menu, select </a:t>
            </a:r>
            <a:r>
              <a:rPr lang="en-US" altLang="en-US" sz="1600" b="1"/>
              <a:t>Header and Footer</a:t>
            </a:r>
            <a:r>
              <a:rPr lang="en-US" altLang="en-US" sz="1600"/>
              <a:t>, and make your edits in the box that appears.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/>
              <a:t>The Header and Footer menu can also be used to enable/disable automatic slide numbering. </a:t>
            </a:r>
            <a:br>
              <a:rPr lang="en-US" altLang="en-US" sz="1600"/>
            </a:br>
            <a:endParaRPr lang="en-US" altLang="en-US" sz="1600"/>
          </a:p>
          <a:p>
            <a:pPr eaLnBrk="1" hangingPunct="1">
              <a:buClr>
                <a:srgbClr val="CC0000"/>
              </a:buClr>
            </a:pPr>
            <a:r>
              <a:rPr lang="en-US" altLang="en-US" sz="1600"/>
              <a:t>To change the school name in the footer, go to the </a:t>
            </a:r>
            <a:r>
              <a:rPr lang="en-US" altLang="en-US" sz="1600" b="1"/>
              <a:t>View</a:t>
            </a:r>
            <a:r>
              <a:rPr lang="en-US" altLang="en-US" sz="1600"/>
              <a:t> drop-down menu and select </a:t>
            </a:r>
            <a:r>
              <a:rPr lang="en-US" altLang="en-US" sz="1600" b="1"/>
              <a:t>Master</a:t>
            </a:r>
            <a:r>
              <a:rPr lang="en-US" altLang="en-US" sz="1600"/>
              <a:t>, then </a:t>
            </a:r>
            <a:r>
              <a:rPr lang="en-US" altLang="en-US" sz="1600" b="1"/>
              <a:t>Slide Master</a:t>
            </a:r>
            <a:r>
              <a:rPr lang="en-US" altLang="en-US" sz="1600"/>
              <a:t>. Click on “School/college name here” and </a:t>
            </a:r>
            <a:br>
              <a:rPr lang="en-US" altLang="en-US" sz="1600"/>
            </a:br>
            <a:r>
              <a:rPr lang="en-US" altLang="en-US" sz="1600"/>
              <a:t>update accordingly. </a:t>
            </a:r>
          </a:p>
          <a:p>
            <a:pPr lvl="1" eaLnBrk="1" hangingPunct="1">
              <a:buClr>
                <a:srgbClr val="CC0000"/>
              </a:buClr>
            </a:pPr>
            <a:r>
              <a:rPr lang="en-US" altLang="en-US" sz="1600"/>
              <a:t>Please note: To appear on all slides of your presentation, this change must </a:t>
            </a:r>
            <a:br>
              <a:rPr lang="en-US" altLang="en-US" sz="1600"/>
            </a:br>
            <a:r>
              <a:rPr lang="en-US" altLang="en-US" sz="1600"/>
              <a:t>be made on both of the first two slides of the master.</a:t>
            </a:r>
          </a:p>
          <a:p>
            <a:pPr lvl="1" eaLnBrk="1" hangingPunct="1">
              <a:buClr>
                <a:srgbClr val="CC0000"/>
              </a:buClr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Presentation 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28</Words>
  <Application>Microsoft Macintosh PowerPoint</Application>
  <PresentationFormat>On-screen Show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Osaka</vt:lpstr>
      <vt:lpstr>Arial Regular</vt:lpstr>
      <vt:lpstr>Wingdings</vt:lpstr>
      <vt:lpstr>Calibri</vt:lpstr>
      <vt:lpstr>Arial Bold</vt:lpstr>
      <vt:lpstr>Blank Presentation</vt:lpstr>
      <vt:lpstr>Presentation Title</vt:lpstr>
      <vt:lpstr>Editing this Template</vt:lpstr>
    </vt:vector>
  </TitlesOfParts>
  <Company>user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Cacase, Andrea</cp:lastModifiedBy>
  <cp:revision>57</cp:revision>
  <cp:lastPrinted>2018-05-21T14:25:52Z</cp:lastPrinted>
  <dcterms:created xsi:type="dcterms:W3CDTF">2008-01-28T19:49:47Z</dcterms:created>
  <dcterms:modified xsi:type="dcterms:W3CDTF">2019-06-11T13:59:40Z</dcterms:modified>
</cp:coreProperties>
</file>