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2" r:id="rId16"/>
    <p:sldId id="274" r:id="rId17"/>
    <p:sldId id="275" r:id="rId18"/>
    <p:sldId id="277" r:id="rId19"/>
    <p:sldId id="276" r:id="rId20"/>
    <p:sldId id="282" r:id="rId21"/>
    <p:sldId id="278" r:id="rId22"/>
    <p:sldId id="279" r:id="rId23"/>
    <p:sldId id="280" r:id="rId24"/>
    <p:sldId id="281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2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7/29/2019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python-programming-langu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verleaf.com/learn/latex/Tutorials" TargetMode="External"/><Relationship Id="rId4" Type="http://schemas.openxmlformats.org/officeDocument/2006/relationships/hyperlink" Target="http://www.sharelatex.com/blog/latex-guides/beginners-tutorial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ml19-20afa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ml19-20ap" TargetMode="External"/><Relationship Id="rId2" Type="http://schemas.openxmlformats.org/officeDocument/2006/relationships/hyperlink" Target="https://tinyurl.com/ml19-20a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azza.com/iitk.ac.in/firstsemester2019/cs771/staf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Quizzes – 20%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Four (4) quizzes to be conducted – each worth 5%</a:t>
            </a:r>
          </a:p>
          <a:p>
            <a:r>
              <a:rPr lang="en-US" dirty="0" smtClean="0"/>
              <a:t>Aug </a:t>
            </a:r>
            <a:r>
              <a:rPr lang="en-US" dirty="0"/>
              <a:t>14 (</a:t>
            </a:r>
            <a:r>
              <a:rPr lang="en-US" dirty="0" smtClean="0"/>
              <a:t>Wed), Aug 30 </a:t>
            </a:r>
            <a:r>
              <a:rPr lang="en-US" dirty="0"/>
              <a:t>(</a:t>
            </a:r>
            <a:r>
              <a:rPr lang="en-US" dirty="0" smtClean="0"/>
              <a:t>Fri), Oct </a:t>
            </a:r>
            <a:r>
              <a:rPr lang="en-US" dirty="0"/>
              <a:t>16 (</a:t>
            </a:r>
            <a:r>
              <a:rPr lang="en-US" dirty="0" smtClean="0"/>
              <a:t>Wed), Nov </a:t>
            </a:r>
            <a:r>
              <a:rPr lang="en-US" dirty="0"/>
              <a:t>01 (</a:t>
            </a:r>
            <a:r>
              <a:rPr lang="en-US" dirty="0" smtClean="0"/>
              <a:t>Fri)</a:t>
            </a:r>
          </a:p>
          <a:p>
            <a:r>
              <a:rPr lang="en-US" dirty="0" smtClean="0"/>
              <a:t>Quizzes will be held in a separate lecture hall (L20) – details later</a:t>
            </a:r>
          </a:p>
          <a:p>
            <a:r>
              <a:rPr lang="en-US" dirty="0" smtClean="0"/>
              <a:t>Only registered students will be allowed to appear for quizzes</a:t>
            </a:r>
          </a:p>
          <a:p>
            <a:r>
              <a:rPr lang="en-US" dirty="0" smtClean="0"/>
              <a:t>Syllabus for each quiz will cover roughly 6 lectures – short quiz</a:t>
            </a:r>
          </a:p>
          <a:p>
            <a:r>
              <a:rPr lang="en-US" dirty="0" smtClean="0"/>
              <a:t>If you are regular with lectures, practice problems, then you should not have to prepare excessively for these quizzes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6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Mini-projects (assignments) – 30%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About 4-5 mini projects to be done (weightages to be decided)</a:t>
            </a:r>
          </a:p>
          <a:p>
            <a:pPr lvl="1"/>
            <a:r>
              <a:rPr lang="en-IN" dirty="0" smtClean="0"/>
              <a:t>Replaces the single monolith project in previous offerings of CS771</a:t>
            </a:r>
          </a:p>
          <a:p>
            <a:r>
              <a:rPr lang="en-IN" dirty="0" smtClean="0"/>
              <a:t>Mini-projects to be done in groups of five (5) students each</a:t>
            </a:r>
          </a:p>
          <a:p>
            <a:r>
              <a:rPr lang="en-IN" dirty="0" smtClean="0"/>
              <a:t>Start forming your group today</a:t>
            </a:r>
          </a:p>
          <a:p>
            <a:pPr lvl="1"/>
            <a:r>
              <a:rPr lang="en-IN" dirty="0" smtClean="0"/>
              <a:t>Will ask you to submit group details once add-drop is over</a:t>
            </a:r>
          </a:p>
          <a:p>
            <a:pPr lvl="1"/>
            <a:r>
              <a:rPr lang="en-IN" dirty="0" smtClean="0"/>
              <a:t>Groups can only contain registered students (no auditors)</a:t>
            </a:r>
          </a:p>
          <a:p>
            <a:r>
              <a:rPr lang="en-IN" dirty="0" smtClean="0"/>
              <a:t>Will have 1-2 weeks to finish each mini-project</a:t>
            </a:r>
          </a:p>
          <a:p>
            <a:r>
              <a:rPr lang="en-IN" dirty="0" smtClean="0"/>
              <a:t>Submission will include code + report</a:t>
            </a:r>
          </a:p>
          <a:p>
            <a:r>
              <a:rPr lang="en-IN" dirty="0" smtClean="0"/>
              <a:t>Code should be in Python – start learning Python today</a:t>
            </a:r>
          </a:p>
          <a:p>
            <a:r>
              <a:rPr lang="en-IN" dirty="0" smtClean="0"/>
              <a:t>Report must be in </a:t>
            </a:r>
            <a:r>
              <a:rPr lang="en-IN" dirty="0" err="1" smtClean="0"/>
              <a:t>LaTeX</a:t>
            </a:r>
            <a:r>
              <a:rPr lang="en-IN" dirty="0" smtClean="0"/>
              <a:t> – start learning </a:t>
            </a:r>
            <a:r>
              <a:rPr lang="en-IN" dirty="0" err="1" smtClean="0"/>
              <a:t>LaTeX</a:t>
            </a:r>
            <a:r>
              <a:rPr lang="en-IN" dirty="0" smtClean="0"/>
              <a:t> today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Material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 single textbook for the course</a:t>
            </a:r>
          </a:p>
          <a:p>
            <a:r>
              <a:rPr lang="en-IN" dirty="0" smtClean="0"/>
              <a:t>Lecture slides, course notes will be uploaded onto course website</a:t>
            </a:r>
          </a:p>
          <a:p>
            <a:r>
              <a:rPr lang="en-IN" dirty="0" smtClean="0"/>
              <a:t>Reference material is already up on course material</a:t>
            </a:r>
          </a:p>
          <a:p>
            <a:r>
              <a:rPr lang="en-IN" dirty="0" smtClean="0"/>
              <a:t>Locally cached copies for some textbooks also available</a:t>
            </a:r>
          </a:p>
          <a:p>
            <a:r>
              <a:rPr lang="en-IN" dirty="0" smtClean="0"/>
              <a:t>Python Resources: several available – choose your </a:t>
            </a:r>
            <a:r>
              <a:rPr lang="en-IN" dirty="0" smtClean="0"/>
              <a:t>favourite</a:t>
            </a:r>
            <a:endParaRPr lang="en-IN" dirty="0"/>
          </a:p>
          <a:p>
            <a:pPr lvl="1"/>
            <a:r>
              <a:rPr lang="en-IN" dirty="0" smtClean="0">
                <a:hlinkClick r:id="rId3"/>
              </a:rPr>
              <a:t>www.geeksforgeeks.org/python-programming-language/</a:t>
            </a:r>
            <a:endParaRPr lang="en-IN" dirty="0" smtClean="0"/>
          </a:p>
          <a:p>
            <a:r>
              <a:rPr lang="en-IN" dirty="0" err="1" smtClean="0"/>
              <a:t>LaTeX</a:t>
            </a:r>
            <a:r>
              <a:rPr lang="en-IN" dirty="0" smtClean="0"/>
              <a:t> resources: several available – choose your </a:t>
            </a:r>
            <a:r>
              <a:rPr lang="en-IN" dirty="0" smtClean="0"/>
              <a:t>favourite</a:t>
            </a:r>
            <a:endParaRPr lang="en-IN" dirty="0"/>
          </a:p>
          <a:p>
            <a:pPr lvl="1"/>
            <a:r>
              <a:rPr lang="en-IN" dirty="0" smtClean="0">
                <a:hlinkClick r:id="rId4"/>
              </a:rPr>
              <a:t>www.sharelatex.com/blog/latex-guides/beginners-tutorial.html</a:t>
            </a:r>
            <a:endParaRPr lang="en-IN" dirty="0" smtClean="0"/>
          </a:p>
          <a:p>
            <a:pPr lvl="1"/>
            <a:r>
              <a:rPr lang="en-IN" dirty="0" smtClean="0">
                <a:hlinkClick r:id="rId5"/>
              </a:rPr>
              <a:t>www.overleaf.com/learn/latex/Tutorials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Thanks to Amit CHANDAK and </a:t>
            </a:r>
            <a:r>
              <a:rPr lang="en-US" dirty="0" err="1" smtClean="0"/>
              <a:t>Gourav</a:t>
            </a:r>
            <a:r>
              <a:rPr lang="en-US" dirty="0" smtClean="0"/>
              <a:t> TAKHAR for THE helpful links!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5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Website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Detailed syllabus for this course</a:t>
            </a:r>
          </a:p>
          <a:p>
            <a:r>
              <a:rPr lang="en-IN" dirty="0" smtClean="0"/>
              <a:t>Course calendar : schedule for holidays, exams, quizzes</a:t>
            </a:r>
          </a:p>
          <a:p>
            <a:r>
              <a:rPr lang="en-IN" dirty="0" smtClean="0"/>
              <a:t>Course policies: assessment, course drop, make-up</a:t>
            </a:r>
          </a:p>
          <a:p>
            <a:r>
              <a:rPr lang="en-IN" dirty="0" smtClean="0"/>
              <a:t>Use of unfair means</a:t>
            </a:r>
          </a:p>
          <a:p>
            <a:r>
              <a:rPr lang="en-IN" dirty="0" smtClean="0"/>
              <a:t>Course etiquettes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Do for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Registered Students</a:t>
            </a:r>
          </a:p>
          <a:p>
            <a:pPr lvl="1"/>
            <a:r>
              <a:rPr lang="en-IN" dirty="0" smtClean="0"/>
              <a:t>Start forming groups of five (5) students – do not wait long</a:t>
            </a:r>
          </a:p>
          <a:p>
            <a:r>
              <a:rPr lang="en-IN" dirty="0" smtClean="0"/>
              <a:t>Auditors</a:t>
            </a:r>
          </a:p>
          <a:p>
            <a:pPr lvl="1"/>
            <a:r>
              <a:rPr lang="en-IN" dirty="0" smtClean="0"/>
              <a:t>Send the instructor an email (no need to send again if already sent)</a:t>
            </a:r>
          </a:p>
          <a:p>
            <a:r>
              <a:rPr lang="en-IN" dirty="0" smtClean="0"/>
              <a:t>Everybody</a:t>
            </a:r>
          </a:p>
          <a:p>
            <a:pPr lvl="1"/>
            <a:r>
              <a:rPr lang="en-IN" dirty="0"/>
              <a:t>Register yourself on Piazza</a:t>
            </a:r>
          </a:p>
          <a:p>
            <a:pPr lvl="1"/>
            <a:r>
              <a:rPr lang="en-IN" dirty="0" smtClean="0"/>
              <a:t>Refresh </a:t>
            </a:r>
            <a:r>
              <a:rPr lang="en-IN" dirty="0"/>
              <a:t>your calculus, probability theory, </a:t>
            </a:r>
            <a:r>
              <a:rPr lang="en-IN" dirty="0" smtClean="0"/>
              <a:t>linear algebra basics</a:t>
            </a:r>
          </a:p>
          <a:p>
            <a:pPr lvl="1"/>
            <a:r>
              <a:rPr lang="en-IN" dirty="0" smtClean="0"/>
              <a:t>Start </a:t>
            </a:r>
            <a:r>
              <a:rPr lang="en-IN" dirty="0"/>
              <a:t>learning Python and </a:t>
            </a:r>
            <a:r>
              <a:rPr lang="en-IN" dirty="0" err="1"/>
              <a:t>LaTeX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Machine Learning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8186" y="2241870"/>
            <a:ext cx="2552708" cy="4081075"/>
            <a:chOff x="5529408" y="1660525"/>
            <a:chExt cx="1976048" cy="3159155"/>
          </a:xfrm>
        </p:grpSpPr>
        <p:sp>
          <p:nvSpPr>
            <p:cNvPr id="8" name="Freeform 7"/>
            <p:cNvSpPr/>
            <p:nvPr/>
          </p:nvSpPr>
          <p:spPr>
            <a:xfrm>
              <a:off x="5797606" y="1660525"/>
              <a:ext cx="1441452" cy="1216022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5920842" y="1964344"/>
              <a:ext cx="1194980" cy="75062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208649" y="2924172"/>
              <a:ext cx="296807" cy="1585081"/>
              <a:chOff x="8059907" y="2889543"/>
              <a:chExt cx="296807" cy="1585081"/>
            </a:xfrm>
          </p:grpSpPr>
          <p:sp>
            <p:nvSpPr>
              <p:cNvPr id="20" name="Oval 19"/>
              <p:cNvSpPr/>
              <p:nvPr/>
            </p:nvSpPr>
            <p:spPr>
              <a:xfrm rot="20793558">
                <a:off x="8059907" y="2889543"/>
                <a:ext cx="296807" cy="1569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20543789">
                <a:off x="8069482" y="3043939"/>
                <a:ext cx="205906" cy="1430685"/>
              </a:xfrm>
              <a:custGeom>
                <a:avLst/>
                <a:gdLst>
                  <a:gd name="connsiteX0" fmla="*/ 120911 w 205906"/>
                  <a:gd name="connsiteY0" fmla="*/ 0 h 1430685"/>
                  <a:gd name="connsiteX1" fmla="*/ 144761 w 205906"/>
                  <a:gd name="connsiteY1" fmla="*/ 82643 h 1430685"/>
                  <a:gd name="connsiteX2" fmla="*/ 205906 w 205906"/>
                  <a:gd name="connsiteY2" fmla="*/ 702631 h 1430685"/>
                  <a:gd name="connsiteX3" fmla="*/ 144760 w 205906"/>
                  <a:gd name="connsiteY3" fmla="*/ 1322619 h 1430685"/>
                  <a:gd name="connsiteX4" fmla="*/ 115321 w 205906"/>
                  <a:gd name="connsiteY4" fmla="*/ 1424634 h 1430685"/>
                  <a:gd name="connsiteX5" fmla="*/ 101669 w 205906"/>
                  <a:gd name="connsiteY5" fmla="*/ 1430685 h 1430685"/>
                  <a:gd name="connsiteX6" fmla="*/ 10630 w 205906"/>
                  <a:gd name="connsiteY6" fmla="*/ 637122 h 1430685"/>
                  <a:gd name="connsiteX7" fmla="*/ 94269 w 205906"/>
                  <a:gd name="connsiteY7" fmla="*/ 86762 h 143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906" h="1430685">
                    <a:moveTo>
                      <a:pt x="120911" y="0"/>
                    </a:moveTo>
                    <a:lnTo>
                      <a:pt x="144761" y="82643"/>
                    </a:lnTo>
                    <a:cubicBezTo>
                      <a:pt x="182539" y="241312"/>
                      <a:pt x="205906" y="460510"/>
                      <a:pt x="205906" y="702631"/>
                    </a:cubicBezTo>
                    <a:cubicBezTo>
                      <a:pt x="205906" y="944751"/>
                      <a:pt x="182539" y="1163950"/>
                      <a:pt x="144760" y="1322619"/>
                    </a:cubicBezTo>
                    <a:lnTo>
                      <a:pt x="115321" y="1424634"/>
                    </a:lnTo>
                    <a:lnTo>
                      <a:pt x="101669" y="1430685"/>
                    </a:lnTo>
                    <a:cubicBezTo>
                      <a:pt x="19924" y="1424735"/>
                      <a:pt x="-20836" y="1069445"/>
                      <a:pt x="10630" y="637122"/>
                    </a:cubicBezTo>
                    <a:cubicBezTo>
                      <a:pt x="26363" y="420961"/>
                      <a:pt x="57173" y="226470"/>
                      <a:pt x="94269" y="86762"/>
                    </a:cubicBezTo>
                    <a:close/>
                  </a:path>
                </a:pathLst>
              </a:cu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flipH="1">
              <a:off x="5529408" y="2924172"/>
              <a:ext cx="296807" cy="1585081"/>
              <a:chOff x="8059907" y="2889543"/>
              <a:chExt cx="296807" cy="1585081"/>
            </a:xfrm>
          </p:grpSpPr>
          <p:sp>
            <p:nvSpPr>
              <p:cNvPr id="18" name="Oval 17"/>
              <p:cNvSpPr/>
              <p:nvPr/>
            </p:nvSpPr>
            <p:spPr>
              <a:xfrm rot="20793558">
                <a:off x="8059907" y="2889543"/>
                <a:ext cx="296807" cy="156972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543789">
                <a:off x="8069482" y="3043939"/>
                <a:ext cx="205906" cy="1430685"/>
              </a:xfrm>
              <a:custGeom>
                <a:avLst/>
                <a:gdLst>
                  <a:gd name="connsiteX0" fmla="*/ 120911 w 205906"/>
                  <a:gd name="connsiteY0" fmla="*/ 0 h 1430685"/>
                  <a:gd name="connsiteX1" fmla="*/ 144761 w 205906"/>
                  <a:gd name="connsiteY1" fmla="*/ 82643 h 1430685"/>
                  <a:gd name="connsiteX2" fmla="*/ 205906 w 205906"/>
                  <a:gd name="connsiteY2" fmla="*/ 702631 h 1430685"/>
                  <a:gd name="connsiteX3" fmla="*/ 144760 w 205906"/>
                  <a:gd name="connsiteY3" fmla="*/ 1322619 h 1430685"/>
                  <a:gd name="connsiteX4" fmla="*/ 115321 w 205906"/>
                  <a:gd name="connsiteY4" fmla="*/ 1424634 h 1430685"/>
                  <a:gd name="connsiteX5" fmla="*/ 101669 w 205906"/>
                  <a:gd name="connsiteY5" fmla="*/ 1430685 h 1430685"/>
                  <a:gd name="connsiteX6" fmla="*/ 10630 w 205906"/>
                  <a:gd name="connsiteY6" fmla="*/ 637122 h 1430685"/>
                  <a:gd name="connsiteX7" fmla="*/ 94269 w 205906"/>
                  <a:gd name="connsiteY7" fmla="*/ 86762 h 143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906" h="1430685">
                    <a:moveTo>
                      <a:pt x="120911" y="0"/>
                    </a:moveTo>
                    <a:lnTo>
                      <a:pt x="144761" y="82643"/>
                    </a:lnTo>
                    <a:cubicBezTo>
                      <a:pt x="182539" y="241312"/>
                      <a:pt x="205906" y="460510"/>
                      <a:pt x="205906" y="702631"/>
                    </a:cubicBezTo>
                    <a:cubicBezTo>
                      <a:pt x="205906" y="944751"/>
                      <a:pt x="182539" y="1163950"/>
                      <a:pt x="144760" y="1322619"/>
                    </a:cubicBezTo>
                    <a:lnTo>
                      <a:pt x="115321" y="1424634"/>
                    </a:lnTo>
                    <a:lnTo>
                      <a:pt x="101669" y="1430685"/>
                    </a:lnTo>
                    <a:cubicBezTo>
                      <a:pt x="19924" y="1424735"/>
                      <a:pt x="-20836" y="1069445"/>
                      <a:pt x="10630" y="637122"/>
                    </a:cubicBezTo>
                    <a:cubicBezTo>
                      <a:pt x="26363" y="420961"/>
                      <a:pt x="57173" y="226470"/>
                      <a:pt x="94269" y="86762"/>
                    </a:cubicBezTo>
                    <a:close/>
                  </a:path>
                </a:pathLst>
              </a:cu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5758883" y="2876547"/>
              <a:ext cx="1518898" cy="1943133"/>
            </a:xfrm>
            <a:custGeom>
              <a:avLst/>
              <a:gdLst>
                <a:gd name="connsiteX0" fmla="*/ 1507861 w 1518898"/>
                <a:gd name="connsiteY0" fmla="*/ 0 h 1943133"/>
                <a:gd name="connsiteX1" fmla="*/ 1514977 w 1518898"/>
                <a:gd name="connsiteY1" fmla="*/ 102518 h 1943133"/>
                <a:gd name="connsiteX2" fmla="*/ 1518898 w 1518898"/>
                <a:gd name="connsiteY2" fmla="*/ 273253 h 1943133"/>
                <a:gd name="connsiteX3" fmla="*/ 759449 w 1518898"/>
                <a:gd name="connsiteY3" fmla="*/ 1943133 h 1943133"/>
                <a:gd name="connsiteX4" fmla="*/ 0 w 1518898"/>
                <a:gd name="connsiteY4" fmla="*/ 273253 h 1943133"/>
                <a:gd name="connsiteX5" fmla="*/ 3921 w 1518898"/>
                <a:gd name="connsiteY5" fmla="*/ 102518 h 1943133"/>
                <a:gd name="connsiteX6" fmla="*/ 10788 w 1518898"/>
                <a:gd name="connsiteY6" fmla="*/ 3586 h 1943133"/>
                <a:gd name="connsiteX7" fmla="*/ 111843 w 1518898"/>
                <a:gd name="connsiteY7" fmla="*/ 29468 h 1943133"/>
                <a:gd name="connsiteX8" fmla="*/ 752325 w 1518898"/>
                <a:gd name="connsiteY8" fmla="*/ 90199 h 1943133"/>
                <a:gd name="connsiteX9" fmla="*/ 1392807 w 1518898"/>
                <a:gd name="connsiteY9" fmla="*/ 29468 h 194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8898" h="1943133">
                  <a:moveTo>
                    <a:pt x="1507861" y="0"/>
                  </a:moveTo>
                  <a:lnTo>
                    <a:pt x="1514977" y="102518"/>
                  </a:lnTo>
                  <a:cubicBezTo>
                    <a:pt x="1517570" y="158654"/>
                    <a:pt x="1518898" y="215613"/>
                    <a:pt x="1518898" y="273253"/>
                  </a:cubicBezTo>
                  <a:cubicBezTo>
                    <a:pt x="1518898" y="1195502"/>
                    <a:pt x="1178881" y="1943133"/>
                    <a:pt x="759449" y="1943133"/>
                  </a:cubicBezTo>
                  <a:cubicBezTo>
                    <a:pt x="340017" y="1943133"/>
                    <a:pt x="0" y="1195502"/>
                    <a:pt x="0" y="273253"/>
                  </a:cubicBezTo>
                  <a:cubicBezTo>
                    <a:pt x="0" y="215613"/>
                    <a:pt x="1328" y="158654"/>
                    <a:pt x="3921" y="102518"/>
                  </a:cubicBezTo>
                  <a:lnTo>
                    <a:pt x="10788" y="3586"/>
                  </a:lnTo>
                  <a:lnTo>
                    <a:pt x="111843" y="29468"/>
                  </a:lnTo>
                  <a:cubicBezTo>
                    <a:pt x="294672" y="67811"/>
                    <a:pt x="515076" y="90199"/>
                    <a:pt x="752325" y="90199"/>
                  </a:cubicBezTo>
                  <a:cubicBezTo>
                    <a:pt x="989574" y="90199"/>
                    <a:pt x="1209978" y="67811"/>
                    <a:pt x="1392807" y="2946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6294494" y="3510280"/>
              <a:ext cx="447676" cy="1309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518332" y="2876547"/>
              <a:ext cx="759449" cy="1943133"/>
            </a:xfrm>
            <a:custGeom>
              <a:avLst/>
              <a:gdLst>
                <a:gd name="connsiteX0" fmla="*/ 748412 w 759449"/>
                <a:gd name="connsiteY0" fmla="*/ 0 h 1943133"/>
                <a:gd name="connsiteX1" fmla="*/ 755528 w 759449"/>
                <a:gd name="connsiteY1" fmla="*/ 102518 h 1943133"/>
                <a:gd name="connsiteX2" fmla="*/ 759449 w 759449"/>
                <a:gd name="connsiteY2" fmla="*/ 273253 h 1943133"/>
                <a:gd name="connsiteX3" fmla="*/ 0 w 759449"/>
                <a:gd name="connsiteY3" fmla="*/ 1943133 h 1943133"/>
                <a:gd name="connsiteX4" fmla="*/ 0 w 759449"/>
                <a:gd name="connsiteY4" fmla="*/ 90032 h 1943133"/>
                <a:gd name="connsiteX5" fmla="*/ 167330 w 759449"/>
                <a:gd name="connsiteY5" fmla="*/ 86102 h 1943133"/>
                <a:gd name="connsiteX6" fmla="*/ 633358 w 759449"/>
                <a:gd name="connsiteY6" fmla="*/ 29468 h 194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449" h="1943133">
                  <a:moveTo>
                    <a:pt x="748412" y="0"/>
                  </a:moveTo>
                  <a:lnTo>
                    <a:pt x="755528" y="102518"/>
                  </a:lnTo>
                  <a:cubicBezTo>
                    <a:pt x="758121" y="158654"/>
                    <a:pt x="759449" y="215613"/>
                    <a:pt x="759449" y="273253"/>
                  </a:cubicBezTo>
                  <a:cubicBezTo>
                    <a:pt x="759449" y="1195502"/>
                    <a:pt x="419432" y="1943133"/>
                    <a:pt x="0" y="1943133"/>
                  </a:cubicBezTo>
                  <a:lnTo>
                    <a:pt x="0" y="90032"/>
                  </a:lnTo>
                  <a:lnTo>
                    <a:pt x="167330" y="86102"/>
                  </a:lnTo>
                  <a:cubicBezTo>
                    <a:pt x="337979" y="78008"/>
                    <a:pt x="496236" y="58225"/>
                    <a:pt x="633358" y="29468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518332" y="1660525"/>
              <a:ext cx="720726" cy="1216022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 rot="1665767">
              <a:off x="6098496" y="2271426"/>
              <a:ext cx="358115" cy="258156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 rot="19934233" flipV="1">
              <a:off x="6582146" y="2271425"/>
              <a:ext cx="358115" cy="258156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7" y="2045225"/>
            <a:ext cx="2008791" cy="20087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0" y="4434785"/>
            <a:ext cx="2008791" cy="20087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97" y="4434785"/>
            <a:ext cx="2008791" cy="2008791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2520309" y="1984526"/>
            <a:ext cx="2400377" cy="756389"/>
          </a:xfrm>
          <a:prstGeom prst="wedgeRectCallout">
            <a:avLst>
              <a:gd name="adj1" fmla="val -71790"/>
              <a:gd name="adj2" fmla="val 11709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Why is it needed?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2583997" y="4434785"/>
            <a:ext cx="2217672" cy="756389"/>
          </a:xfrm>
          <a:prstGeom prst="wedgeRectCallout">
            <a:avLst>
              <a:gd name="adj1" fmla="val -71790"/>
              <a:gd name="adj2" fmla="val 11709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How is it done?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6269238" y="4374086"/>
            <a:ext cx="1631020" cy="756389"/>
          </a:xfrm>
          <a:prstGeom prst="wedgeRectCallout">
            <a:avLst>
              <a:gd name="adj1" fmla="val -71790"/>
              <a:gd name="adj2" fmla="val 11709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What is it?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5201265" y="1976683"/>
            <a:ext cx="3277472" cy="1395782"/>
          </a:xfrm>
          <a:prstGeom prst="wedgeRectCallout">
            <a:avLst>
              <a:gd name="adj1" fmla="val 81056"/>
              <a:gd name="adj2" fmla="val 5912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Hi, I am Ms. M and I will accompany you as you learn about ML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4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53352" y="1785199"/>
                <a:ext cx="5757977" cy="4627247"/>
              </a:xfrm>
            </p:spPr>
            <p:txBody>
              <a:bodyPr/>
              <a:lstStyle/>
              <a:p>
                <a:r>
                  <a:rPr lang="en-IN" dirty="0" smtClean="0"/>
                  <a:t>A Non-adaptive Algorithm</a:t>
                </a:r>
              </a:p>
              <a:p>
                <a:r>
                  <a:rPr lang="en-IN" b="1" dirty="0" smtClean="0"/>
                  <a:t>Sorting</a:t>
                </a:r>
                <a:r>
                  <a:rPr lang="en-IN" dirty="0" smtClean="0"/>
                  <a:t>: given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numbers, sort them in decreasing order of their value</a:t>
                </a:r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3352" y="1785199"/>
                <a:ext cx="5757977" cy="4627247"/>
              </a:xfrm>
              <a:blipFill>
                <a:blip r:embed="rId3"/>
                <a:stretch>
                  <a:fillRect l="-636" t="-2635" r="-34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1330" y="1785199"/>
                <a:ext cx="5842352" cy="4627247"/>
              </a:xfrm>
            </p:spPr>
            <p:txBody>
              <a:bodyPr/>
              <a:lstStyle/>
              <a:p>
                <a:r>
                  <a:rPr lang="en-IN" dirty="0" smtClean="0"/>
                  <a:t>An Adaptive Algorithm</a:t>
                </a:r>
              </a:p>
              <a:p>
                <a:r>
                  <a:rPr lang="en-IN" b="1" dirty="0" smtClean="0"/>
                  <a:t>Recommendation</a:t>
                </a:r>
                <a:r>
                  <a:rPr lang="en-IN" dirty="0" smtClean="0"/>
                  <a:t>: given a person John and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items, sort items in decreasing order of how much John likes them</a:t>
                </a:r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1330" y="1785199"/>
                <a:ext cx="5842352" cy="4627247"/>
              </a:xfrm>
              <a:blipFill>
                <a:blip r:embed="rId4"/>
                <a:stretch>
                  <a:fillRect l="-521" t="-2635" r="-1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5629" y="1044901"/>
            <a:ext cx="116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+mj-lt"/>
              </a:rPr>
              <a:t>The art and science of designing adaptive algorithms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3419" y="573907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>
            <a:off x="10364591" y="92428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65597" y="3293806"/>
            <a:ext cx="560439" cy="3231655"/>
            <a:chOff x="530942" y="3293806"/>
            <a:chExt cx="560439" cy="3231655"/>
          </a:xfrm>
        </p:grpSpPr>
        <p:sp>
          <p:nvSpPr>
            <p:cNvPr id="11" name="TextBox 10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4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1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5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9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7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942" y="606379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9470" y="3293806"/>
            <a:ext cx="560440" cy="3231655"/>
            <a:chOff x="530941" y="3293806"/>
            <a:chExt cx="560440" cy="3231655"/>
          </a:xfrm>
        </p:grpSpPr>
        <p:sp>
          <p:nvSpPr>
            <p:cNvPr id="20" name="TextBox 19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9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7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5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4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3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2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0941" y="606379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1</a:t>
              </a:r>
              <a:endParaRPr lang="en-IN" sz="2400" dirty="0">
                <a:latin typeface="+mj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81767" y="3293806"/>
            <a:ext cx="560439" cy="3231655"/>
            <a:chOff x="530942" y="3293806"/>
            <a:chExt cx="560439" cy="3231655"/>
          </a:xfrm>
        </p:grpSpPr>
        <p:sp>
          <p:nvSpPr>
            <p:cNvPr id="28" name="TextBox 27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5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-6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-3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-2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+mj-lt"/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0942" y="606379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0</a:t>
              </a:r>
              <a:endParaRPr lang="en-IN" sz="2400" dirty="0">
                <a:latin typeface="+mj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53866" y="3293806"/>
            <a:ext cx="560440" cy="3231655"/>
            <a:chOff x="530941" y="3293806"/>
            <a:chExt cx="560440" cy="3231655"/>
          </a:xfrm>
        </p:grpSpPr>
        <p:sp>
          <p:nvSpPr>
            <p:cNvPr id="36" name="TextBox 35"/>
            <p:cNvSpPr txBox="1"/>
            <p:nvPr/>
          </p:nvSpPr>
          <p:spPr>
            <a:xfrm>
              <a:off x="530942" y="329380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5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942" y="375547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4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0942" y="421713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1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0942" y="467880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0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0942" y="514046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-2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0942" y="5602131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-3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0941" y="6063796"/>
              <a:ext cx="56043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+mj-lt"/>
                </a:rPr>
                <a:t>-6</a:t>
              </a:r>
              <a:endParaRPr lang="en-IN" sz="2400" dirty="0">
                <a:latin typeface="+mj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584872" y="2897041"/>
            <a:ext cx="1212680" cy="1754518"/>
            <a:chOff x="6778639" y="-817741"/>
            <a:chExt cx="1212680" cy="1754518"/>
          </a:xfrm>
        </p:grpSpPr>
        <p:grpSp>
          <p:nvGrpSpPr>
            <p:cNvPr id="178" name="Group 177"/>
            <p:cNvGrpSpPr/>
            <p:nvPr/>
          </p:nvGrpSpPr>
          <p:grpSpPr>
            <a:xfrm>
              <a:off x="6778639" y="-817741"/>
              <a:ext cx="1212680" cy="1735522"/>
              <a:chOff x="5942645" y="-656900"/>
              <a:chExt cx="3568475" cy="5107009"/>
            </a:xfrm>
          </p:grpSpPr>
          <p:sp>
            <p:nvSpPr>
              <p:cNvPr id="180" name="Freeform 179"/>
              <p:cNvSpPr/>
              <p:nvPr/>
            </p:nvSpPr>
            <p:spPr>
              <a:xfrm>
                <a:off x="6938331" y="1858963"/>
                <a:ext cx="1548230" cy="2469003"/>
              </a:xfrm>
              <a:custGeom>
                <a:avLst/>
                <a:gdLst>
                  <a:gd name="connsiteX0" fmla="*/ 122766 w 1566333"/>
                  <a:gd name="connsiteY0" fmla="*/ 0 h 2307166"/>
                  <a:gd name="connsiteX1" fmla="*/ 0 w 1566333"/>
                  <a:gd name="connsiteY1" fmla="*/ 2307166 h 2307166"/>
                  <a:gd name="connsiteX2" fmla="*/ 1566333 w 1566333"/>
                  <a:gd name="connsiteY2" fmla="*/ 2298700 h 2307166"/>
                  <a:gd name="connsiteX3" fmla="*/ 1473200 w 1566333"/>
                  <a:gd name="connsiteY3" fmla="*/ 16933 h 2307166"/>
                  <a:gd name="connsiteX4" fmla="*/ 122766 w 1566333"/>
                  <a:gd name="connsiteY4" fmla="*/ 0 h 230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6333" h="2307166">
                    <a:moveTo>
                      <a:pt x="122766" y="0"/>
                    </a:moveTo>
                    <a:lnTo>
                      <a:pt x="0" y="2307166"/>
                    </a:lnTo>
                    <a:lnTo>
                      <a:pt x="1566333" y="2298700"/>
                    </a:lnTo>
                    <a:lnTo>
                      <a:pt x="1473200" y="16933"/>
                    </a:lnTo>
                    <a:lnTo>
                      <a:pt x="122766" y="0"/>
                    </a:ln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>
              <a:xfrm rot="16200000">
                <a:off x="7044125" y="2886644"/>
                <a:ext cx="1365515" cy="1761414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Pie 181"/>
              <p:cNvSpPr/>
              <p:nvPr/>
            </p:nvSpPr>
            <p:spPr>
              <a:xfrm rot="10800000" flipH="1">
                <a:off x="5942645" y="-656900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Pie 182"/>
              <p:cNvSpPr/>
              <p:nvPr/>
            </p:nvSpPr>
            <p:spPr>
              <a:xfrm>
                <a:off x="6985842" y="1896604"/>
                <a:ext cx="419611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7045378" y="1284881"/>
                <a:ext cx="1359543" cy="1719377"/>
              </a:xfrm>
              <a:custGeom>
                <a:avLst/>
                <a:gdLst>
                  <a:gd name="connsiteX0" fmla="*/ 681504 w 1363008"/>
                  <a:gd name="connsiteY0" fmla="*/ 0 h 1719377"/>
                  <a:gd name="connsiteX1" fmla="*/ 1349162 w 1363008"/>
                  <a:gd name="connsiteY1" fmla="*/ 556249 h 1719377"/>
                  <a:gd name="connsiteX2" fmla="*/ 1358825 w 1363008"/>
                  <a:gd name="connsiteY2" fmla="*/ 654229 h 1719377"/>
                  <a:gd name="connsiteX3" fmla="*/ 1363008 w 1363008"/>
                  <a:gd name="connsiteY3" fmla="*/ 656873 h 1719377"/>
                  <a:gd name="connsiteX4" fmla="*/ 1361587 w 1363008"/>
                  <a:gd name="connsiteY4" fmla="*/ 682238 h 1719377"/>
                  <a:gd name="connsiteX5" fmla="*/ 1363008 w 1363008"/>
                  <a:gd name="connsiteY5" fmla="*/ 696648 h 1719377"/>
                  <a:gd name="connsiteX6" fmla="*/ 1360699 w 1363008"/>
                  <a:gd name="connsiteY6" fmla="*/ 698086 h 1719377"/>
                  <a:gd name="connsiteX7" fmla="*/ 1354396 w 1363008"/>
                  <a:gd name="connsiteY7" fmla="*/ 810591 h 1719377"/>
                  <a:gd name="connsiteX8" fmla="*/ 681504 w 1363008"/>
                  <a:gd name="connsiteY8" fmla="*/ 1719377 h 1719377"/>
                  <a:gd name="connsiteX9" fmla="*/ 10641 w 1363008"/>
                  <a:gd name="connsiteY9" fmla="*/ 816876 h 1719377"/>
                  <a:gd name="connsiteX10" fmla="*/ 2760 w 1363008"/>
                  <a:gd name="connsiteY10" fmla="*/ 698366 h 1719377"/>
                  <a:gd name="connsiteX11" fmla="*/ 0 w 1363008"/>
                  <a:gd name="connsiteY11" fmla="*/ 696648 h 1719377"/>
                  <a:gd name="connsiteX12" fmla="*/ 1580 w 1363008"/>
                  <a:gd name="connsiteY12" fmla="*/ 680628 h 1719377"/>
                  <a:gd name="connsiteX13" fmla="*/ 0 w 1363008"/>
                  <a:gd name="connsiteY13" fmla="*/ 656873 h 1719377"/>
                  <a:gd name="connsiteX14" fmla="*/ 4330 w 1363008"/>
                  <a:gd name="connsiteY14" fmla="*/ 652738 h 1719377"/>
                  <a:gd name="connsiteX15" fmla="*/ 13846 w 1363008"/>
                  <a:gd name="connsiteY15" fmla="*/ 556249 h 1719377"/>
                  <a:gd name="connsiteX16" fmla="*/ 681504 w 1363008"/>
                  <a:gd name="connsiteY16" fmla="*/ 0 h 171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3008" h="1719377">
                    <a:moveTo>
                      <a:pt x="681504" y="0"/>
                    </a:moveTo>
                    <a:cubicBezTo>
                      <a:pt x="10108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lnTo>
                      <a:pt x="1361587" y="682238"/>
                    </a:lnTo>
                    <a:lnTo>
                      <a:pt x="1363008" y="696648"/>
                    </a:lnTo>
                    <a:lnTo>
                      <a:pt x="1360699" y="698086"/>
                    </a:lnTo>
                    <a:lnTo>
                      <a:pt x="1354396" y="810591"/>
                    </a:lnTo>
                    <a:cubicBezTo>
                      <a:pt x="1313528" y="1194067"/>
                      <a:pt x="1122492" y="1719376"/>
                      <a:pt x="681504" y="1719377"/>
                    </a:cubicBezTo>
                    <a:cubicBezTo>
                      <a:pt x="240517" y="1719378"/>
                      <a:pt x="54891" y="1210826"/>
                      <a:pt x="10641" y="816876"/>
                    </a:cubicBezTo>
                    <a:lnTo>
                      <a:pt x="2760" y="698366"/>
                    </a:lnTo>
                    <a:lnTo>
                      <a:pt x="0" y="696648"/>
                    </a:lnTo>
                    <a:lnTo>
                      <a:pt x="1580" y="680628"/>
                    </a:lnTo>
                    <a:lnTo>
                      <a:pt x="0" y="656873"/>
                    </a:lnTo>
                    <a:lnTo>
                      <a:pt x="4330" y="652738"/>
                    </a:lnTo>
                    <a:lnTo>
                      <a:pt x="13846" y="556249"/>
                    </a:lnTo>
                    <a:cubicBezTo>
                      <a:pt x="77394" y="238799"/>
                      <a:pt x="352168" y="0"/>
                      <a:pt x="681504" y="0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7048450" y="1281413"/>
                <a:ext cx="1356472" cy="1243347"/>
              </a:xfrm>
              <a:custGeom>
                <a:avLst/>
                <a:gdLst>
                  <a:gd name="connsiteX0" fmla="*/ 676139 w 1352278"/>
                  <a:gd name="connsiteY0" fmla="*/ 0 h 642243"/>
                  <a:gd name="connsiteX1" fmla="*/ 1343797 w 1352278"/>
                  <a:gd name="connsiteY1" fmla="*/ 556249 h 642243"/>
                  <a:gd name="connsiteX2" fmla="*/ 1352278 w 1352278"/>
                  <a:gd name="connsiteY2" fmla="*/ 642243 h 642243"/>
                  <a:gd name="connsiteX3" fmla="*/ 0 w 1352278"/>
                  <a:gd name="connsiteY3" fmla="*/ 642243 h 642243"/>
                  <a:gd name="connsiteX4" fmla="*/ 8481 w 1352278"/>
                  <a:gd name="connsiteY4" fmla="*/ 556249 h 642243"/>
                  <a:gd name="connsiteX5" fmla="*/ 676139 w 1352278"/>
                  <a:gd name="connsiteY5" fmla="*/ 0 h 64224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0 w 1343797"/>
                  <a:gd name="connsiteY3" fmla="*/ 642243 h 1241683"/>
                  <a:gd name="connsiteX4" fmla="*/ 8481 w 1343797"/>
                  <a:gd name="connsiteY4" fmla="*/ 556249 h 1241683"/>
                  <a:gd name="connsiteX5" fmla="*/ 676139 w 1343797"/>
                  <a:gd name="connsiteY5" fmla="*/ 0 h 1241683"/>
                  <a:gd name="connsiteX0" fmla="*/ 676139 w 1343797"/>
                  <a:gd name="connsiteY0" fmla="*/ 0 h 1241683"/>
                  <a:gd name="connsiteX1" fmla="*/ 1343797 w 1343797"/>
                  <a:gd name="connsiteY1" fmla="*/ 556249 h 1241683"/>
                  <a:gd name="connsiteX2" fmla="*/ 1260838 w 1343797"/>
                  <a:gd name="connsiteY2" fmla="*/ 1241683 h 1241683"/>
                  <a:gd name="connsiteX3" fmla="*/ 415160 w 1343797"/>
                  <a:gd name="connsiteY3" fmla="*/ 460950 h 1241683"/>
                  <a:gd name="connsiteX4" fmla="*/ 0 w 1343797"/>
                  <a:gd name="connsiteY4" fmla="*/ 642243 h 1241683"/>
                  <a:gd name="connsiteX5" fmla="*/ 8481 w 1343797"/>
                  <a:gd name="connsiteY5" fmla="*/ 556249 h 1241683"/>
                  <a:gd name="connsiteX6" fmla="*/ 676139 w 1343797"/>
                  <a:gd name="connsiteY6" fmla="*/ 0 h 1241683"/>
                  <a:gd name="connsiteX0" fmla="*/ 676139 w 1346623"/>
                  <a:gd name="connsiteY0" fmla="*/ 0 h 1241683"/>
                  <a:gd name="connsiteX1" fmla="*/ 1343797 w 1346623"/>
                  <a:gd name="connsiteY1" fmla="*/ 556249 h 1241683"/>
                  <a:gd name="connsiteX2" fmla="*/ 1260838 w 1346623"/>
                  <a:gd name="connsiteY2" fmla="*/ 1241683 h 1241683"/>
                  <a:gd name="connsiteX3" fmla="*/ 415160 w 1346623"/>
                  <a:gd name="connsiteY3" fmla="*/ 460950 h 1241683"/>
                  <a:gd name="connsiteX4" fmla="*/ 0 w 1346623"/>
                  <a:gd name="connsiteY4" fmla="*/ 642243 h 1241683"/>
                  <a:gd name="connsiteX5" fmla="*/ 8481 w 1346623"/>
                  <a:gd name="connsiteY5" fmla="*/ 556249 h 1241683"/>
                  <a:gd name="connsiteX6" fmla="*/ 676139 w 1346623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76139 w 1348316"/>
                  <a:gd name="connsiteY0" fmla="*/ 0 h 1241683"/>
                  <a:gd name="connsiteX1" fmla="*/ 1343797 w 1348316"/>
                  <a:gd name="connsiteY1" fmla="*/ 556249 h 1241683"/>
                  <a:gd name="connsiteX2" fmla="*/ 1260838 w 1348316"/>
                  <a:gd name="connsiteY2" fmla="*/ 1241683 h 1241683"/>
                  <a:gd name="connsiteX3" fmla="*/ 415160 w 1348316"/>
                  <a:gd name="connsiteY3" fmla="*/ 460950 h 1241683"/>
                  <a:gd name="connsiteX4" fmla="*/ 0 w 1348316"/>
                  <a:gd name="connsiteY4" fmla="*/ 642243 h 1241683"/>
                  <a:gd name="connsiteX5" fmla="*/ 8481 w 1348316"/>
                  <a:gd name="connsiteY5" fmla="*/ 556249 h 1241683"/>
                  <a:gd name="connsiteX6" fmla="*/ 676139 w 1348316"/>
                  <a:gd name="connsiteY6" fmla="*/ 0 h 1241683"/>
                  <a:gd name="connsiteX0" fmla="*/ 667658 w 1339835"/>
                  <a:gd name="connsiteY0" fmla="*/ 0 h 1241683"/>
                  <a:gd name="connsiteX1" fmla="*/ 1335316 w 1339835"/>
                  <a:gd name="connsiteY1" fmla="*/ 556249 h 1241683"/>
                  <a:gd name="connsiteX2" fmla="*/ 1252357 w 1339835"/>
                  <a:gd name="connsiteY2" fmla="*/ 1241683 h 1241683"/>
                  <a:gd name="connsiteX3" fmla="*/ 406679 w 1339835"/>
                  <a:gd name="connsiteY3" fmla="*/ 460950 h 1241683"/>
                  <a:gd name="connsiteX4" fmla="*/ 27079 w 1339835"/>
                  <a:gd name="connsiteY4" fmla="*/ 1008003 h 1241683"/>
                  <a:gd name="connsiteX5" fmla="*/ 0 w 1339835"/>
                  <a:gd name="connsiteY5" fmla="*/ 556249 h 1241683"/>
                  <a:gd name="connsiteX6" fmla="*/ 667658 w 1339835"/>
                  <a:gd name="connsiteY6" fmla="*/ 0 h 1241683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27079 w 1339835"/>
                  <a:gd name="connsiteY4" fmla="*/ 100808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67658 w 1339835"/>
                  <a:gd name="connsiteY0" fmla="*/ 77 h 1241760"/>
                  <a:gd name="connsiteX1" fmla="*/ 1335316 w 1339835"/>
                  <a:gd name="connsiteY1" fmla="*/ 556326 h 1241760"/>
                  <a:gd name="connsiteX2" fmla="*/ 1252357 w 1339835"/>
                  <a:gd name="connsiteY2" fmla="*/ 1241760 h 1241760"/>
                  <a:gd name="connsiteX3" fmla="*/ 406679 w 1339835"/>
                  <a:gd name="connsiteY3" fmla="*/ 461027 h 1241760"/>
                  <a:gd name="connsiteX4" fmla="*/ 1679 w 1339835"/>
                  <a:gd name="connsiteY4" fmla="*/ 1018240 h 1241760"/>
                  <a:gd name="connsiteX5" fmla="*/ 0 w 1339835"/>
                  <a:gd name="connsiteY5" fmla="*/ 556326 h 1241760"/>
                  <a:gd name="connsiteX6" fmla="*/ 667658 w 1339835"/>
                  <a:gd name="connsiteY6" fmla="*/ 77 h 1241760"/>
                  <a:gd name="connsiteX0" fmla="*/ 675581 w 1347758"/>
                  <a:gd name="connsiteY0" fmla="*/ 77 h 1241760"/>
                  <a:gd name="connsiteX1" fmla="*/ 1343239 w 1347758"/>
                  <a:gd name="connsiteY1" fmla="*/ 556326 h 1241760"/>
                  <a:gd name="connsiteX2" fmla="*/ 1260280 w 1347758"/>
                  <a:gd name="connsiteY2" fmla="*/ 1241760 h 1241760"/>
                  <a:gd name="connsiteX3" fmla="*/ 414602 w 1347758"/>
                  <a:gd name="connsiteY3" fmla="*/ 461027 h 1241760"/>
                  <a:gd name="connsiteX4" fmla="*/ 9602 w 1347758"/>
                  <a:gd name="connsiteY4" fmla="*/ 1018240 h 1241760"/>
                  <a:gd name="connsiteX5" fmla="*/ 7923 w 1347758"/>
                  <a:gd name="connsiteY5" fmla="*/ 556326 h 1241760"/>
                  <a:gd name="connsiteX6" fmla="*/ 675581 w 1347758"/>
                  <a:gd name="connsiteY6" fmla="*/ 77 h 1241760"/>
                  <a:gd name="connsiteX0" fmla="*/ 684072 w 1356249"/>
                  <a:gd name="connsiteY0" fmla="*/ 77 h 1241760"/>
                  <a:gd name="connsiteX1" fmla="*/ 1351730 w 1356249"/>
                  <a:gd name="connsiteY1" fmla="*/ 556326 h 1241760"/>
                  <a:gd name="connsiteX2" fmla="*/ 1268771 w 1356249"/>
                  <a:gd name="connsiteY2" fmla="*/ 1241760 h 1241760"/>
                  <a:gd name="connsiteX3" fmla="*/ 423093 w 1356249"/>
                  <a:gd name="connsiteY3" fmla="*/ 461027 h 1241760"/>
                  <a:gd name="connsiteX4" fmla="*/ 18093 w 1356249"/>
                  <a:gd name="connsiteY4" fmla="*/ 1018240 h 1241760"/>
                  <a:gd name="connsiteX5" fmla="*/ 16414 w 1356249"/>
                  <a:gd name="connsiteY5" fmla="*/ 556326 h 1241760"/>
                  <a:gd name="connsiteX6" fmla="*/ 684072 w 1356249"/>
                  <a:gd name="connsiteY6" fmla="*/ 77 h 1241760"/>
                  <a:gd name="connsiteX0" fmla="*/ 676598 w 1348775"/>
                  <a:gd name="connsiteY0" fmla="*/ 77 h 1241760"/>
                  <a:gd name="connsiteX1" fmla="*/ 1344256 w 1348775"/>
                  <a:gd name="connsiteY1" fmla="*/ 556326 h 1241760"/>
                  <a:gd name="connsiteX2" fmla="*/ 1261297 w 1348775"/>
                  <a:gd name="connsiteY2" fmla="*/ 1241760 h 1241760"/>
                  <a:gd name="connsiteX3" fmla="*/ 415619 w 1348775"/>
                  <a:gd name="connsiteY3" fmla="*/ 461027 h 1241760"/>
                  <a:gd name="connsiteX4" fmla="*/ 37607 w 1348775"/>
                  <a:gd name="connsiteY4" fmla="*/ 992840 h 1241760"/>
                  <a:gd name="connsiteX5" fmla="*/ 8940 w 1348775"/>
                  <a:gd name="connsiteY5" fmla="*/ 556326 h 1241760"/>
                  <a:gd name="connsiteX6" fmla="*/ 676598 w 1348775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50609"/>
                  <a:gd name="connsiteY0" fmla="*/ 77 h 1241760"/>
                  <a:gd name="connsiteX1" fmla="*/ 1346090 w 1350609"/>
                  <a:gd name="connsiteY1" fmla="*/ 556326 h 1241760"/>
                  <a:gd name="connsiteX2" fmla="*/ 1263131 w 1350609"/>
                  <a:gd name="connsiteY2" fmla="*/ 1241760 h 1241760"/>
                  <a:gd name="connsiteX3" fmla="*/ 417453 w 1350609"/>
                  <a:gd name="connsiteY3" fmla="*/ 461027 h 1241760"/>
                  <a:gd name="connsiteX4" fmla="*/ 29916 w 1350609"/>
                  <a:gd name="connsiteY4" fmla="*/ 969028 h 1241760"/>
                  <a:gd name="connsiteX5" fmla="*/ 10774 w 1350609"/>
                  <a:gd name="connsiteY5" fmla="*/ 556326 h 1241760"/>
                  <a:gd name="connsiteX6" fmla="*/ 678432 w 1350609"/>
                  <a:gd name="connsiteY6" fmla="*/ 77 h 1241760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49798"/>
                  <a:gd name="connsiteY0" fmla="*/ 77 h 1243347"/>
                  <a:gd name="connsiteX1" fmla="*/ 1346090 w 1349798"/>
                  <a:gd name="connsiteY1" fmla="*/ 556326 h 1243347"/>
                  <a:gd name="connsiteX2" fmla="*/ 1250431 w 1349798"/>
                  <a:gd name="connsiteY2" fmla="*/ 1243347 h 1243347"/>
                  <a:gd name="connsiteX3" fmla="*/ 417453 w 1349798"/>
                  <a:gd name="connsiteY3" fmla="*/ 461027 h 1243347"/>
                  <a:gd name="connsiteX4" fmla="*/ 29916 w 1349798"/>
                  <a:gd name="connsiteY4" fmla="*/ 969028 h 1243347"/>
                  <a:gd name="connsiteX5" fmla="*/ 10774 w 1349798"/>
                  <a:gd name="connsiteY5" fmla="*/ 556326 h 1243347"/>
                  <a:gd name="connsiteX6" fmla="*/ 678432 w 1349798"/>
                  <a:gd name="connsiteY6" fmla="*/ 77 h 1243347"/>
                  <a:gd name="connsiteX0" fmla="*/ 678432 w 1356472"/>
                  <a:gd name="connsiteY0" fmla="*/ 77 h 1243347"/>
                  <a:gd name="connsiteX1" fmla="*/ 1346090 w 1356472"/>
                  <a:gd name="connsiteY1" fmla="*/ 556326 h 1243347"/>
                  <a:gd name="connsiteX2" fmla="*/ 1250431 w 1356472"/>
                  <a:gd name="connsiteY2" fmla="*/ 1243347 h 1243347"/>
                  <a:gd name="connsiteX3" fmla="*/ 417453 w 1356472"/>
                  <a:gd name="connsiteY3" fmla="*/ 461027 h 1243347"/>
                  <a:gd name="connsiteX4" fmla="*/ 29916 w 1356472"/>
                  <a:gd name="connsiteY4" fmla="*/ 969028 h 1243347"/>
                  <a:gd name="connsiteX5" fmla="*/ 10774 w 1356472"/>
                  <a:gd name="connsiteY5" fmla="*/ 556326 h 1243347"/>
                  <a:gd name="connsiteX6" fmla="*/ 678432 w 1356472"/>
                  <a:gd name="connsiteY6" fmla="*/ 77 h 12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472" h="1243347">
                    <a:moveTo>
                      <a:pt x="678432" y="77"/>
                    </a:moveTo>
                    <a:cubicBezTo>
                      <a:pt x="1083968" y="5157"/>
                      <a:pt x="1282543" y="238876"/>
                      <a:pt x="1346090" y="556326"/>
                    </a:cubicBezTo>
                    <a:cubicBezTo>
                      <a:pt x="1383207" y="979537"/>
                      <a:pt x="1313644" y="1101229"/>
                      <a:pt x="1250431" y="1243347"/>
                    </a:cubicBezTo>
                    <a:cubicBezTo>
                      <a:pt x="958802" y="888382"/>
                      <a:pt x="746864" y="583900"/>
                      <a:pt x="417453" y="461027"/>
                    </a:cubicBezTo>
                    <a:lnTo>
                      <a:pt x="29916" y="969028"/>
                    </a:lnTo>
                    <a:cubicBezTo>
                      <a:pt x="9036" y="891257"/>
                      <a:pt x="-14066" y="745857"/>
                      <a:pt x="10774" y="556326"/>
                    </a:cubicBezTo>
                    <a:cubicBezTo>
                      <a:pt x="74322" y="238876"/>
                      <a:pt x="272896" y="-5003"/>
                      <a:pt x="678432" y="77"/>
                    </a:cubicBezTo>
                    <a:close/>
                  </a:path>
                </a:pathLst>
              </a:custGeom>
              <a:solidFill>
                <a:srgbClr val="4623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/>
              <p:cNvSpPr/>
              <p:nvPr/>
            </p:nvSpPr>
            <p:spPr>
              <a:xfrm rot="16200000">
                <a:off x="7061859" y="2902235"/>
                <a:ext cx="1326581" cy="1761414"/>
              </a:xfrm>
              <a:custGeom>
                <a:avLst/>
                <a:gdLst>
                  <a:gd name="connsiteX0" fmla="*/ 1326581 w 1326581"/>
                  <a:gd name="connsiteY0" fmla="*/ 540853 h 1761414"/>
                  <a:gd name="connsiteX1" fmla="*/ 254712 w 1326581"/>
                  <a:gd name="connsiteY1" fmla="*/ 881375 h 1761414"/>
                  <a:gd name="connsiteX2" fmla="*/ 1326419 w 1326581"/>
                  <a:gd name="connsiteY2" fmla="*/ 1221844 h 1761414"/>
                  <a:gd name="connsiteX3" fmla="*/ 1313743 w 1326581"/>
                  <a:gd name="connsiteY3" fmla="*/ 1321892 h 1761414"/>
                  <a:gd name="connsiteX4" fmla="*/ 1087717 w 1326581"/>
                  <a:gd name="connsiteY4" fmla="*/ 1721408 h 1761414"/>
                  <a:gd name="connsiteX5" fmla="*/ 0 w 1326581"/>
                  <a:gd name="connsiteY5" fmla="*/ 1750396 h 1761414"/>
                  <a:gd name="connsiteX6" fmla="*/ 800 w 1326581"/>
                  <a:gd name="connsiteY6" fmla="*/ 1308305 h 1761414"/>
                  <a:gd name="connsiteX7" fmla="*/ 1574 w 1326581"/>
                  <a:gd name="connsiteY7" fmla="*/ 880707 h 1761414"/>
                  <a:gd name="connsiteX8" fmla="*/ 800 w 1326581"/>
                  <a:gd name="connsiteY8" fmla="*/ 453110 h 1761414"/>
                  <a:gd name="connsiteX9" fmla="*/ 0 w 1326581"/>
                  <a:gd name="connsiteY9" fmla="*/ 11018 h 1761414"/>
                  <a:gd name="connsiteX10" fmla="*/ 1087717 w 1326581"/>
                  <a:gd name="connsiteY10" fmla="*/ 40006 h 1761414"/>
                  <a:gd name="connsiteX11" fmla="*/ 1313743 w 1326581"/>
                  <a:gd name="connsiteY11" fmla="*/ 439522 h 1761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6581" h="1761414">
                    <a:moveTo>
                      <a:pt x="1326581" y="540853"/>
                    </a:moveTo>
                    <a:lnTo>
                      <a:pt x="254712" y="881375"/>
                    </a:lnTo>
                    <a:lnTo>
                      <a:pt x="1326419" y="1221844"/>
                    </a:lnTo>
                    <a:lnTo>
                      <a:pt x="1313743" y="1321892"/>
                    </a:lnTo>
                    <a:cubicBezTo>
                      <a:pt x="1273512" y="1600712"/>
                      <a:pt x="1223926" y="1693898"/>
                      <a:pt x="1087717" y="1721408"/>
                    </a:cubicBezTo>
                    <a:cubicBezTo>
                      <a:pt x="850028" y="1744599"/>
                      <a:pt x="307538" y="1779389"/>
                      <a:pt x="0" y="1750396"/>
                    </a:cubicBezTo>
                    <a:cubicBezTo>
                      <a:pt x="267" y="1606899"/>
                      <a:pt x="534" y="1457602"/>
                      <a:pt x="800" y="1308305"/>
                    </a:cubicBezTo>
                    <a:lnTo>
                      <a:pt x="1574" y="880707"/>
                    </a:lnTo>
                    <a:lnTo>
                      <a:pt x="800" y="453110"/>
                    </a:lnTo>
                    <a:cubicBezTo>
                      <a:pt x="534" y="303812"/>
                      <a:pt x="267" y="154516"/>
                      <a:pt x="0" y="11018"/>
                    </a:cubicBezTo>
                    <a:cubicBezTo>
                      <a:pt x="307538" y="-17975"/>
                      <a:pt x="850028" y="16815"/>
                      <a:pt x="1087717" y="40006"/>
                    </a:cubicBezTo>
                    <a:cubicBezTo>
                      <a:pt x="1223926" y="67516"/>
                      <a:pt x="1273512" y="160703"/>
                      <a:pt x="1313743" y="439522"/>
                    </a:cubicBez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7724775" y="1278789"/>
                <a:ext cx="884264" cy="3168619"/>
              </a:xfrm>
              <a:custGeom>
                <a:avLst/>
                <a:gdLst>
                  <a:gd name="connsiteX0" fmla="*/ 7324 w 888032"/>
                  <a:gd name="connsiteY0" fmla="*/ 0 h 3168619"/>
                  <a:gd name="connsiteX1" fmla="*/ 674982 w 888032"/>
                  <a:gd name="connsiteY1" fmla="*/ 556249 h 3168619"/>
                  <a:gd name="connsiteX2" fmla="*/ 681370 w 888032"/>
                  <a:gd name="connsiteY2" fmla="*/ 657734 h 3168619"/>
                  <a:gd name="connsiteX3" fmla="*/ 685363 w 888032"/>
                  <a:gd name="connsiteY3" fmla="*/ 660264 h 3168619"/>
                  <a:gd name="connsiteX4" fmla="*/ 683946 w 888032"/>
                  <a:gd name="connsiteY4" fmla="*/ 685629 h 3168619"/>
                  <a:gd name="connsiteX5" fmla="*/ 685363 w 888032"/>
                  <a:gd name="connsiteY5" fmla="*/ 700039 h 3168619"/>
                  <a:gd name="connsiteX6" fmla="*/ 684083 w 888032"/>
                  <a:gd name="connsiteY6" fmla="*/ 700839 h 3168619"/>
                  <a:gd name="connsiteX7" fmla="*/ 684121 w 888032"/>
                  <a:gd name="connsiteY7" fmla="*/ 701448 h 3168619"/>
                  <a:gd name="connsiteX8" fmla="*/ 684583 w 888032"/>
                  <a:gd name="connsiteY8" fmla="*/ 822153 h 3168619"/>
                  <a:gd name="connsiteX9" fmla="*/ 683875 w 888032"/>
                  <a:gd name="connsiteY9" fmla="*/ 832430 h 3168619"/>
                  <a:gd name="connsiteX10" fmla="*/ 724908 w 888032"/>
                  <a:gd name="connsiteY10" fmla="*/ 1920820 h 3168619"/>
                  <a:gd name="connsiteX11" fmla="*/ 740776 w 888032"/>
                  <a:gd name="connsiteY11" fmla="*/ 1928021 h 3168619"/>
                  <a:gd name="connsiteX12" fmla="*/ 832664 w 888032"/>
                  <a:gd name="connsiteY12" fmla="*/ 2029857 h 3168619"/>
                  <a:gd name="connsiteX13" fmla="*/ 833050 w 888032"/>
                  <a:gd name="connsiteY13" fmla="*/ 2031195 h 3168619"/>
                  <a:gd name="connsiteX14" fmla="*/ 834396 w 888032"/>
                  <a:gd name="connsiteY14" fmla="*/ 2033733 h 3168619"/>
                  <a:gd name="connsiteX15" fmla="*/ 848025 w 888032"/>
                  <a:gd name="connsiteY15" fmla="*/ 2080902 h 3168619"/>
                  <a:gd name="connsiteX16" fmla="*/ 877014 w 888032"/>
                  <a:gd name="connsiteY16" fmla="*/ 3168619 h 3168619"/>
                  <a:gd name="connsiteX17" fmla="*/ 434922 w 888032"/>
                  <a:gd name="connsiteY17" fmla="*/ 3167819 h 3168619"/>
                  <a:gd name="connsiteX18" fmla="*/ 34687 w 888032"/>
                  <a:gd name="connsiteY18" fmla="*/ 3167094 h 3168619"/>
                  <a:gd name="connsiteX19" fmla="*/ 0 w 888032"/>
                  <a:gd name="connsiteY19" fmla="*/ 3168572 h 3168619"/>
                  <a:gd name="connsiteX20" fmla="*/ 0 w 888032"/>
                  <a:gd name="connsiteY20" fmla="*/ 484 h 3168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88032" h="3168619">
                    <a:moveTo>
                      <a:pt x="7324" y="0"/>
                    </a:moveTo>
                    <a:cubicBezTo>
                      <a:pt x="412860" y="5080"/>
                      <a:pt x="611435" y="238799"/>
                      <a:pt x="674982" y="556249"/>
                    </a:cubicBezTo>
                    <a:lnTo>
                      <a:pt x="681370" y="657734"/>
                    </a:lnTo>
                    <a:lnTo>
                      <a:pt x="685363" y="660264"/>
                    </a:lnTo>
                    <a:lnTo>
                      <a:pt x="683946" y="685629"/>
                    </a:lnTo>
                    <a:lnTo>
                      <a:pt x="685363" y="700039"/>
                    </a:lnTo>
                    <a:lnTo>
                      <a:pt x="684083" y="700839"/>
                    </a:lnTo>
                    <a:lnTo>
                      <a:pt x="684121" y="701448"/>
                    </a:lnTo>
                    <a:cubicBezTo>
                      <a:pt x="685648" y="745556"/>
                      <a:pt x="685728" y="785581"/>
                      <a:pt x="684583" y="822153"/>
                    </a:cubicBezTo>
                    <a:lnTo>
                      <a:pt x="683875" y="832430"/>
                    </a:lnTo>
                    <a:lnTo>
                      <a:pt x="724908" y="1920820"/>
                    </a:lnTo>
                    <a:lnTo>
                      <a:pt x="740776" y="1928021"/>
                    </a:lnTo>
                    <a:cubicBezTo>
                      <a:pt x="786967" y="1953859"/>
                      <a:pt x="815487" y="1986447"/>
                      <a:pt x="832664" y="2029857"/>
                    </a:cubicBezTo>
                    <a:lnTo>
                      <a:pt x="833050" y="2031195"/>
                    </a:lnTo>
                    <a:lnTo>
                      <a:pt x="834396" y="2033733"/>
                    </a:lnTo>
                    <a:cubicBezTo>
                      <a:pt x="840122" y="2048203"/>
                      <a:pt x="844587" y="2063876"/>
                      <a:pt x="848025" y="2080902"/>
                    </a:cubicBezTo>
                    <a:cubicBezTo>
                      <a:pt x="871217" y="2318591"/>
                      <a:pt x="906006" y="2861081"/>
                      <a:pt x="877014" y="3168619"/>
                    </a:cubicBezTo>
                    <a:cubicBezTo>
                      <a:pt x="733517" y="3168352"/>
                      <a:pt x="584220" y="3168085"/>
                      <a:pt x="434922" y="3167819"/>
                    </a:cubicBezTo>
                    <a:lnTo>
                      <a:pt x="34687" y="3167094"/>
                    </a:lnTo>
                    <a:lnTo>
                      <a:pt x="0" y="3168572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9" name="Freeform 178"/>
            <p:cNvSpPr/>
            <p:nvPr/>
          </p:nvSpPr>
          <p:spPr>
            <a:xfrm>
              <a:off x="6902841" y="-189745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688779" y="2919037"/>
            <a:ext cx="1212680" cy="1738294"/>
            <a:chOff x="5241036" y="24700"/>
            <a:chExt cx="1212680" cy="1738294"/>
          </a:xfrm>
        </p:grpSpPr>
        <p:grpSp>
          <p:nvGrpSpPr>
            <p:cNvPr id="166" name="Group 165"/>
            <p:cNvGrpSpPr/>
            <p:nvPr/>
          </p:nvGrpSpPr>
          <p:grpSpPr>
            <a:xfrm>
              <a:off x="5241036" y="24700"/>
              <a:ext cx="1212680" cy="1735522"/>
              <a:chOff x="3117934" y="-589604"/>
              <a:chExt cx="3568475" cy="5107009"/>
            </a:xfrm>
          </p:grpSpPr>
          <p:sp>
            <p:nvSpPr>
              <p:cNvPr id="168" name="Pie 167"/>
              <p:cNvSpPr/>
              <p:nvPr/>
            </p:nvSpPr>
            <p:spPr>
              <a:xfrm flipH="1">
                <a:off x="5223601" y="1963900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Pie 168"/>
              <p:cNvSpPr/>
              <p:nvPr/>
            </p:nvSpPr>
            <p:spPr>
              <a:xfrm rot="10800000" flipH="1">
                <a:off x="3117934" y="-589604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/>
              <p:cNvSpPr/>
              <p:nvPr/>
            </p:nvSpPr>
            <p:spPr>
              <a:xfrm rot="16200000">
                <a:off x="4208436" y="2881428"/>
                <a:ext cx="1343020" cy="1928932"/>
              </a:xfrm>
              <a:custGeom>
                <a:avLst/>
                <a:gdLst>
                  <a:gd name="connsiteX0" fmla="*/ 1343020 w 1343020"/>
                  <a:gd name="connsiteY0" fmla="*/ 747019 h 1928932"/>
                  <a:gd name="connsiteX1" fmla="*/ 1296527 w 1343020"/>
                  <a:gd name="connsiteY1" fmla="*/ 742332 h 1928932"/>
                  <a:gd name="connsiteX2" fmla="*/ 1056103 w 1343020"/>
                  <a:gd name="connsiteY2" fmla="*/ 982756 h 1928932"/>
                  <a:gd name="connsiteX3" fmla="*/ 1296527 w 1343020"/>
                  <a:gd name="connsiteY3" fmla="*/ 1223180 h 1928932"/>
                  <a:gd name="connsiteX4" fmla="*/ 1339311 w 1343020"/>
                  <a:gd name="connsiteY4" fmla="*/ 1218867 h 1928932"/>
                  <a:gd name="connsiteX5" fmla="*/ 1333436 w 1343020"/>
                  <a:gd name="connsiteY5" fmla="*/ 1277393 h 1928932"/>
                  <a:gd name="connsiteX6" fmla="*/ 1087717 w 1343020"/>
                  <a:gd name="connsiteY6" fmla="*/ 1885121 h 1928932"/>
                  <a:gd name="connsiteX7" fmla="*/ 0 w 1343020"/>
                  <a:gd name="connsiteY7" fmla="*/ 1916866 h 1928932"/>
                  <a:gd name="connsiteX8" fmla="*/ 800 w 1343020"/>
                  <a:gd name="connsiteY8" fmla="*/ 1432730 h 1928932"/>
                  <a:gd name="connsiteX9" fmla="*/ 1574 w 1343020"/>
                  <a:gd name="connsiteY9" fmla="*/ 964466 h 1928932"/>
                  <a:gd name="connsiteX10" fmla="*/ 800 w 1343020"/>
                  <a:gd name="connsiteY10" fmla="*/ 496202 h 1928932"/>
                  <a:gd name="connsiteX11" fmla="*/ 0 w 1343020"/>
                  <a:gd name="connsiteY11" fmla="*/ 12066 h 1928932"/>
                  <a:gd name="connsiteX12" fmla="*/ 1087717 w 1343020"/>
                  <a:gd name="connsiteY12" fmla="*/ 43811 h 1928932"/>
                  <a:gd name="connsiteX13" fmla="*/ 1333436 w 1343020"/>
                  <a:gd name="connsiteY13" fmla="*/ 65154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43020" h="1928932">
                    <a:moveTo>
                      <a:pt x="1343020" y="747019"/>
                    </a:moveTo>
                    <a:lnTo>
                      <a:pt x="1296527" y="742332"/>
                    </a:lnTo>
                    <a:cubicBezTo>
                      <a:pt x="1163744" y="742332"/>
                      <a:pt x="1056103" y="849973"/>
                      <a:pt x="1056103" y="982756"/>
                    </a:cubicBezTo>
                    <a:cubicBezTo>
                      <a:pt x="1056103" y="1115539"/>
                      <a:pt x="1163744" y="1223180"/>
                      <a:pt x="1296527" y="1223180"/>
                    </a:cubicBezTo>
                    <a:lnTo>
                      <a:pt x="1339311" y="1218867"/>
                    </a:lnTo>
                    <a:lnTo>
                      <a:pt x="1333436" y="1277393"/>
                    </a:lnTo>
                    <a:cubicBezTo>
                      <a:pt x="1287634" y="1716932"/>
                      <a:pt x="1246628" y="1849974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46628" y="78958"/>
                      <a:pt x="1287634" y="212000"/>
                      <a:pt x="1333436" y="651540"/>
                    </a:cubicBezTo>
                    <a:close/>
                  </a:path>
                </a:pathLst>
              </a:custGeom>
              <a:solidFill>
                <a:srgbClr val="4472C4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Pie 170"/>
              <p:cNvSpPr/>
              <p:nvPr/>
            </p:nvSpPr>
            <p:spPr>
              <a:xfrm>
                <a:off x="4113619" y="1963900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49"/>
              <p:cNvSpPr/>
              <p:nvPr/>
            </p:nvSpPr>
            <p:spPr>
              <a:xfrm>
                <a:off x="4220668" y="1352177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50"/>
              <p:cNvSpPr/>
              <p:nvPr/>
            </p:nvSpPr>
            <p:spPr>
              <a:xfrm flipV="1">
                <a:off x="4220668" y="1896605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/>
              <p:cNvSpPr/>
              <p:nvPr/>
            </p:nvSpPr>
            <p:spPr>
              <a:xfrm rot="5400000">
                <a:off x="4557080" y="2145107"/>
                <a:ext cx="688665" cy="1165023"/>
              </a:xfrm>
              <a:custGeom>
                <a:avLst/>
                <a:gdLst>
                  <a:gd name="connsiteX0" fmla="*/ 104 w 688665"/>
                  <a:gd name="connsiteY0" fmla="*/ 592623 h 1165023"/>
                  <a:gd name="connsiteX1" fmla="*/ 52981 w 688665"/>
                  <a:gd name="connsiteY1" fmla="*/ 379549 h 1165023"/>
                  <a:gd name="connsiteX2" fmla="*/ 119905 w 688665"/>
                  <a:gd name="connsiteY2" fmla="*/ 290141 h 1165023"/>
                  <a:gd name="connsiteX3" fmla="*/ 167246 w 688665"/>
                  <a:gd name="connsiteY3" fmla="*/ 253205 h 1165023"/>
                  <a:gd name="connsiteX4" fmla="*/ 165976 w 688665"/>
                  <a:gd name="connsiteY4" fmla="*/ 0 h 1165023"/>
                  <a:gd name="connsiteX5" fmla="*/ 298556 w 688665"/>
                  <a:gd name="connsiteY5" fmla="*/ 53566 h 1165023"/>
                  <a:gd name="connsiteX6" fmla="*/ 688665 w 688665"/>
                  <a:gd name="connsiteY6" fmla="*/ 583313 h 1165023"/>
                  <a:gd name="connsiteX7" fmla="*/ 306766 w 688665"/>
                  <a:gd name="connsiteY7" fmla="*/ 1110410 h 1165023"/>
                  <a:gd name="connsiteX8" fmla="*/ 171820 w 688665"/>
                  <a:gd name="connsiteY8" fmla="*/ 1165023 h 1165023"/>
                  <a:gd name="connsiteX9" fmla="*/ 170571 w 688665"/>
                  <a:gd name="connsiteY9" fmla="*/ 916009 h 1165023"/>
                  <a:gd name="connsiteX10" fmla="*/ 133247 w 688665"/>
                  <a:gd name="connsiteY10" fmla="*/ 889473 h 1165023"/>
                  <a:gd name="connsiteX11" fmla="*/ 62411 w 688665"/>
                  <a:gd name="connsiteY11" fmla="*/ 803132 h 1165023"/>
                  <a:gd name="connsiteX12" fmla="*/ 104 w 688665"/>
                  <a:gd name="connsiteY12" fmla="*/ 592623 h 1165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8665" h="1165023">
                    <a:moveTo>
                      <a:pt x="104" y="592623"/>
                    </a:moveTo>
                    <a:cubicBezTo>
                      <a:pt x="-1526" y="519415"/>
                      <a:pt x="16042" y="445781"/>
                      <a:pt x="52981" y="379549"/>
                    </a:cubicBezTo>
                    <a:cubicBezTo>
                      <a:pt x="71451" y="346433"/>
                      <a:pt x="94040" y="316465"/>
                      <a:pt x="119905" y="290141"/>
                    </a:cubicBezTo>
                    <a:lnTo>
                      <a:pt x="167246" y="253205"/>
                    </a:lnTo>
                    <a:lnTo>
                      <a:pt x="165976" y="0"/>
                    </a:lnTo>
                    <a:lnTo>
                      <a:pt x="298556" y="53566"/>
                    </a:lnTo>
                    <a:cubicBezTo>
                      <a:pt x="517134" y="160944"/>
                      <a:pt x="688664" y="331320"/>
                      <a:pt x="688665" y="583313"/>
                    </a:cubicBezTo>
                    <a:cubicBezTo>
                      <a:pt x="688665" y="835305"/>
                      <a:pt x="522608" y="1003915"/>
                      <a:pt x="306766" y="1110410"/>
                    </a:cubicBezTo>
                    <a:lnTo>
                      <a:pt x="171820" y="1165023"/>
                    </a:lnTo>
                    <a:lnTo>
                      <a:pt x="170571" y="916009"/>
                    </a:lnTo>
                    <a:lnTo>
                      <a:pt x="133247" y="889473"/>
                    </a:lnTo>
                    <a:cubicBezTo>
                      <a:pt x="106237" y="864326"/>
                      <a:pt x="82336" y="835393"/>
                      <a:pt x="62411" y="803132"/>
                    </a:cubicBezTo>
                    <a:cubicBezTo>
                      <a:pt x="22561" y="738611"/>
                      <a:pt x="1733" y="665831"/>
                      <a:pt x="104" y="592623"/>
                    </a:cubicBez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Chord 174"/>
              <p:cNvSpPr/>
              <p:nvPr/>
            </p:nvSpPr>
            <p:spPr>
              <a:xfrm rot="16200000">
                <a:off x="4710338" y="2382890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4219908" y="1266089"/>
                <a:ext cx="1366278" cy="908663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66278" h="908663">
                    <a:moveTo>
                      <a:pt x="681504" y="0"/>
                    </a:moveTo>
                    <a:cubicBezTo>
                      <a:pt x="1163240" y="0"/>
                      <a:pt x="1285615" y="238799"/>
                      <a:pt x="1349162" y="556249"/>
                    </a:cubicBezTo>
                    <a:lnTo>
                      <a:pt x="1358825" y="654229"/>
                    </a:lnTo>
                    <a:lnTo>
                      <a:pt x="1363008" y="656873"/>
                    </a:lnTo>
                    <a:cubicBezTo>
                      <a:pt x="1362534" y="665328"/>
                      <a:pt x="1362061" y="673783"/>
                      <a:pt x="1361587" y="682238"/>
                    </a:cubicBezTo>
                    <a:lnTo>
                      <a:pt x="1363008" y="696648"/>
                    </a:lnTo>
                    <a:lnTo>
                      <a:pt x="1360699" y="698086"/>
                    </a:lnTo>
                    <a:cubicBezTo>
                      <a:pt x="1360726" y="724358"/>
                      <a:pt x="1368690" y="750629"/>
                      <a:pt x="1365542" y="776901"/>
                    </a:cubicBezTo>
                    <a:cubicBezTo>
                      <a:pt x="852803" y="1119801"/>
                      <a:pt x="518182" y="29505"/>
                      <a:pt x="16238" y="908663"/>
                    </a:cubicBezTo>
                    <a:cubicBezTo>
                      <a:pt x="-5718" y="727439"/>
                      <a:pt x="7253" y="768465"/>
                      <a:pt x="2760" y="698366"/>
                    </a:cubicBezTo>
                    <a:lnTo>
                      <a:pt x="0" y="696648"/>
                    </a:lnTo>
                    <a:lnTo>
                      <a:pt x="1580" y="680629"/>
                    </a:lnTo>
                    <a:lnTo>
                      <a:pt x="0" y="656873"/>
                    </a:lnTo>
                    <a:lnTo>
                      <a:pt x="4331" y="652738"/>
                    </a:lnTo>
                    <a:lnTo>
                      <a:pt x="13846" y="556249"/>
                    </a:lnTo>
                    <a:cubicBezTo>
                      <a:pt x="77394" y="238799"/>
                      <a:pt x="199768" y="0"/>
                      <a:pt x="681504" y="0"/>
                    </a:cubicBezTo>
                    <a:close/>
                  </a:path>
                </a:pathLst>
              </a:custGeom>
              <a:solidFill>
                <a:srgbClr val="843C0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/>
              <p:cNvSpPr/>
              <p:nvPr/>
            </p:nvSpPr>
            <p:spPr>
              <a:xfrm flipH="1">
                <a:off x="4910180" y="1266678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7" name="Freeform 166"/>
            <p:cNvSpPr/>
            <p:nvPr/>
          </p:nvSpPr>
          <p:spPr>
            <a:xfrm>
              <a:off x="5353286" y="636472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6" name="Group 555"/>
          <p:cNvGrpSpPr/>
          <p:nvPr/>
        </p:nvGrpSpPr>
        <p:grpSpPr>
          <a:xfrm>
            <a:off x="7584955" y="3507989"/>
            <a:ext cx="978192" cy="3250959"/>
            <a:chOff x="7024735" y="3507989"/>
            <a:chExt cx="978192" cy="3250959"/>
          </a:xfrm>
        </p:grpSpPr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8331" y="4452513"/>
              <a:ext cx="640399" cy="619287"/>
            </a:xfrm>
            <a:prstGeom prst="rect">
              <a:avLst/>
            </a:prstGeom>
          </p:spPr>
        </p:pic>
        <p:pic>
          <p:nvPicPr>
            <p:cNvPr id="352" name="Picture 3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4735" y="5274894"/>
              <a:ext cx="978192" cy="654474"/>
            </a:xfrm>
            <a:prstGeom prst="rect">
              <a:avLst/>
            </a:prstGeom>
          </p:spPr>
        </p:pic>
        <p:pic>
          <p:nvPicPr>
            <p:cNvPr id="353" name="Picture 3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54852" y="6043484"/>
              <a:ext cx="518418" cy="715464"/>
            </a:xfrm>
            <a:prstGeom prst="rect">
              <a:avLst/>
            </a:prstGeom>
          </p:spPr>
        </p:pic>
        <p:pic>
          <p:nvPicPr>
            <p:cNvPr id="361" name="Picture 36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81553" y="3507989"/>
              <a:ext cx="626325" cy="795221"/>
            </a:xfrm>
            <a:prstGeom prst="rect">
              <a:avLst/>
            </a:prstGeom>
          </p:spPr>
        </p:pic>
      </p:grpSp>
      <p:grpSp>
        <p:nvGrpSpPr>
          <p:cNvPr id="555" name="Group 554"/>
          <p:cNvGrpSpPr/>
          <p:nvPr/>
        </p:nvGrpSpPr>
        <p:grpSpPr>
          <a:xfrm>
            <a:off x="9363352" y="3501672"/>
            <a:ext cx="978192" cy="3229169"/>
            <a:chOff x="9029143" y="3501672"/>
            <a:chExt cx="978192" cy="3229169"/>
          </a:xfrm>
        </p:grpSpPr>
        <p:pic>
          <p:nvPicPr>
            <p:cNvPr id="350" name="Picture 3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00633" y="6034143"/>
              <a:ext cx="645091" cy="696698"/>
            </a:xfrm>
            <a:prstGeom prst="rect">
              <a:avLst/>
            </a:prstGeom>
          </p:spPr>
        </p:pic>
        <p:pic>
          <p:nvPicPr>
            <p:cNvPr id="362" name="Picture 3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24326" y="3501672"/>
              <a:ext cx="518418" cy="715464"/>
            </a:xfrm>
            <a:prstGeom prst="rect">
              <a:avLst/>
            </a:prstGeom>
          </p:spPr>
        </p:pic>
        <p:pic>
          <p:nvPicPr>
            <p:cNvPr id="363" name="Picture 36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9143" y="4394126"/>
              <a:ext cx="978192" cy="654474"/>
            </a:xfrm>
            <a:prstGeom prst="rect">
              <a:avLst/>
            </a:prstGeom>
          </p:spPr>
        </p:pic>
        <p:pic>
          <p:nvPicPr>
            <p:cNvPr id="364" name="Picture 36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82101" y="5122418"/>
              <a:ext cx="602867" cy="806950"/>
            </a:xfrm>
            <a:prstGeom prst="rect">
              <a:avLst/>
            </a:prstGeom>
          </p:spPr>
        </p:pic>
      </p:grpSp>
      <p:grpSp>
        <p:nvGrpSpPr>
          <p:cNvPr id="460" name="Group 459"/>
          <p:cNvGrpSpPr/>
          <p:nvPr/>
        </p:nvGrpSpPr>
        <p:grpSpPr>
          <a:xfrm>
            <a:off x="10265608" y="2919037"/>
            <a:ext cx="1212680" cy="1737610"/>
            <a:chOff x="3320212" y="1112857"/>
            <a:chExt cx="1212680" cy="1737610"/>
          </a:xfrm>
        </p:grpSpPr>
        <p:grpSp>
          <p:nvGrpSpPr>
            <p:cNvPr id="540" name="Group 539"/>
            <p:cNvGrpSpPr/>
            <p:nvPr/>
          </p:nvGrpSpPr>
          <p:grpSpPr>
            <a:xfrm>
              <a:off x="3320212" y="1112857"/>
              <a:ext cx="1212680" cy="1735522"/>
              <a:chOff x="164675" y="143203"/>
              <a:chExt cx="3568475" cy="5107009"/>
            </a:xfrm>
          </p:grpSpPr>
          <p:sp>
            <p:nvSpPr>
              <p:cNvPr id="542" name="Pie 541"/>
              <p:cNvSpPr/>
              <p:nvPr/>
            </p:nvSpPr>
            <p:spPr>
              <a:xfrm flipH="1">
                <a:off x="2270342" y="2696707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Pie 542"/>
              <p:cNvSpPr/>
              <p:nvPr/>
            </p:nvSpPr>
            <p:spPr>
              <a:xfrm rot="10800000" flipH="1">
                <a:off x="164675" y="143203"/>
                <a:ext cx="3568475" cy="5107009"/>
              </a:xfrm>
              <a:prstGeom prst="pie">
                <a:avLst>
                  <a:gd name="adj1" fmla="val 15522115"/>
                  <a:gd name="adj2" fmla="val 16855910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Pie 543"/>
              <p:cNvSpPr/>
              <p:nvPr/>
            </p:nvSpPr>
            <p:spPr>
              <a:xfrm>
                <a:off x="1160360" y="2696707"/>
                <a:ext cx="467124" cy="448679"/>
              </a:xfrm>
              <a:prstGeom prst="pie">
                <a:avLst>
                  <a:gd name="adj1" fmla="val 6159202"/>
                  <a:gd name="adj2" fmla="val 15205937"/>
                </a:avLst>
              </a:pr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Oval 49"/>
              <p:cNvSpPr/>
              <p:nvPr/>
            </p:nvSpPr>
            <p:spPr>
              <a:xfrm>
                <a:off x="1267409" y="2084984"/>
                <a:ext cx="1363008" cy="783729"/>
              </a:xfrm>
              <a:custGeom>
                <a:avLst/>
                <a:gdLst>
                  <a:gd name="connsiteX0" fmla="*/ 0 w 1363008"/>
                  <a:gd name="connsiteY0" fmla="*/ 696648 h 1393296"/>
                  <a:gd name="connsiteX1" fmla="*/ 681504 w 1363008"/>
                  <a:gd name="connsiteY1" fmla="*/ 0 h 1393296"/>
                  <a:gd name="connsiteX2" fmla="*/ 1363008 w 1363008"/>
                  <a:gd name="connsiteY2" fmla="*/ 696648 h 1393296"/>
                  <a:gd name="connsiteX3" fmla="*/ 681504 w 1363008"/>
                  <a:gd name="connsiteY3" fmla="*/ 1393296 h 1393296"/>
                  <a:gd name="connsiteX4" fmla="*/ 0 w 1363008"/>
                  <a:gd name="connsiteY4" fmla="*/ 696648 h 1393296"/>
                  <a:gd name="connsiteX0" fmla="*/ 0 w 1363008"/>
                  <a:gd name="connsiteY0" fmla="*/ 696648 h 783729"/>
                  <a:gd name="connsiteX1" fmla="*/ 681504 w 1363008"/>
                  <a:gd name="connsiteY1" fmla="*/ 0 h 783729"/>
                  <a:gd name="connsiteX2" fmla="*/ 1363008 w 1363008"/>
                  <a:gd name="connsiteY2" fmla="*/ 696648 h 783729"/>
                  <a:gd name="connsiteX3" fmla="*/ 0 w 1363008"/>
                  <a:gd name="connsiteY3" fmla="*/ 696648 h 78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008" h="783729">
                    <a:moveTo>
                      <a:pt x="0" y="696648"/>
                    </a:moveTo>
                    <a:cubicBezTo>
                      <a:pt x="0" y="311900"/>
                      <a:pt x="305120" y="0"/>
                      <a:pt x="681504" y="0"/>
                    </a:cubicBezTo>
                    <a:cubicBezTo>
                      <a:pt x="1057888" y="0"/>
                      <a:pt x="1363008" y="311900"/>
                      <a:pt x="1363008" y="696648"/>
                    </a:cubicBezTo>
                    <a:cubicBezTo>
                      <a:pt x="1249424" y="812756"/>
                      <a:pt x="113584" y="812756"/>
                      <a:pt x="0" y="696648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Oval 50"/>
              <p:cNvSpPr/>
              <p:nvPr/>
            </p:nvSpPr>
            <p:spPr>
              <a:xfrm flipV="1">
                <a:off x="1267409" y="2629412"/>
                <a:ext cx="1363008" cy="1174950"/>
              </a:xfrm>
              <a:custGeom>
                <a:avLst/>
                <a:gdLst>
                  <a:gd name="connsiteX0" fmla="*/ 0 w 1393296"/>
                  <a:gd name="connsiteY0" fmla="*/ 696648 h 1393296"/>
                  <a:gd name="connsiteX1" fmla="*/ 696648 w 1393296"/>
                  <a:gd name="connsiteY1" fmla="*/ 0 h 1393296"/>
                  <a:gd name="connsiteX2" fmla="*/ 1393296 w 1393296"/>
                  <a:gd name="connsiteY2" fmla="*/ 696648 h 1393296"/>
                  <a:gd name="connsiteX3" fmla="*/ 696648 w 1393296"/>
                  <a:gd name="connsiteY3" fmla="*/ 1393296 h 1393296"/>
                  <a:gd name="connsiteX4" fmla="*/ 0 w 1393296"/>
                  <a:gd name="connsiteY4" fmla="*/ 696648 h 1393296"/>
                  <a:gd name="connsiteX0" fmla="*/ 0 w 1393296"/>
                  <a:gd name="connsiteY0" fmla="*/ 696648 h 783729"/>
                  <a:gd name="connsiteX1" fmla="*/ 696648 w 1393296"/>
                  <a:gd name="connsiteY1" fmla="*/ 0 h 783729"/>
                  <a:gd name="connsiteX2" fmla="*/ 1393296 w 1393296"/>
                  <a:gd name="connsiteY2" fmla="*/ 696648 h 783729"/>
                  <a:gd name="connsiteX3" fmla="*/ 0 w 1393296"/>
                  <a:gd name="connsiteY3" fmla="*/ 696648 h 783729"/>
                  <a:gd name="connsiteX0" fmla="*/ 19365 w 1412661"/>
                  <a:gd name="connsiteY0" fmla="*/ 1118570 h 1233514"/>
                  <a:gd name="connsiteX1" fmla="*/ 716013 w 1412661"/>
                  <a:gd name="connsiteY1" fmla="*/ 0 h 1233514"/>
                  <a:gd name="connsiteX2" fmla="*/ 1412661 w 1412661"/>
                  <a:gd name="connsiteY2" fmla="*/ 1118570 h 1233514"/>
                  <a:gd name="connsiteX3" fmla="*/ 19365 w 1412661"/>
                  <a:gd name="connsiteY3" fmla="*/ 1118570 h 1233514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23325 w 1416621"/>
                  <a:gd name="connsiteY0" fmla="*/ 1120104 h 1235048"/>
                  <a:gd name="connsiteX1" fmla="*/ 719973 w 1416621"/>
                  <a:gd name="connsiteY1" fmla="*/ 1534 h 1235048"/>
                  <a:gd name="connsiteX2" fmla="*/ 1416621 w 1416621"/>
                  <a:gd name="connsiteY2" fmla="*/ 1120104 h 1235048"/>
                  <a:gd name="connsiteX3" fmla="*/ 23325 w 1416621"/>
                  <a:gd name="connsiteY3" fmla="*/ 1120104 h 1235048"/>
                  <a:gd name="connsiteX0" fmla="*/ 471 w 1393767"/>
                  <a:gd name="connsiteY0" fmla="*/ 1120592 h 1235536"/>
                  <a:gd name="connsiteX1" fmla="*/ 697119 w 1393767"/>
                  <a:gd name="connsiteY1" fmla="*/ 2022 h 1235536"/>
                  <a:gd name="connsiteX2" fmla="*/ 1393767 w 1393767"/>
                  <a:gd name="connsiteY2" fmla="*/ 1120592 h 1235536"/>
                  <a:gd name="connsiteX3" fmla="*/ 471 w 1393767"/>
                  <a:gd name="connsiteY3" fmla="*/ 1120592 h 1235536"/>
                  <a:gd name="connsiteX0" fmla="*/ 0 w 1393296"/>
                  <a:gd name="connsiteY0" fmla="*/ 1120576 h 1235520"/>
                  <a:gd name="connsiteX1" fmla="*/ 696648 w 1393296"/>
                  <a:gd name="connsiteY1" fmla="*/ 2006 h 1235520"/>
                  <a:gd name="connsiteX2" fmla="*/ 1393296 w 1393296"/>
                  <a:gd name="connsiteY2" fmla="*/ 1120576 h 1235520"/>
                  <a:gd name="connsiteX3" fmla="*/ 0 w 1393296"/>
                  <a:gd name="connsiteY3" fmla="*/ 1120576 h 1235520"/>
                  <a:gd name="connsiteX0" fmla="*/ 0 w 1393296"/>
                  <a:gd name="connsiteY0" fmla="*/ 1120527 h 1235471"/>
                  <a:gd name="connsiteX1" fmla="*/ 696648 w 1393296"/>
                  <a:gd name="connsiteY1" fmla="*/ 1957 h 1235471"/>
                  <a:gd name="connsiteX2" fmla="*/ 1393296 w 1393296"/>
                  <a:gd name="connsiteY2" fmla="*/ 1120527 h 1235471"/>
                  <a:gd name="connsiteX3" fmla="*/ 0 w 1393296"/>
                  <a:gd name="connsiteY3" fmla="*/ 1120527 h 1235471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614 h 1233558"/>
                  <a:gd name="connsiteX1" fmla="*/ 696648 w 1393296"/>
                  <a:gd name="connsiteY1" fmla="*/ 44 h 1233558"/>
                  <a:gd name="connsiteX2" fmla="*/ 1393296 w 1393296"/>
                  <a:gd name="connsiteY2" fmla="*/ 1118614 h 1233558"/>
                  <a:gd name="connsiteX3" fmla="*/ 0 w 1393296"/>
                  <a:gd name="connsiteY3" fmla="*/ 1118614 h 1233558"/>
                  <a:gd name="connsiteX0" fmla="*/ 0 w 1393296"/>
                  <a:gd name="connsiteY0" fmla="*/ 1118571 h 1233515"/>
                  <a:gd name="connsiteX1" fmla="*/ 696648 w 1393296"/>
                  <a:gd name="connsiteY1" fmla="*/ 1 h 1233515"/>
                  <a:gd name="connsiteX2" fmla="*/ 1393296 w 1393296"/>
                  <a:gd name="connsiteY2" fmla="*/ 1118571 h 1233515"/>
                  <a:gd name="connsiteX3" fmla="*/ 0 w 1393296"/>
                  <a:gd name="connsiteY3" fmla="*/ 1118571 h 1233515"/>
                  <a:gd name="connsiteX0" fmla="*/ 0 w 1393296"/>
                  <a:gd name="connsiteY0" fmla="*/ 1053660 h 1168604"/>
                  <a:gd name="connsiteX1" fmla="*/ 690157 w 1393296"/>
                  <a:gd name="connsiteY1" fmla="*/ 1 h 1168604"/>
                  <a:gd name="connsiteX2" fmla="*/ 1393296 w 1393296"/>
                  <a:gd name="connsiteY2" fmla="*/ 1053660 h 1168604"/>
                  <a:gd name="connsiteX3" fmla="*/ 0 w 1393296"/>
                  <a:gd name="connsiteY3" fmla="*/ 1053660 h 1168604"/>
                  <a:gd name="connsiteX0" fmla="*/ 0 w 1393296"/>
                  <a:gd name="connsiteY0" fmla="*/ 774542 h 889486"/>
                  <a:gd name="connsiteX1" fmla="*/ 690157 w 1393296"/>
                  <a:gd name="connsiteY1" fmla="*/ 1 h 889486"/>
                  <a:gd name="connsiteX2" fmla="*/ 1393296 w 1393296"/>
                  <a:gd name="connsiteY2" fmla="*/ 774542 h 889486"/>
                  <a:gd name="connsiteX3" fmla="*/ 0 w 1393296"/>
                  <a:gd name="connsiteY3" fmla="*/ 774542 h 889486"/>
                  <a:gd name="connsiteX0" fmla="*/ 0 w 1393296"/>
                  <a:gd name="connsiteY0" fmla="*/ 1092605 h 1207549"/>
                  <a:gd name="connsiteX1" fmla="*/ 703139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605 h 1207549"/>
                  <a:gd name="connsiteX1" fmla="*/ 690157 w 1393296"/>
                  <a:gd name="connsiteY1" fmla="*/ 0 h 1207549"/>
                  <a:gd name="connsiteX2" fmla="*/ 1393296 w 1393296"/>
                  <a:gd name="connsiteY2" fmla="*/ 1092605 h 1207549"/>
                  <a:gd name="connsiteX3" fmla="*/ 0 w 1393296"/>
                  <a:gd name="connsiteY3" fmla="*/ 1092605 h 1207549"/>
                  <a:gd name="connsiteX0" fmla="*/ 0 w 1393296"/>
                  <a:gd name="connsiteY0" fmla="*/ 1092777 h 1207721"/>
                  <a:gd name="connsiteX1" fmla="*/ 690157 w 1393296"/>
                  <a:gd name="connsiteY1" fmla="*/ 172 h 1207721"/>
                  <a:gd name="connsiteX2" fmla="*/ 1393296 w 1393296"/>
                  <a:gd name="connsiteY2" fmla="*/ 1092777 h 1207721"/>
                  <a:gd name="connsiteX3" fmla="*/ 0 w 1393296"/>
                  <a:gd name="connsiteY3" fmla="*/ 1092777 h 1207721"/>
                  <a:gd name="connsiteX0" fmla="*/ 0 w 1393296"/>
                  <a:gd name="connsiteY0" fmla="*/ 1086289 h 1201233"/>
                  <a:gd name="connsiteX1" fmla="*/ 670684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89 h 1201233"/>
                  <a:gd name="connsiteX1" fmla="*/ 683666 w 1393296"/>
                  <a:gd name="connsiteY1" fmla="*/ 175 h 1201233"/>
                  <a:gd name="connsiteX2" fmla="*/ 1393296 w 1393296"/>
                  <a:gd name="connsiteY2" fmla="*/ 1086289 h 1201233"/>
                  <a:gd name="connsiteX3" fmla="*/ 0 w 1393296"/>
                  <a:gd name="connsiteY3" fmla="*/ 1086289 h 1201233"/>
                  <a:gd name="connsiteX0" fmla="*/ 0 w 1393296"/>
                  <a:gd name="connsiteY0" fmla="*/ 1086294 h 1201238"/>
                  <a:gd name="connsiteX1" fmla="*/ 683666 w 1393296"/>
                  <a:gd name="connsiteY1" fmla="*/ 180 h 1201238"/>
                  <a:gd name="connsiteX2" fmla="*/ 1393296 w 1393296"/>
                  <a:gd name="connsiteY2" fmla="*/ 1086294 h 1201238"/>
                  <a:gd name="connsiteX3" fmla="*/ 0 w 1393296"/>
                  <a:gd name="connsiteY3" fmla="*/ 1086294 h 1201238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512 h 1201456"/>
                  <a:gd name="connsiteX1" fmla="*/ 683666 w 1393296"/>
                  <a:gd name="connsiteY1" fmla="*/ 398 h 1201456"/>
                  <a:gd name="connsiteX2" fmla="*/ 1393296 w 1393296"/>
                  <a:gd name="connsiteY2" fmla="*/ 1086512 h 1201456"/>
                  <a:gd name="connsiteX3" fmla="*/ 0 w 1393296"/>
                  <a:gd name="connsiteY3" fmla="*/ 1086512 h 1201456"/>
                  <a:gd name="connsiteX0" fmla="*/ 0 w 1393296"/>
                  <a:gd name="connsiteY0" fmla="*/ 1086115 h 1201059"/>
                  <a:gd name="connsiteX1" fmla="*/ 683666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  <a:gd name="connsiteX0" fmla="*/ 0 w 1393296"/>
                  <a:gd name="connsiteY0" fmla="*/ 1086115 h 1201059"/>
                  <a:gd name="connsiteX1" fmla="*/ 696648 w 1393296"/>
                  <a:gd name="connsiteY1" fmla="*/ 1 h 1201059"/>
                  <a:gd name="connsiteX2" fmla="*/ 1393296 w 1393296"/>
                  <a:gd name="connsiteY2" fmla="*/ 1086115 h 1201059"/>
                  <a:gd name="connsiteX3" fmla="*/ 0 w 1393296"/>
                  <a:gd name="connsiteY3" fmla="*/ 1086115 h 12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296" h="1201059">
                    <a:moveTo>
                      <a:pt x="0" y="1086115"/>
                    </a:moveTo>
                    <a:cubicBezTo>
                      <a:pt x="7223" y="678991"/>
                      <a:pt x="181463" y="0"/>
                      <a:pt x="696648" y="1"/>
                    </a:cubicBezTo>
                    <a:cubicBezTo>
                      <a:pt x="1211833" y="2"/>
                      <a:pt x="1393296" y="701367"/>
                      <a:pt x="1393296" y="1086115"/>
                    </a:cubicBezTo>
                    <a:cubicBezTo>
                      <a:pt x="1277188" y="1202223"/>
                      <a:pt x="116108" y="1272543"/>
                      <a:pt x="0" y="1086115"/>
                    </a:cubicBezTo>
                    <a:close/>
                  </a:path>
                </a:pathLst>
              </a:cu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Chord 546"/>
              <p:cNvSpPr/>
              <p:nvPr/>
            </p:nvSpPr>
            <p:spPr>
              <a:xfrm rot="16200000">
                <a:off x="1757079" y="3115697"/>
                <a:ext cx="383667" cy="383667"/>
              </a:xfrm>
              <a:prstGeom prst="chord">
                <a:avLst>
                  <a:gd name="adj1" fmla="val 5317236"/>
                  <a:gd name="adj2" fmla="val 16200000"/>
                </a:avLst>
              </a:prstGeom>
              <a:solidFill>
                <a:srgbClr val="EFCF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8" name="Freeform 547"/>
              <p:cNvSpPr/>
              <p:nvPr/>
            </p:nvSpPr>
            <p:spPr>
              <a:xfrm>
                <a:off x="1261182" y="1998896"/>
                <a:ext cx="1370048" cy="980101"/>
              </a:xfrm>
              <a:custGeom>
                <a:avLst/>
                <a:gdLst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781663"/>
                  <a:gd name="connsiteX1" fmla="*/ 1349162 w 1363008"/>
                  <a:gd name="connsiteY1" fmla="*/ 556249 h 781663"/>
                  <a:gd name="connsiteX2" fmla="*/ 1358825 w 1363008"/>
                  <a:gd name="connsiteY2" fmla="*/ 654229 h 781663"/>
                  <a:gd name="connsiteX3" fmla="*/ 1363008 w 1363008"/>
                  <a:gd name="connsiteY3" fmla="*/ 656873 h 781663"/>
                  <a:gd name="connsiteX4" fmla="*/ 1361587 w 1363008"/>
                  <a:gd name="connsiteY4" fmla="*/ 682238 h 781663"/>
                  <a:gd name="connsiteX5" fmla="*/ 1363008 w 1363008"/>
                  <a:gd name="connsiteY5" fmla="*/ 696648 h 781663"/>
                  <a:gd name="connsiteX6" fmla="*/ 1360699 w 1363008"/>
                  <a:gd name="connsiteY6" fmla="*/ 698086 h 781663"/>
                  <a:gd name="connsiteX7" fmla="*/ 1356017 w 1363008"/>
                  <a:gd name="connsiteY7" fmla="*/ 781663 h 781663"/>
                  <a:gd name="connsiteX8" fmla="*/ 8300 w 1363008"/>
                  <a:gd name="connsiteY8" fmla="*/ 781663 h 781663"/>
                  <a:gd name="connsiteX9" fmla="*/ 2760 w 1363008"/>
                  <a:gd name="connsiteY9" fmla="*/ 698366 h 781663"/>
                  <a:gd name="connsiteX10" fmla="*/ 0 w 1363008"/>
                  <a:gd name="connsiteY10" fmla="*/ 696648 h 781663"/>
                  <a:gd name="connsiteX11" fmla="*/ 1580 w 1363008"/>
                  <a:gd name="connsiteY11" fmla="*/ 680629 h 781663"/>
                  <a:gd name="connsiteX12" fmla="*/ 0 w 1363008"/>
                  <a:gd name="connsiteY12" fmla="*/ 656873 h 781663"/>
                  <a:gd name="connsiteX13" fmla="*/ 4331 w 1363008"/>
                  <a:gd name="connsiteY13" fmla="*/ 652738 h 781663"/>
                  <a:gd name="connsiteX14" fmla="*/ 13846 w 1363008"/>
                  <a:gd name="connsiteY14" fmla="*/ 556249 h 781663"/>
                  <a:gd name="connsiteX15" fmla="*/ 681504 w 1363008"/>
                  <a:gd name="connsiteY15" fmla="*/ 0 h 781663"/>
                  <a:gd name="connsiteX0" fmla="*/ 681504 w 1363008"/>
                  <a:gd name="connsiteY0" fmla="*/ 0 h 872594"/>
                  <a:gd name="connsiteX1" fmla="*/ 1349162 w 1363008"/>
                  <a:gd name="connsiteY1" fmla="*/ 556249 h 872594"/>
                  <a:gd name="connsiteX2" fmla="*/ 1358825 w 1363008"/>
                  <a:gd name="connsiteY2" fmla="*/ 654229 h 872594"/>
                  <a:gd name="connsiteX3" fmla="*/ 1363008 w 1363008"/>
                  <a:gd name="connsiteY3" fmla="*/ 656873 h 872594"/>
                  <a:gd name="connsiteX4" fmla="*/ 1361587 w 1363008"/>
                  <a:gd name="connsiteY4" fmla="*/ 682238 h 872594"/>
                  <a:gd name="connsiteX5" fmla="*/ 1363008 w 1363008"/>
                  <a:gd name="connsiteY5" fmla="*/ 696648 h 872594"/>
                  <a:gd name="connsiteX6" fmla="*/ 1360699 w 1363008"/>
                  <a:gd name="connsiteY6" fmla="*/ 698086 h 872594"/>
                  <a:gd name="connsiteX7" fmla="*/ 1356017 w 1363008"/>
                  <a:gd name="connsiteY7" fmla="*/ 781663 h 872594"/>
                  <a:gd name="connsiteX8" fmla="*/ 8300 w 1363008"/>
                  <a:gd name="connsiteY8" fmla="*/ 781663 h 872594"/>
                  <a:gd name="connsiteX9" fmla="*/ 2760 w 1363008"/>
                  <a:gd name="connsiteY9" fmla="*/ 698366 h 872594"/>
                  <a:gd name="connsiteX10" fmla="*/ 0 w 1363008"/>
                  <a:gd name="connsiteY10" fmla="*/ 696648 h 872594"/>
                  <a:gd name="connsiteX11" fmla="*/ 1580 w 1363008"/>
                  <a:gd name="connsiteY11" fmla="*/ 680629 h 872594"/>
                  <a:gd name="connsiteX12" fmla="*/ 0 w 1363008"/>
                  <a:gd name="connsiteY12" fmla="*/ 656873 h 872594"/>
                  <a:gd name="connsiteX13" fmla="*/ 4331 w 1363008"/>
                  <a:gd name="connsiteY13" fmla="*/ 652738 h 872594"/>
                  <a:gd name="connsiteX14" fmla="*/ 13846 w 1363008"/>
                  <a:gd name="connsiteY14" fmla="*/ 556249 h 872594"/>
                  <a:gd name="connsiteX15" fmla="*/ 681504 w 1363008"/>
                  <a:gd name="connsiteY15" fmla="*/ 0 h 872594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69817"/>
                  <a:gd name="connsiteX1" fmla="*/ 1349162 w 1363008"/>
                  <a:gd name="connsiteY1" fmla="*/ 556249 h 869817"/>
                  <a:gd name="connsiteX2" fmla="*/ 1358825 w 1363008"/>
                  <a:gd name="connsiteY2" fmla="*/ 654229 h 869817"/>
                  <a:gd name="connsiteX3" fmla="*/ 1363008 w 1363008"/>
                  <a:gd name="connsiteY3" fmla="*/ 656873 h 869817"/>
                  <a:gd name="connsiteX4" fmla="*/ 1361587 w 1363008"/>
                  <a:gd name="connsiteY4" fmla="*/ 682238 h 869817"/>
                  <a:gd name="connsiteX5" fmla="*/ 1363008 w 1363008"/>
                  <a:gd name="connsiteY5" fmla="*/ 696648 h 869817"/>
                  <a:gd name="connsiteX6" fmla="*/ 1360699 w 1363008"/>
                  <a:gd name="connsiteY6" fmla="*/ 698086 h 869817"/>
                  <a:gd name="connsiteX7" fmla="*/ 1356017 w 1363008"/>
                  <a:gd name="connsiteY7" fmla="*/ 781663 h 869817"/>
                  <a:gd name="connsiteX8" fmla="*/ 8300 w 1363008"/>
                  <a:gd name="connsiteY8" fmla="*/ 781663 h 869817"/>
                  <a:gd name="connsiteX9" fmla="*/ 2760 w 1363008"/>
                  <a:gd name="connsiteY9" fmla="*/ 698366 h 869817"/>
                  <a:gd name="connsiteX10" fmla="*/ 0 w 1363008"/>
                  <a:gd name="connsiteY10" fmla="*/ 696648 h 869817"/>
                  <a:gd name="connsiteX11" fmla="*/ 1580 w 1363008"/>
                  <a:gd name="connsiteY11" fmla="*/ 680629 h 869817"/>
                  <a:gd name="connsiteX12" fmla="*/ 0 w 1363008"/>
                  <a:gd name="connsiteY12" fmla="*/ 656873 h 869817"/>
                  <a:gd name="connsiteX13" fmla="*/ 4331 w 1363008"/>
                  <a:gd name="connsiteY13" fmla="*/ 652738 h 869817"/>
                  <a:gd name="connsiteX14" fmla="*/ 13846 w 1363008"/>
                  <a:gd name="connsiteY14" fmla="*/ 556249 h 869817"/>
                  <a:gd name="connsiteX15" fmla="*/ 681504 w 1363008"/>
                  <a:gd name="connsiteY15" fmla="*/ 0 h 869817"/>
                  <a:gd name="connsiteX0" fmla="*/ 681504 w 1363008"/>
                  <a:gd name="connsiteY0" fmla="*/ 0 h 876729"/>
                  <a:gd name="connsiteX1" fmla="*/ 1349162 w 1363008"/>
                  <a:gd name="connsiteY1" fmla="*/ 556249 h 876729"/>
                  <a:gd name="connsiteX2" fmla="*/ 1358825 w 1363008"/>
                  <a:gd name="connsiteY2" fmla="*/ 654229 h 876729"/>
                  <a:gd name="connsiteX3" fmla="*/ 1363008 w 1363008"/>
                  <a:gd name="connsiteY3" fmla="*/ 656873 h 876729"/>
                  <a:gd name="connsiteX4" fmla="*/ 1361587 w 1363008"/>
                  <a:gd name="connsiteY4" fmla="*/ 682238 h 876729"/>
                  <a:gd name="connsiteX5" fmla="*/ 1363008 w 1363008"/>
                  <a:gd name="connsiteY5" fmla="*/ 696648 h 876729"/>
                  <a:gd name="connsiteX6" fmla="*/ 1360699 w 1363008"/>
                  <a:gd name="connsiteY6" fmla="*/ 698086 h 876729"/>
                  <a:gd name="connsiteX7" fmla="*/ 1356017 w 1363008"/>
                  <a:gd name="connsiteY7" fmla="*/ 781663 h 876729"/>
                  <a:gd name="connsiteX8" fmla="*/ 21000 w 1363008"/>
                  <a:gd name="connsiteY8" fmla="*/ 851513 h 876729"/>
                  <a:gd name="connsiteX9" fmla="*/ 2760 w 1363008"/>
                  <a:gd name="connsiteY9" fmla="*/ 698366 h 876729"/>
                  <a:gd name="connsiteX10" fmla="*/ 0 w 1363008"/>
                  <a:gd name="connsiteY10" fmla="*/ 696648 h 876729"/>
                  <a:gd name="connsiteX11" fmla="*/ 1580 w 1363008"/>
                  <a:gd name="connsiteY11" fmla="*/ 680629 h 876729"/>
                  <a:gd name="connsiteX12" fmla="*/ 0 w 1363008"/>
                  <a:gd name="connsiteY12" fmla="*/ 656873 h 876729"/>
                  <a:gd name="connsiteX13" fmla="*/ 4331 w 1363008"/>
                  <a:gd name="connsiteY13" fmla="*/ 652738 h 876729"/>
                  <a:gd name="connsiteX14" fmla="*/ 13846 w 1363008"/>
                  <a:gd name="connsiteY14" fmla="*/ 556249 h 876729"/>
                  <a:gd name="connsiteX15" fmla="*/ 681504 w 1363008"/>
                  <a:gd name="connsiteY15" fmla="*/ 0 h 876729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56017 w 1363008"/>
                  <a:gd name="connsiteY7" fmla="*/ 781663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84838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3008"/>
                  <a:gd name="connsiteY0" fmla="*/ 0 h 908663"/>
                  <a:gd name="connsiteX1" fmla="*/ 1349162 w 1363008"/>
                  <a:gd name="connsiteY1" fmla="*/ 556249 h 908663"/>
                  <a:gd name="connsiteX2" fmla="*/ 1358825 w 1363008"/>
                  <a:gd name="connsiteY2" fmla="*/ 654229 h 908663"/>
                  <a:gd name="connsiteX3" fmla="*/ 1363008 w 1363008"/>
                  <a:gd name="connsiteY3" fmla="*/ 656873 h 908663"/>
                  <a:gd name="connsiteX4" fmla="*/ 1361587 w 1363008"/>
                  <a:gd name="connsiteY4" fmla="*/ 682238 h 908663"/>
                  <a:gd name="connsiteX5" fmla="*/ 1363008 w 1363008"/>
                  <a:gd name="connsiteY5" fmla="*/ 696648 h 908663"/>
                  <a:gd name="connsiteX6" fmla="*/ 1360699 w 1363008"/>
                  <a:gd name="connsiteY6" fmla="*/ 698086 h 908663"/>
                  <a:gd name="connsiteX7" fmla="*/ 1360779 w 1363008"/>
                  <a:gd name="connsiteY7" fmla="*/ 776901 h 908663"/>
                  <a:gd name="connsiteX8" fmla="*/ 16238 w 1363008"/>
                  <a:gd name="connsiteY8" fmla="*/ 908663 h 908663"/>
                  <a:gd name="connsiteX9" fmla="*/ 2760 w 1363008"/>
                  <a:gd name="connsiteY9" fmla="*/ 698366 h 908663"/>
                  <a:gd name="connsiteX10" fmla="*/ 0 w 1363008"/>
                  <a:gd name="connsiteY10" fmla="*/ 696648 h 908663"/>
                  <a:gd name="connsiteX11" fmla="*/ 1580 w 1363008"/>
                  <a:gd name="connsiteY11" fmla="*/ 680629 h 908663"/>
                  <a:gd name="connsiteX12" fmla="*/ 0 w 1363008"/>
                  <a:gd name="connsiteY12" fmla="*/ 656873 h 908663"/>
                  <a:gd name="connsiteX13" fmla="*/ 4331 w 1363008"/>
                  <a:gd name="connsiteY13" fmla="*/ 652738 h 908663"/>
                  <a:gd name="connsiteX14" fmla="*/ 13846 w 1363008"/>
                  <a:gd name="connsiteY14" fmla="*/ 556249 h 908663"/>
                  <a:gd name="connsiteX15" fmla="*/ 681504 w 1363008"/>
                  <a:gd name="connsiteY15" fmla="*/ 0 h 908663"/>
                  <a:gd name="connsiteX0" fmla="*/ 681504 w 1365542"/>
                  <a:gd name="connsiteY0" fmla="*/ 0 h 908663"/>
                  <a:gd name="connsiteX1" fmla="*/ 1349162 w 1365542"/>
                  <a:gd name="connsiteY1" fmla="*/ 556249 h 908663"/>
                  <a:gd name="connsiteX2" fmla="*/ 1358825 w 1365542"/>
                  <a:gd name="connsiteY2" fmla="*/ 654229 h 908663"/>
                  <a:gd name="connsiteX3" fmla="*/ 1363008 w 1365542"/>
                  <a:gd name="connsiteY3" fmla="*/ 656873 h 908663"/>
                  <a:gd name="connsiteX4" fmla="*/ 1361587 w 1365542"/>
                  <a:gd name="connsiteY4" fmla="*/ 682238 h 908663"/>
                  <a:gd name="connsiteX5" fmla="*/ 1363008 w 1365542"/>
                  <a:gd name="connsiteY5" fmla="*/ 696648 h 908663"/>
                  <a:gd name="connsiteX6" fmla="*/ 1360699 w 1365542"/>
                  <a:gd name="connsiteY6" fmla="*/ 698086 h 908663"/>
                  <a:gd name="connsiteX7" fmla="*/ 1365542 w 1365542"/>
                  <a:gd name="connsiteY7" fmla="*/ 776901 h 908663"/>
                  <a:gd name="connsiteX8" fmla="*/ 16238 w 1365542"/>
                  <a:gd name="connsiteY8" fmla="*/ 908663 h 908663"/>
                  <a:gd name="connsiteX9" fmla="*/ 2760 w 1365542"/>
                  <a:gd name="connsiteY9" fmla="*/ 698366 h 908663"/>
                  <a:gd name="connsiteX10" fmla="*/ 0 w 1365542"/>
                  <a:gd name="connsiteY10" fmla="*/ 696648 h 908663"/>
                  <a:gd name="connsiteX11" fmla="*/ 1580 w 1365542"/>
                  <a:gd name="connsiteY11" fmla="*/ 680629 h 908663"/>
                  <a:gd name="connsiteX12" fmla="*/ 0 w 1365542"/>
                  <a:gd name="connsiteY12" fmla="*/ 656873 h 908663"/>
                  <a:gd name="connsiteX13" fmla="*/ 4331 w 1365542"/>
                  <a:gd name="connsiteY13" fmla="*/ 652738 h 908663"/>
                  <a:gd name="connsiteX14" fmla="*/ 13846 w 1365542"/>
                  <a:gd name="connsiteY14" fmla="*/ 556249 h 908663"/>
                  <a:gd name="connsiteX15" fmla="*/ 681504 w 1365542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08663"/>
                  <a:gd name="connsiteX1" fmla="*/ 1349162 w 1366278"/>
                  <a:gd name="connsiteY1" fmla="*/ 556249 h 908663"/>
                  <a:gd name="connsiteX2" fmla="*/ 1358825 w 1366278"/>
                  <a:gd name="connsiteY2" fmla="*/ 654229 h 908663"/>
                  <a:gd name="connsiteX3" fmla="*/ 1363008 w 1366278"/>
                  <a:gd name="connsiteY3" fmla="*/ 656873 h 908663"/>
                  <a:gd name="connsiteX4" fmla="*/ 1361587 w 1366278"/>
                  <a:gd name="connsiteY4" fmla="*/ 682238 h 908663"/>
                  <a:gd name="connsiteX5" fmla="*/ 1363008 w 1366278"/>
                  <a:gd name="connsiteY5" fmla="*/ 696648 h 908663"/>
                  <a:gd name="connsiteX6" fmla="*/ 1360699 w 1366278"/>
                  <a:gd name="connsiteY6" fmla="*/ 698086 h 908663"/>
                  <a:gd name="connsiteX7" fmla="*/ 1365542 w 1366278"/>
                  <a:gd name="connsiteY7" fmla="*/ 776901 h 908663"/>
                  <a:gd name="connsiteX8" fmla="*/ 16238 w 1366278"/>
                  <a:gd name="connsiteY8" fmla="*/ 908663 h 908663"/>
                  <a:gd name="connsiteX9" fmla="*/ 2760 w 1366278"/>
                  <a:gd name="connsiteY9" fmla="*/ 698366 h 908663"/>
                  <a:gd name="connsiteX10" fmla="*/ 0 w 1366278"/>
                  <a:gd name="connsiteY10" fmla="*/ 696648 h 908663"/>
                  <a:gd name="connsiteX11" fmla="*/ 1580 w 1366278"/>
                  <a:gd name="connsiteY11" fmla="*/ 680629 h 908663"/>
                  <a:gd name="connsiteX12" fmla="*/ 0 w 1366278"/>
                  <a:gd name="connsiteY12" fmla="*/ 656873 h 908663"/>
                  <a:gd name="connsiteX13" fmla="*/ 4331 w 1366278"/>
                  <a:gd name="connsiteY13" fmla="*/ 652738 h 908663"/>
                  <a:gd name="connsiteX14" fmla="*/ 13846 w 1366278"/>
                  <a:gd name="connsiteY14" fmla="*/ 556249 h 908663"/>
                  <a:gd name="connsiteX15" fmla="*/ 681504 w 1366278"/>
                  <a:gd name="connsiteY15" fmla="*/ 0 h 908663"/>
                  <a:gd name="connsiteX0" fmla="*/ 681504 w 1366278"/>
                  <a:gd name="connsiteY0" fmla="*/ 0 h 930073"/>
                  <a:gd name="connsiteX1" fmla="*/ 1349162 w 1366278"/>
                  <a:gd name="connsiteY1" fmla="*/ 556249 h 930073"/>
                  <a:gd name="connsiteX2" fmla="*/ 1358825 w 1366278"/>
                  <a:gd name="connsiteY2" fmla="*/ 654229 h 930073"/>
                  <a:gd name="connsiteX3" fmla="*/ 1363008 w 1366278"/>
                  <a:gd name="connsiteY3" fmla="*/ 656873 h 930073"/>
                  <a:gd name="connsiteX4" fmla="*/ 1361587 w 1366278"/>
                  <a:gd name="connsiteY4" fmla="*/ 682238 h 930073"/>
                  <a:gd name="connsiteX5" fmla="*/ 1363008 w 1366278"/>
                  <a:gd name="connsiteY5" fmla="*/ 696648 h 930073"/>
                  <a:gd name="connsiteX6" fmla="*/ 1360699 w 1366278"/>
                  <a:gd name="connsiteY6" fmla="*/ 698086 h 930073"/>
                  <a:gd name="connsiteX7" fmla="*/ 1365542 w 1366278"/>
                  <a:gd name="connsiteY7" fmla="*/ 776901 h 930073"/>
                  <a:gd name="connsiteX8" fmla="*/ 16238 w 1366278"/>
                  <a:gd name="connsiteY8" fmla="*/ 908663 h 930073"/>
                  <a:gd name="connsiteX9" fmla="*/ 2760 w 1366278"/>
                  <a:gd name="connsiteY9" fmla="*/ 698366 h 930073"/>
                  <a:gd name="connsiteX10" fmla="*/ 0 w 1366278"/>
                  <a:gd name="connsiteY10" fmla="*/ 696648 h 930073"/>
                  <a:gd name="connsiteX11" fmla="*/ 1580 w 1366278"/>
                  <a:gd name="connsiteY11" fmla="*/ 680629 h 930073"/>
                  <a:gd name="connsiteX12" fmla="*/ 0 w 1366278"/>
                  <a:gd name="connsiteY12" fmla="*/ 656873 h 930073"/>
                  <a:gd name="connsiteX13" fmla="*/ 4331 w 1366278"/>
                  <a:gd name="connsiteY13" fmla="*/ 652738 h 930073"/>
                  <a:gd name="connsiteX14" fmla="*/ 13846 w 1366278"/>
                  <a:gd name="connsiteY14" fmla="*/ 556249 h 930073"/>
                  <a:gd name="connsiteX15" fmla="*/ 681504 w 1366278"/>
                  <a:gd name="connsiteY15" fmla="*/ 0 h 930073"/>
                  <a:gd name="connsiteX0" fmla="*/ 681504 w 1366278"/>
                  <a:gd name="connsiteY0" fmla="*/ 0 h 910842"/>
                  <a:gd name="connsiteX1" fmla="*/ 1349162 w 1366278"/>
                  <a:gd name="connsiteY1" fmla="*/ 556249 h 910842"/>
                  <a:gd name="connsiteX2" fmla="*/ 1358825 w 1366278"/>
                  <a:gd name="connsiteY2" fmla="*/ 654229 h 910842"/>
                  <a:gd name="connsiteX3" fmla="*/ 1363008 w 1366278"/>
                  <a:gd name="connsiteY3" fmla="*/ 656873 h 910842"/>
                  <a:gd name="connsiteX4" fmla="*/ 1361587 w 1366278"/>
                  <a:gd name="connsiteY4" fmla="*/ 682238 h 910842"/>
                  <a:gd name="connsiteX5" fmla="*/ 1363008 w 1366278"/>
                  <a:gd name="connsiteY5" fmla="*/ 696648 h 910842"/>
                  <a:gd name="connsiteX6" fmla="*/ 1360699 w 1366278"/>
                  <a:gd name="connsiteY6" fmla="*/ 698086 h 910842"/>
                  <a:gd name="connsiteX7" fmla="*/ 1365542 w 1366278"/>
                  <a:gd name="connsiteY7" fmla="*/ 776901 h 910842"/>
                  <a:gd name="connsiteX8" fmla="*/ 845784 w 1366278"/>
                  <a:gd name="connsiteY8" fmla="*/ 418337 h 910842"/>
                  <a:gd name="connsiteX9" fmla="*/ 16238 w 1366278"/>
                  <a:gd name="connsiteY9" fmla="*/ 908663 h 910842"/>
                  <a:gd name="connsiteX10" fmla="*/ 2760 w 1366278"/>
                  <a:gd name="connsiteY10" fmla="*/ 698366 h 910842"/>
                  <a:gd name="connsiteX11" fmla="*/ 0 w 1366278"/>
                  <a:gd name="connsiteY11" fmla="*/ 696648 h 910842"/>
                  <a:gd name="connsiteX12" fmla="*/ 1580 w 1366278"/>
                  <a:gd name="connsiteY12" fmla="*/ 680629 h 910842"/>
                  <a:gd name="connsiteX13" fmla="*/ 0 w 1366278"/>
                  <a:gd name="connsiteY13" fmla="*/ 656873 h 910842"/>
                  <a:gd name="connsiteX14" fmla="*/ 4331 w 1366278"/>
                  <a:gd name="connsiteY14" fmla="*/ 652738 h 910842"/>
                  <a:gd name="connsiteX15" fmla="*/ 13846 w 1366278"/>
                  <a:gd name="connsiteY15" fmla="*/ 556249 h 910842"/>
                  <a:gd name="connsiteX16" fmla="*/ 681504 w 1366278"/>
                  <a:gd name="connsiteY16" fmla="*/ 0 h 910842"/>
                  <a:gd name="connsiteX0" fmla="*/ 681504 w 1366278"/>
                  <a:gd name="connsiteY0" fmla="*/ 0 h 913533"/>
                  <a:gd name="connsiteX1" fmla="*/ 1349162 w 1366278"/>
                  <a:gd name="connsiteY1" fmla="*/ 556249 h 913533"/>
                  <a:gd name="connsiteX2" fmla="*/ 1358825 w 1366278"/>
                  <a:gd name="connsiteY2" fmla="*/ 654229 h 913533"/>
                  <a:gd name="connsiteX3" fmla="*/ 1363008 w 1366278"/>
                  <a:gd name="connsiteY3" fmla="*/ 656873 h 913533"/>
                  <a:gd name="connsiteX4" fmla="*/ 1361587 w 1366278"/>
                  <a:gd name="connsiteY4" fmla="*/ 682238 h 913533"/>
                  <a:gd name="connsiteX5" fmla="*/ 1363008 w 1366278"/>
                  <a:gd name="connsiteY5" fmla="*/ 696648 h 913533"/>
                  <a:gd name="connsiteX6" fmla="*/ 1360699 w 1366278"/>
                  <a:gd name="connsiteY6" fmla="*/ 698086 h 913533"/>
                  <a:gd name="connsiteX7" fmla="*/ 1365542 w 1366278"/>
                  <a:gd name="connsiteY7" fmla="*/ 776901 h 913533"/>
                  <a:gd name="connsiteX8" fmla="*/ 845784 w 1366278"/>
                  <a:gd name="connsiteY8" fmla="*/ 418337 h 913533"/>
                  <a:gd name="connsiteX9" fmla="*/ 16238 w 1366278"/>
                  <a:gd name="connsiteY9" fmla="*/ 908663 h 913533"/>
                  <a:gd name="connsiteX10" fmla="*/ 2760 w 1366278"/>
                  <a:gd name="connsiteY10" fmla="*/ 698366 h 913533"/>
                  <a:gd name="connsiteX11" fmla="*/ 0 w 1366278"/>
                  <a:gd name="connsiteY11" fmla="*/ 696648 h 913533"/>
                  <a:gd name="connsiteX12" fmla="*/ 1580 w 1366278"/>
                  <a:gd name="connsiteY12" fmla="*/ 680629 h 913533"/>
                  <a:gd name="connsiteX13" fmla="*/ 0 w 1366278"/>
                  <a:gd name="connsiteY13" fmla="*/ 656873 h 913533"/>
                  <a:gd name="connsiteX14" fmla="*/ 4331 w 1366278"/>
                  <a:gd name="connsiteY14" fmla="*/ 652738 h 913533"/>
                  <a:gd name="connsiteX15" fmla="*/ 13846 w 1366278"/>
                  <a:gd name="connsiteY15" fmla="*/ 556249 h 913533"/>
                  <a:gd name="connsiteX16" fmla="*/ 681504 w 1366278"/>
                  <a:gd name="connsiteY16" fmla="*/ 0 h 913533"/>
                  <a:gd name="connsiteX0" fmla="*/ 681504 w 1366278"/>
                  <a:gd name="connsiteY0" fmla="*/ 0 h 911912"/>
                  <a:gd name="connsiteX1" fmla="*/ 1349162 w 1366278"/>
                  <a:gd name="connsiteY1" fmla="*/ 556249 h 911912"/>
                  <a:gd name="connsiteX2" fmla="*/ 1358825 w 1366278"/>
                  <a:gd name="connsiteY2" fmla="*/ 654229 h 911912"/>
                  <a:gd name="connsiteX3" fmla="*/ 1363008 w 1366278"/>
                  <a:gd name="connsiteY3" fmla="*/ 656873 h 911912"/>
                  <a:gd name="connsiteX4" fmla="*/ 1361587 w 1366278"/>
                  <a:gd name="connsiteY4" fmla="*/ 682238 h 911912"/>
                  <a:gd name="connsiteX5" fmla="*/ 1363008 w 1366278"/>
                  <a:gd name="connsiteY5" fmla="*/ 696648 h 911912"/>
                  <a:gd name="connsiteX6" fmla="*/ 1360699 w 1366278"/>
                  <a:gd name="connsiteY6" fmla="*/ 698086 h 911912"/>
                  <a:gd name="connsiteX7" fmla="*/ 1365542 w 1366278"/>
                  <a:gd name="connsiteY7" fmla="*/ 776901 h 911912"/>
                  <a:gd name="connsiteX8" fmla="*/ 981250 w 1366278"/>
                  <a:gd name="connsiteY8" fmla="*/ 295571 h 911912"/>
                  <a:gd name="connsiteX9" fmla="*/ 16238 w 1366278"/>
                  <a:gd name="connsiteY9" fmla="*/ 908663 h 911912"/>
                  <a:gd name="connsiteX10" fmla="*/ 2760 w 1366278"/>
                  <a:gd name="connsiteY10" fmla="*/ 698366 h 911912"/>
                  <a:gd name="connsiteX11" fmla="*/ 0 w 1366278"/>
                  <a:gd name="connsiteY11" fmla="*/ 696648 h 911912"/>
                  <a:gd name="connsiteX12" fmla="*/ 1580 w 1366278"/>
                  <a:gd name="connsiteY12" fmla="*/ 680629 h 911912"/>
                  <a:gd name="connsiteX13" fmla="*/ 0 w 1366278"/>
                  <a:gd name="connsiteY13" fmla="*/ 656873 h 911912"/>
                  <a:gd name="connsiteX14" fmla="*/ 4331 w 1366278"/>
                  <a:gd name="connsiteY14" fmla="*/ 652738 h 911912"/>
                  <a:gd name="connsiteX15" fmla="*/ 13846 w 1366278"/>
                  <a:gd name="connsiteY15" fmla="*/ 556249 h 911912"/>
                  <a:gd name="connsiteX16" fmla="*/ 681504 w 1366278"/>
                  <a:gd name="connsiteY16" fmla="*/ 0 h 911912"/>
                  <a:gd name="connsiteX0" fmla="*/ 681504 w 1363008"/>
                  <a:gd name="connsiteY0" fmla="*/ 0 h 914025"/>
                  <a:gd name="connsiteX1" fmla="*/ 1349162 w 1363008"/>
                  <a:gd name="connsiteY1" fmla="*/ 556249 h 914025"/>
                  <a:gd name="connsiteX2" fmla="*/ 1358825 w 1363008"/>
                  <a:gd name="connsiteY2" fmla="*/ 654229 h 914025"/>
                  <a:gd name="connsiteX3" fmla="*/ 1363008 w 1363008"/>
                  <a:gd name="connsiteY3" fmla="*/ 656873 h 914025"/>
                  <a:gd name="connsiteX4" fmla="*/ 1361587 w 1363008"/>
                  <a:gd name="connsiteY4" fmla="*/ 682238 h 914025"/>
                  <a:gd name="connsiteX5" fmla="*/ 1363008 w 1363008"/>
                  <a:gd name="connsiteY5" fmla="*/ 696648 h 914025"/>
                  <a:gd name="connsiteX6" fmla="*/ 1360699 w 1363008"/>
                  <a:gd name="connsiteY6" fmla="*/ 698086 h 914025"/>
                  <a:gd name="connsiteX7" fmla="*/ 1357075 w 1363008"/>
                  <a:gd name="connsiteY7" fmla="*/ 912368 h 914025"/>
                  <a:gd name="connsiteX8" fmla="*/ 981250 w 1363008"/>
                  <a:gd name="connsiteY8" fmla="*/ 295571 h 914025"/>
                  <a:gd name="connsiteX9" fmla="*/ 16238 w 1363008"/>
                  <a:gd name="connsiteY9" fmla="*/ 908663 h 914025"/>
                  <a:gd name="connsiteX10" fmla="*/ 2760 w 1363008"/>
                  <a:gd name="connsiteY10" fmla="*/ 698366 h 914025"/>
                  <a:gd name="connsiteX11" fmla="*/ 0 w 1363008"/>
                  <a:gd name="connsiteY11" fmla="*/ 696648 h 914025"/>
                  <a:gd name="connsiteX12" fmla="*/ 1580 w 1363008"/>
                  <a:gd name="connsiteY12" fmla="*/ 680629 h 914025"/>
                  <a:gd name="connsiteX13" fmla="*/ 0 w 1363008"/>
                  <a:gd name="connsiteY13" fmla="*/ 656873 h 914025"/>
                  <a:gd name="connsiteX14" fmla="*/ 4331 w 1363008"/>
                  <a:gd name="connsiteY14" fmla="*/ 652738 h 914025"/>
                  <a:gd name="connsiteX15" fmla="*/ 13846 w 1363008"/>
                  <a:gd name="connsiteY15" fmla="*/ 556249 h 914025"/>
                  <a:gd name="connsiteX16" fmla="*/ 681504 w 1363008"/>
                  <a:gd name="connsiteY16" fmla="*/ 0 h 914025"/>
                  <a:gd name="connsiteX0" fmla="*/ 681504 w 1363008"/>
                  <a:gd name="connsiteY0" fmla="*/ 0 h 912368"/>
                  <a:gd name="connsiteX1" fmla="*/ 1349162 w 1363008"/>
                  <a:gd name="connsiteY1" fmla="*/ 556249 h 912368"/>
                  <a:gd name="connsiteX2" fmla="*/ 1358825 w 1363008"/>
                  <a:gd name="connsiteY2" fmla="*/ 654229 h 912368"/>
                  <a:gd name="connsiteX3" fmla="*/ 1363008 w 1363008"/>
                  <a:gd name="connsiteY3" fmla="*/ 656873 h 912368"/>
                  <a:gd name="connsiteX4" fmla="*/ 1361587 w 1363008"/>
                  <a:gd name="connsiteY4" fmla="*/ 682238 h 912368"/>
                  <a:gd name="connsiteX5" fmla="*/ 1363008 w 1363008"/>
                  <a:gd name="connsiteY5" fmla="*/ 696648 h 912368"/>
                  <a:gd name="connsiteX6" fmla="*/ 1360699 w 1363008"/>
                  <a:gd name="connsiteY6" fmla="*/ 698086 h 912368"/>
                  <a:gd name="connsiteX7" fmla="*/ 1357075 w 1363008"/>
                  <a:gd name="connsiteY7" fmla="*/ 912368 h 912368"/>
                  <a:gd name="connsiteX8" fmla="*/ 981250 w 1363008"/>
                  <a:gd name="connsiteY8" fmla="*/ 295571 h 912368"/>
                  <a:gd name="connsiteX9" fmla="*/ 16238 w 1363008"/>
                  <a:gd name="connsiteY9" fmla="*/ 908663 h 912368"/>
                  <a:gd name="connsiteX10" fmla="*/ 2760 w 1363008"/>
                  <a:gd name="connsiteY10" fmla="*/ 698366 h 912368"/>
                  <a:gd name="connsiteX11" fmla="*/ 0 w 1363008"/>
                  <a:gd name="connsiteY11" fmla="*/ 696648 h 912368"/>
                  <a:gd name="connsiteX12" fmla="*/ 1580 w 1363008"/>
                  <a:gd name="connsiteY12" fmla="*/ 680629 h 912368"/>
                  <a:gd name="connsiteX13" fmla="*/ 0 w 1363008"/>
                  <a:gd name="connsiteY13" fmla="*/ 656873 h 912368"/>
                  <a:gd name="connsiteX14" fmla="*/ 4331 w 1363008"/>
                  <a:gd name="connsiteY14" fmla="*/ 652738 h 912368"/>
                  <a:gd name="connsiteX15" fmla="*/ 13846 w 1363008"/>
                  <a:gd name="connsiteY15" fmla="*/ 556249 h 912368"/>
                  <a:gd name="connsiteX16" fmla="*/ 681504 w 1363008"/>
                  <a:gd name="connsiteY16" fmla="*/ 0 h 912368"/>
                  <a:gd name="connsiteX0" fmla="*/ 681504 w 1363008"/>
                  <a:gd name="connsiteY0" fmla="*/ 0 h 916601"/>
                  <a:gd name="connsiteX1" fmla="*/ 1349162 w 1363008"/>
                  <a:gd name="connsiteY1" fmla="*/ 556249 h 916601"/>
                  <a:gd name="connsiteX2" fmla="*/ 1358825 w 1363008"/>
                  <a:gd name="connsiteY2" fmla="*/ 654229 h 916601"/>
                  <a:gd name="connsiteX3" fmla="*/ 1363008 w 1363008"/>
                  <a:gd name="connsiteY3" fmla="*/ 656873 h 916601"/>
                  <a:gd name="connsiteX4" fmla="*/ 1361587 w 1363008"/>
                  <a:gd name="connsiteY4" fmla="*/ 682238 h 916601"/>
                  <a:gd name="connsiteX5" fmla="*/ 1363008 w 1363008"/>
                  <a:gd name="connsiteY5" fmla="*/ 696648 h 916601"/>
                  <a:gd name="connsiteX6" fmla="*/ 1360699 w 1363008"/>
                  <a:gd name="connsiteY6" fmla="*/ 698086 h 916601"/>
                  <a:gd name="connsiteX7" fmla="*/ 1314742 w 1363008"/>
                  <a:gd name="connsiteY7" fmla="*/ 916601 h 916601"/>
                  <a:gd name="connsiteX8" fmla="*/ 981250 w 1363008"/>
                  <a:gd name="connsiteY8" fmla="*/ 295571 h 916601"/>
                  <a:gd name="connsiteX9" fmla="*/ 16238 w 1363008"/>
                  <a:gd name="connsiteY9" fmla="*/ 908663 h 916601"/>
                  <a:gd name="connsiteX10" fmla="*/ 2760 w 1363008"/>
                  <a:gd name="connsiteY10" fmla="*/ 698366 h 916601"/>
                  <a:gd name="connsiteX11" fmla="*/ 0 w 1363008"/>
                  <a:gd name="connsiteY11" fmla="*/ 696648 h 916601"/>
                  <a:gd name="connsiteX12" fmla="*/ 1580 w 1363008"/>
                  <a:gd name="connsiteY12" fmla="*/ 680629 h 916601"/>
                  <a:gd name="connsiteX13" fmla="*/ 0 w 1363008"/>
                  <a:gd name="connsiteY13" fmla="*/ 656873 h 916601"/>
                  <a:gd name="connsiteX14" fmla="*/ 4331 w 1363008"/>
                  <a:gd name="connsiteY14" fmla="*/ 652738 h 916601"/>
                  <a:gd name="connsiteX15" fmla="*/ 13846 w 1363008"/>
                  <a:gd name="connsiteY15" fmla="*/ 556249 h 916601"/>
                  <a:gd name="connsiteX16" fmla="*/ 681504 w 1363008"/>
                  <a:gd name="connsiteY16" fmla="*/ 0 h 916601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314742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64581"/>
                  <a:gd name="connsiteY0" fmla="*/ 0 h 958978"/>
                  <a:gd name="connsiteX1" fmla="*/ 1349162 w 1364581"/>
                  <a:gd name="connsiteY1" fmla="*/ 556249 h 958978"/>
                  <a:gd name="connsiteX2" fmla="*/ 1358825 w 1364581"/>
                  <a:gd name="connsiteY2" fmla="*/ 654229 h 958978"/>
                  <a:gd name="connsiteX3" fmla="*/ 1363008 w 1364581"/>
                  <a:gd name="connsiteY3" fmla="*/ 656873 h 958978"/>
                  <a:gd name="connsiteX4" fmla="*/ 1361587 w 1364581"/>
                  <a:gd name="connsiteY4" fmla="*/ 682238 h 958978"/>
                  <a:gd name="connsiteX5" fmla="*/ 1363008 w 1364581"/>
                  <a:gd name="connsiteY5" fmla="*/ 696648 h 958978"/>
                  <a:gd name="connsiteX6" fmla="*/ 1360699 w 1364581"/>
                  <a:gd name="connsiteY6" fmla="*/ 698086 h 958978"/>
                  <a:gd name="connsiteX7" fmla="*/ 1362251 w 1364581"/>
                  <a:gd name="connsiteY7" fmla="*/ 903054 h 958978"/>
                  <a:gd name="connsiteX8" fmla="*/ 1273467 w 1364581"/>
                  <a:gd name="connsiteY8" fmla="*/ 916601 h 958978"/>
                  <a:gd name="connsiteX9" fmla="*/ 981250 w 1364581"/>
                  <a:gd name="connsiteY9" fmla="*/ 295571 h 958978"/>
                  <a:gd name="connsiteX10" fmla="*/ 16238 w 1364581"/>
                  <a:gd name="connsiteY10" fmla="*/ 908663 h 958978"/>
                  <a:gd name="connsiteX11" fmla="*/ 2760 w 1364581"/>
                  <a:gd name="connsiteY11" fmla="*/ 698366 h 958978"/>
                  <a:gd name="connsiteX12" fmla="*/ 0 w 1364581"/>
                  <a:gd name="connsiteY12" fmla="*/ 696648 h 958978"/>
                  <a:gd name="connsiteX13" fmla="*/ 1580 w 1364581"/>
                  <a:gd name="connsiteY13" fmla="*/ 680629 h 958978"/>
                  <a:gd name="connsiteX14" fmla="*/ 0 w 1364581"/>
                  <a:gd name="connsiteY14" fmla="*/ 656873 h 958978"/>
                  <a:gd name="connsiteX15" fmla="*/ 4331 w 1364581"/>
                  <a:gd name="connsiteY15" fmla="*/ 652738 h 958978"/>
                  <a:gd name="connsiteX16" fmla="*/ 13846 w 1364581"/>
                  <a:gd name="connsiteY16" fmla="*/ 556249 h 958978"/>
                  <a:gd name="connsiteX17" fmla="*/ 681504 w 1364581"/>
                  <a:gd name="connsiteY17" fmla="*/ 0 h 958978"/>
                  <a:gd name="connsiteX0" fmla="*/ 681504 w 1383531"/>
                  <a:gd name="connsiteY0" fmla="*/ 0 h 920461"/>
                  <a:gd name="connsiteX1" fmla="*/ 1349162 w 1383531"/>
                  <a:gd name="connsiteY1" fmla="*/ 556249 h 920461"/>
                  <a:gd name="connsiteX2" fmla="*/ 1358825 w 1383531"/>
                  <a:gd name="connsiteY2" fmla="*/ 654229 h 920461"/>
                  <a:gd name="connsiteX3" fmla="*/ 1363008 w 1383531"/>
                  <a:gd name="connsiteY3" fmla="*/ 656873 h 920461"/>
                  <a:gd name="connsiteX4" fmla="*/ 1361587 w 1383531"/>
                  <a:gd name="connsiteY4" fmla="*/ 682238 h 920461"/>
                  <a:gd name="connsiteX5" fmla="*/ 1363008 w 1383531"/>
                  <a:gd name="connsiteY5" fmla="*/ 696648 h 920461"/>
                  <a:gd name="connsiteX6" fmla="*/ 1360699 w 1383531"/>
                  <a:gd name="connsiteY6" fmla="*/ 698086 h 920461"/>
                  <a:gd name="connsiteX7" fmla="*/ 1362251 w 1383531"/>
                  <a:gd name="connsiteY7" fmla="*/ 903054 h 920461"/>
                  <a:gd name="connsiteX8" fmla="*/ 1273467 w 1383531"/>
                  <a:gd name="connsiteY8" fmla="*/ 916601 h 920461"/>
                  <a:gd name="connsiteX9" fmla="*/ 981250 w 1383531"/>
                  <a:gd name="connsiteY9" fmla="*/ 295571 h 920461"/>
                  <a:gd name="connsiteX10" fmla="*/ 16238 w 1383531"/>
                  <a:gd name="connsiteY10" fmla="*/ 908663 h 920461"/>
                  <a:gd name="connsiteX11" fmla="*/ 2760 w 1383531"/>
                  <a:gd name="connsiteY11" fmla="*/ 698366 h 920461"/>
                  <a:gd name="connsiteX12" fmla="*/ 0 w 1383531"/>
                  <a:gd name="connsiteY12" fmla="*/ 696648 h 920461"/>
                  <a:gd name="connsiteX13" fmla="*/ 1580 w 1383531"/>
                  <a:gd name="connsiteY13" fmla="*/ 680629 h 920461"/>
                  <a:gd name="connsiteX14" fmla="*/ 0 w 1383531"/>
                  <a:gd name="connsiteY14" fmla="*/ 656873 h 920461"/>
                  <a:gd name="connsiteX15" fmla="*/ 4331 w 1383531"/>
                  <a:gd name="connsiteY15" fmla="*/ 652738 h 920461"/>
                  <a:gd name="connsiteX16" fmla="*/ 13846 w 1383531"/>
                  <a:gd name="connsiteY16" fmla="*/ 556249 h 920461"/>
                  <a:gd name="connsiteX17" fmla="*/ 681504 w 1383531"/>
                  <a:gd name="connsiteY17" fmla="*/ 0 h 920461"/>
                  <a:gd name="connsiteX0" fmla="*/ 681504 w 1390517"/>
                  <a:gd name="connsiteY0" fmla="*/ 0 h 980101"/>
                  <a:gd name="connsiteX1" fmla="*/ 1349162 w 1390517"/>
                  <a:gd name="connsiteY1" fmla="*/ 556249 h 980101"/>
                  <a:gd name="connsiteX2" fmla="*/ 1358825 w 1390517"/>
                  <a:gd name="connsiteY2" fmla="*/ 654229 h 980101"/>
                  <a:gd name="connsiteX3" fmla="*/ 1363008 w 1390517"/>
                  <a:gd name="connsiteY3" fmla="*/ 656873 h 980101"/>
                  <a:gd name="connsiteX4" fmla="*/ 1361587 w 1390517"/>
                  <a:gd name="connsiteY4" fmla="*/ 682238 h 980101"/>
                  <a:gd name="connsiteX5" fmla="*/ 1363008 w 1390517"/>
                  <a:gd name="connsiteY5" fmla="*/ 696648 h 980101"/>
                  <a:gd name="connsiteX6" fmla="*/ 1360699 w 1390517"/>
                  <a:gd name="connsiteY6" fmla="*/ 698086 h 980101"/>
                  <a:gd name="connsiteX7" fmla="*/ 1362251 w 1390517"/>
                  <a:gd name="connsiteY7" fmla="*/ 903054 h 980101"/>
                  <a:gd name="connsiteX8" fmla="*/ 1286167 w 1390517"/>
                  <a:gd name="connsiteY8" fmla="*/ 980101 h 980101"/>
                  <a:gd name="connsiteX9" fmla="*/ 981250 w 1390517"/>
                  <a:gd name="connsiteY9" fmla="*/ 295571 h 980101"/>
                  <a:gd name="connsiteX10" fmla="*/ 16238 w 1390517"/>
                  <a:gd name="connsiteY10" fmla="*/ 908663 h 980101"/>
                  <a:gd name="connsiteX11" fmla="*/ 2760 w 1390517"/>
                  <a:gd name="connsiteY11" fmla="*/ 698366 h 980101"/>
                  <a:gd name="connsiteX12" fmla="*/ 0 w 1390517"/>
                  <a:gd name="connsiteY12" fmla="*/ 696648 h 980101"/>
                  <a:gd name="connsiteX13" fmla="*/ 1580 w 1390517"/>
                  <a:gd name="connsiteY13" fmla="*/ 680629 h 980101"/>
                  <a:gd name="connsiteX14" fmla="*/ 0 w 1390517"/>
                  <a:gd name="connsiteY14" fmla="*/ 656873 h 980101"/>
                  <a:gd name="connsiteX15" fmla="*/ 4331 w 1390517"/>
                  <a:gd name="connsiteY15" fmla="*/ 652738 h 980101"/>
                  <a:gd name="connsiteX16" fmla="*/ 13846 w 1390517"/>
                  <a:gd name="connsiteY16" fmla="*/ 556249 h 980101"/>
                  <a:gd name="connsiteX17" fmla="*/ 681504 w 1390517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1504 w 1364581"/>
                  <a:gd name="connsiteY0" fmla="*/ 0 h 980101"/>
                  <a:gd name="connsiteX1" fmla="*/ 1349162 w 1364581"/>
                  <a:gd name="connsiteY1" fmla="*/ 556249 h 980101"/>
                  <a:gd name="connsiteX2" fmla="*/ 1358825 w 1364581"/>
                  <a:gd name="connsiteY2" fmla="*/ 654229 h 980101"/>
                  <a:gd name="connsiteX3" fmla="*/ 1363008 w 1364581"/>
                  <a:gd name="connsiteY3" fmla="*/ 656873 h 980101"/>
                  <a:gd name="connsiteX4" fmla="*/ 1361587 w 1364581"/>
                  <a:gd name="connsiteY4" fmla="*/ 682238 h 980101"/>
                  <a:gd name="connsiteX5" fmla="*/ 1363008 w 1364581"/>
                  <a:gd name="connsiteY5" fmla="*/ 696648 h 980101"/>
                  <a:gd name="connsiteX6" fmla="*/ 1360699 w 1364581"/>
                  <a:gd name="connsiteY6" fmla="*/ 698086 h 980101"/>
                  <a:gd name="connsiteX7" fmla="*/ 1362251 w 1364581"/>
                  <a:gd name="connsiteY7" fmla="*/ 903054 h 980101"/>
                  <a:gd name="connsiteX8" fmla="*/ 1286167 w 1364581"/>
                  <a:gd name="connsiteY8" fmla="*/ 980101 h 980101"/>
                  <a:gd name="connsiteX9" fmla="*/ 981250 w 1364581"/>
                  <a:gd name="connsiteY9" fmla="*/ 295571 h 980101"/>
                  <a:gd name="connsiteX10" fmla="*/ 16238 w 1364581"/>
                  <a:gd name="connsiteY10" fmla="*/ 908663 h 980101"/>
                  <a:gd name="connsiteX11" fmla="*/ 2760 w 1364581"/>
                  <a:gd name="connsiteY11" fmla="*/ 698366 h 980101"/>
                  <a:gd name="connsiteX12" fmla="*/ 0 w 1364581"/>
                  <a:gd name="connsiteY12" fmla="*/ 696648 h 980101"/>
                  <a:gd name="connsiteX13" fmla="*/ 1580 w 1364581"/>
                  <a:gd name="connsiteY13" fmla="*/ 680629 h 980101"/>
                  <a:gd name="connsiteX14" fmla="*/ 0 w 1364581"/>
                  <a:gd name="connsiteY14" fmla="*/ 656873 h 980101"/>
                  <a:gd name="connsiteX15" fmla="*/ 4331 w 1364581"/>
                  <a:gd name="connsiteY15" fmla="*/ 652738 h 980101"/>
                  <a:gd name="connsiteX16" fmla="*/ 13846 w 1364581"/>
                  <a:gd name="connsiteY16" fmla="*/ 556249 h 980101"/>
                  <a:gd name="connsiteX17" fmla="*/ 681504 w 1364581"/>
                  <a:gd name="connsiteY17" fmla="*/ 0 h 980101"/>
                  <a:gd name="connsiteX0" fmla="*/ 686971 w 1370048"/>
                  <a:gd name="connsiteY0" fmla="*/ 0 h 980101"/>
                  <a:gd name="connsiteX1" fmla="*/ 1354629 w 1370048"/>
                  <a:gd name="connsiteY1" fmla="*/ 556249 h 980101"/>
                  <a:gd name="connsiteX2" fmla="*/ 1364292 w 1370048"/>
                  <a:gd name="connsiteY2" fmla="*/ 654229 h 980101"/>
                  <a:gd name="connsiteX3" fmla="*/ 1368475 w 1370048"/>
                  <a:gd name="connsiteY3" fmla="*/ 656873 h 980101"/>
                  <a:gd name="connsiteX4" fmla="*/ 1367054 w 1370048"/>
                  <a:gd name="connsiteY4" fmla="*/ 682238 h 980101"/>
                  <a:gd name="connsiteX5" fmla="*/ 1368475 w 1370048"/>
                  <a:gd name="connsiteY5" fmla="*/ 696648 h 980101"/>
                  <a:gd name="connsiteX6" fmla="*/ 1366166 w 1370048"/>
                  <a:gd name="connsiteY6" fmla="*/ 698086 h 980101"/>
                  <a:gd name="connsiteX7" fmla="*/ 1367718 w 1370048"/>
                  <a:gd name="connsiteY7" fmla="*/ 903054 h 980101"/>
                  <a:gd name="connsiteX8" fmla="*/ 1291634 w 1370048"/>
                  <a:gd name="connsiteY8" fmla="*/ 980101 h 980101"/>
                  <a:gd name="connsiteX9" fmla="*/ 986717 w 1370048"/>
                  <a:gd name="connsiteY9" fmla="*/ 295571 h 980101"/>
                  <a:gd name="connsiteX10" fmla="*/ 9005 w 1370048"/>
                  <a:gd name="connsiteY10" fmla="*/ 908663 h 980101"/>
                  <a:gd name="connsiteX11" fmla="*/ 8227 w 1370048"/>
                  <a:gd name="connsiteY11" fmla="*/ 698366 h 980101"/>
                  <a:gd name="connsiteX12" fmla="*/ 5467 w 1370048"/>
                  <a:gd name="connsiteY12" fmla="*/ 696648 h 980101"/>
                  <a:gd name="connsiteX13" fmla="*/ 7047 w 1370048"/>
                  <a:gd name="connsiteY13" fmla="*/ 680629 h 980101"/>
                  <a:gd name="connsiteX14" fmla="*/ 5467 w 1370048"/>
                  <a:gd name="connsiteY14" fmla="*/ 656873 h 980101"/>
                  <a:gd name="connsiteX15" fmla="*/ 9798 w 1370048"/>
                  <a:gd name="connsiteY15" fmla="*/ 652738 h 980101"/>
                  <a:gd name="connsiteX16" fmla="*/ 19313 w 1370048"/>
                  <a:gd name="connsiteY16" fmla="*/ 556249 h 980101"/>
                  <a:gd name="connsiteX17" fmla="*/ 686971 w 1370048"/>
                  <a:gd name="connsiteY17" fmla="*/ 0 h 98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70048" h="980101">
                    <a:moveTo>
                      <a:pt x="686971" y="0"/>
                    </a:moveTo>
                    <a:cubicBezTo>
                      <a:pt x="1168707" y="0"/>
                      <a:pt x="1291082" y="238799"/>
                      <a:pt x="1354629" y="556249"/>
                    </a:cubicBezTo>
                    <a:lnTo>
                      <a:pt x="1364292" y="654229"/>
                    </a:lnTo>
                    <a:lnTo>
                      <a:pt x="1368475" y="656873"/>
                    </a:lnTo>
                    <a:cubicBezTo>
                      <a:pt x="1368001" y="665328"/>
                      <a:pt x="1367528" y="673783"/>
                      <a:pt x="1367054" y="682238"/>
                    </a:cubicBezTo>
                    <a:lnTo>
                      <a:pt x="1368475" y="696648"/>
                    </a:lnTo>
                    <a:lnTo>
                      <a:pt x="1366166" y="698086"/>
                    </a:lnTo>
                    <a:cubicBezTo>
                      <a:pt x="1361277" y="715554"/>
                      <a:pt x="1375378" y="615810"/>
                      <a:pt x="1367718" y="903054"/>
                    </a:cubicBezTo>
                    <a:cubicBezTo>
                      <a:pt x="1360059" y="939473"/>
                      <a:pt x="1340847" y="934240"/>
                      <a:pt x="1291634" y="980101"/>
                    </a:cubicBezTo>
                    <a:cubicBezTo>
                      <a:pt x="1256968" y="585637"/>
                      <a:pt x="1224301" y="476811"/>
                      <a:pt x="986717" y="295571"/>
                    </a:cubicBezTo>
                    <a:cubicBezTo>
                      <a:pt x="829567" y="622331"/>
                      <a:pt x="169970" y="948069"/>
                      <a:pt x="9005" y="908663"/>
                    </a:cubicBezTo>
                    <a:cubicBezTo>
                      <a:pt x="-12951" y="727439"/>
                      <a:pt x="12720" y="768465"/>
                      <a:pt x="8227" y="698366"/>
                    </a:cubicBezTo>
                    <a:lnTo>
                      <a:pt x="5467" y="696648"/>
                    </a:lnTo>
                    <a:lnTo>
                      <a:pt x="7047" y="680629"/>
                    </a:lnTo>
                    <a:lnTo>
                      <a:pt x="5467" y="656873"/>
                    </a:lnTo>
                    <a:lnTo>
                      <a:pt x="9798" y="652738"/>
                    </a:lnTo>
                    <a:lnTo>
                      <a:pt x="19313" y="556249"/>
                    </a:lnTo>
                    <a:cubicBezTo>
                      <a:pt x="82861" y="238799"/>
                      <a:pt x="205235" y="0"/>
                      <a:pt x="68697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9" name="Freeform 548"/>
              <p:cNvSpPr/>
              <p:nvPr/>
            </p:nvSpPr>
            <p:spPr>
              <a:xfrm rot="16200000">
                <a:off x="1243799" y="3602987"/>
                <a:ext cx="1365515" cy="1928932"/>
              </a:xfrm>
              <a:custGeom>
                <a:avLst/>
                <a:gdLst>
                  <a:gd name="connsiteX0" fmla="*/ 1365515 w 1365515"/>
                  <a:gd name="connsiteY0" fmla="*/ 942241 h 1928932"/>
                  <a:gd name="connsiteX1" fmla="*/ 1363457 w 1365515"/>
                  <a:gd name="connsiteY1" fmla="*/ 964466 h 1928932"/>
                  <a:gd name="connsiteX2" fmla="*/ 1365515 w 1365515"/>
                  <a:gd name="connsiteY2" fmla="*/ 986691 h 1928932"/>
                  <a:gd name="connsiteX3" fmla="*/ 1361401 w 1365515"/>
                  <a:gd name="connsiteY3" fmla="*/ 986672 h 1928932"/>
                  <a:gd name="connsiteX4" fmla="*/ 1353717 w 1365515"/>
                  <a:gd name="connsiteY4" fmla="*/ 1069645 h 1928932"/>
                  <a:gd name="connsiteX5" fmla="*/ 1087717 w 1365515"/>
                  <a:gd name="connsiteY5" fmla="*/ 1885121 h 1928932"/>
                  <a:gd name="connsiteX6" fmla="*/ 0 w 1365515"/>
                  <a:gd name="connsiteY6" fmla="*/ 1916866 h 1928932"/>
                  <a:gd name="connsiteX7" fmla="*/ 800 w 1365515"/>
                  <a:gd name="connsiteY7" fmla="*/ 1432730 h 1928932"/>
                  <a:gd name="connsiteX8" fmla="*/ 1574 w 1365515"/>
                  <a:gd name="connsiteY8" fmla="*/ 964466 h 1928932"/>
                  <a:gd name="connsiteX9" fmla="*/ 800 w 1365515"/>
                  <a:gd name="connsiteY9" fmla="*/ 496202 h 1928932"/>
                  <a:gd name="connsiteX10" fmla="*/ 0 w 1365515"/>
                  <a:gd name="connsiteY10" fmla="*/ 12066 h 1928932"/>
                  <a:gd name="connsiteX11" fmla="*/ 1087717 w 1365515"/>
                  <a:gd name="connsiteY11" fmla="*/ 43811 h 1928932"/>
                  <a:gd name="connsiteX12" fmla="*/ 1353717 w 1365515"/>
                  <a:gd name="connsiteY12" fmla="*/ 859287 h 1928932"/>
                  <a:gd name="connsiteX13" fmla="*/ 1361401 w 1365515"/>
                  <a:gd name="connsiteY13" fmla="*/ 942260 h 192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65515" h="1928932">
                    <a:moveTo>
                      <a:pt x="1365515" y="942241"/>
                    </a:moveTo>
                    <a:lnTo>
                      <a:pt x="1363457" y="964466"/>
                    </a:lnTo>
                    <a:lnTo>
                      <a:pt x="1365515" y="986691"/>
                    </a:lnTo>
                    <a:lnTo>
                      <a:pt x="1361401" y="986672"/>
                    </a:lnTo>
                    <a:lnTo>
                      <a:pt x="1353717" y="1069645"/>
                    </a:lnTo>
                    <a:cubicBezTo>
                      <a:pt x="1296944" y="1676922"/>
                      <a:pt x="1269329" y="1844953"/>
                      <a:pt x="1087717" y="1885121"/>
                    </a:cubicBezTo>
                    <a:cubicBezTo>
                      <a:pt x="850028" y="1910518"/>
                      <a:pt x="307538" y="1948616"/>
                      <a:pt x="0" y="1916866"/>
                    </a:cubicBezTo>
                    <a:cubicBezTo>
                      <a:pt x="267" y="1759722"/>
                      <a:pt x="534" y="1596226"/>
                      <a:pt x="800" y="1432730"/>
                    </a:cubicBezTo>
                    <a:lnTo>
                      <a:pt x="1574" y="964466"/>
                    </a:lnTo>
                    <a:lnTo>
                      <a:pt x="800" y="496202"/>
                    </a:lnTo>
                    <a:cubicBezTo>
                      <a:pt x="534" y="332706"/>
                      <a:pt x="267" y="169211"/>
                      <a:pt x="0" y="12066"/>
                    </a:cubicBezTo>
                    <a:cubicBezTo>
                      <a:pt x="307538" y="-19684"/>
                      <a:pt x="850028" y="18414"/>
                      <a:pt x="1087717" y="43811"/>
                    </a:cubicBezTo>
                    <a:cubicBezTo>
                      <a:pt x="1269329" y="83979"/>
                      <a:pt x="1296944" y="252010"/>
                      <a:pt x="1353717" y="859287"/>
                    </a:cubicBezTo>
                    <a:lnTo>
                      <a:pt x="1361401" y="942260"/>
                    </a:lnTo>
                    <a:close/>
                  </a:path>
                </a:pathLst>
              </a:custGeom>
              <a:solidFill>
                <a:srgbClr val="E5BC7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0" name="Freeform 549"/>
              <p:cNvSpPr/>
              <p:nvPr/>
            </p:nvSpPr>
            <p:spPr>
              <a:xfrm rot="16200000">
                <a:off x="1289478" y="3929503"/>
                <a:ext cx="1317349" cy="1324067"/>
              </a:xfrm>
              <a:custGeom>
                <a:avLst/>
                <a:gdLst>
                  <a:gd name="connsiteX0" fmla="*/ 1317349 w 1317349"/>
                  <a:gd name="connsiteY0" fmla="*/ 205049 h 1324067"/>
                  <a:gd name="connsiteX1" fmla="*/ 1288740 w 1317349"/>
                  <a:gd name="connsiteY1" fmla="*/ 216592 h 1324067"/>
                  <a:gd name="connsiteX2" fmla="*/ 1065521 w 1317349"/>
                  <a:gd name="connsiteY2" fmla="*/ 654320 h 1324067"/>
                  <a:gd name="connsiteX3" fmla="*/ 1288740 w 1317349"/>
                  <a:gd name="connsiteY3" fmla="*/ 1092047 h 1324067"/>
                  <a:gd name="connsiteX4" fmla="*/ 1317349 w 1317349"/>
                  <a:gd name="connsiteY4" fmla="*/ 1103591 h 1324067"/>
                  <a:gd name="connsiteX5" fmla="*/ 1313188 w 1317349"/>
                  <a:gd name="connsiteY5" fmla="*/ 1137464 h 1324067"/>
                  <a:gd name="connsiteX6" fmla="*/ 1297512 w 1317349"/>
                  <a:gd name="connsiteY6" fmla="*/ 1242693 h 1324067"/>
                  <a:gd name="connsiteX7" fmla="*/ 1281314 w 1317349"/>
                  <a:gd name="connsiteY7" fmla="*/ 1324067 h 1324067"/>
                  <a:gd name="connsiteX8" fmla="*/ 1154393 w 1317349"/>
                  <a:gd name="connsiteY8" fmla="*/ 1305620 h 1324067"/>
                  <a:gd name="connsiteX9" fmla="*/ 314965 w 1317349"/>
                  <a:gd name="connsiteY9" fmla="*/ 1260450 h 1324067"/>
                  <a:gd name="connsiteX10" fmla="*/ 12387 w 1317349"/>
                  <a:gd name="connsiteY10" fmla="*/ 1265824 h 1324067"/>
                  <a:gd name="connsiteX11" fmla="*/ 10 w 1317349"/>
                  <a:gd name="connsiteY11" fmla="*/ 1266500 h 1324067"/>
                  <a:gd name="connsiteX12" fmla="*/ 245 w 1317349"/>
                  <a:gd name="connsiteY12" fmla="*/ 1122584 h 1324067"/>
                  <a:gd name="connsiteX13" fmla="*/ 1019 w 1317349"/>
                  <a:gd name="connsiteY13" fmla="*/ 654320 h 1324067"/>
                  <a:gd name="connsiteX14" fmla="*/ 245 w 1317349"/>
                  <a:gd name="connsiteY14" fmla="*/ 186056 h 1324067"/>
                  <a:gd name="connsiteX15" fmla="*/ 0 w 1317349"/>
                  <a:gd name="connsiteY15" fmla="*/ 36169 h 1324067"/>
                  <a:gd name="connsiteX16" fmla="*/ 121594 w 1317349"/>
                  <a:gd name="connsiteY16" fmla="*/ 42818 h 1324067"/>
                  <a:gd name="connsiteX17" fmla="*/ 424171 w 1317349"/>
                  <a:gd name="connsiteY17" fmla="*/ 48191 h 1324067"/>
                  <a:gd name="connsiteX18" fmla="*/ 1263599 w 1317349"/>
                  <a:gd name="connsiteY18" fmla="*/ 3022 h 1324067"/>
                  <a:gd name="connsiteX19" fmla="*/ 1284385 w 1317349"/>
                  <a:gd name="connsiteY19" fmla="*/ 0 h 1324067"/>
                  <a:gd name="connsiteX20" fmla="*/ 1297512 w 1317349"/>
                  <a:gd name="connsiteY20" fmla="*/ 65948 h 1324067"/>
                  <a:gd name="connsiteX21" fmla="*/ 1313188 w 1317349"/>
                  <a:gd name="connsiteY21" fmla="*/ 171177 h 132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17349" h="1324067">
                    <a:moveTo>
                      <a:pt x="1317349" y="205049"/>
                    </a:moveTo>
                    <a:lnTo>
                      <a:pt x="1288740" y="216592"/>
                    </a:lnTo>
                    <a:cubicBezTo>
                      <a:pt x="1157563" y="288711"/>
                      <a:pt x="1065521" y="457544"/>
                      <a:pt x="1065521" y="654320"/>
                    </a:cubicBezTo>
                    <a:cubicBezTo>
                      <a:pt x="1065521" y="851096"/>
                      <a:pt x="1157563" y="1019929"/>
                      <a:pt x="1288740" y="1092047"/>
                    </a:cubicBezTo>
                    <a:lnTo>
                      <a:pt x="1317349" y="1103591"/>
                    </a:lnTo>
                    <a:lnTo>
                      <a:pt x="1313188" y="1137464"/>
                    </a:lnTo>
                    <a:cubicBezTo>
                      <a:pt x="1308159" y="1175631"/>
                      <a:pt x="1302984" y="1210622"/>
                      <a:pt x="1297512" y="1242693"/>
                    </a:cubicBezTo>
                    <a:lnTo>
                      <a:pt x="1281314" y="1324067"/>
                    </a:lnTo>
                    <a:lnTo>
                      <a:pt x="1154393" y="1305620"/>
                    </a:lnTo>
                    <a:cubicBezTo>
                      <a:pt x="914774" y="1277102"/>
                      <a:pt x="625908" y="1260450"/>
                      <a:pt x="314965" y="1260450"/>
                    </a:cubicBezTo>
                    <a:cubicBezTo>
                      <a:pt x="211318" y="1260450"/>
                      <a:pt x="110123" y="1262300"/>
                      <a:pt x="12387" y="1265824"/>
                    </a:cubicBezTo>
                    <a:lnTo>
                      <a:pt x="10" y="1266500"/>
                    </a:lnTo>
                    <a:lnTo>
                      <a:pt x="245" y="1122584"/>
                    </a:lnTo>
                    <a:lnTo>
                      <a:pt x="1019" y="654320"/>
                    </a:lnTo>
                    <a:lnTo>
                      <a:pt x="245" y="186056"/>
                    </a:lnTo>
                    <a:lnTo>
                      <a:pt x="0" y="36169"/>
                    </a:lnTo>
                    <a:lnTo>
                      <a:pt x="121594" y="42818"/>
                    </a:lnTo>
                    <a:cubicBezTo>
                      <a:pt x="219329" y="46341"/>
                      <a:pt x="320524" y="48191"/>
                      <a:pt x="424171" y="48191"/>
                    </a:cubicBezTo>
                    <a:cubicBezTo>
                      <a:pt x="735114" y="48191"/>
                      <a:pt x="1023980" y="31539"/>
                      <a:pt x="1263599" y="3022"/>
                    </a:cubicBezTo>
                    <a:lnTo>
                      <a:pt x="1284385" y="0"/>
                    </a:lnTo>
                    <a:lnTo>
                      <a:pt x="1297512" y="65948"/>
                    </a:lnTo>
                    <a:cubicBezTo>
                      <a:pt x="1302984" y="98019"/>
                      <a:pt x="1308159" y="133010"/>
                      <a:pt x="1313188" y="171177"/>
                    </a:cubicBezTo>
                    <a:close/>
                  </a:path>
                </a:pathLst>
              </a:custGeom>
              <a:solidFill>
                <a:srgbClr val="447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/>
              <p:cNvSpPr/>
              <p:nvPr/>
            </p:nvSpPr>
            <p:spPr>
              <a:xfrm flipH="1">
                <a:off x="1956921" y="1999485"/>
                <a:ext cx="934101" cy="3250726"/>
              </a:xfrm>
              <a:custGeom>
                <a:avLst/>
                <a:gdLst>
                  <a:gd name="connsiteX0" fmla="*/ 934101 w 934101"/>
                  <a:gd name="connsiteY0" fmla="*/ 0 h 3250726"/>
                  <a:gd name="connsiteX1" fmla="*/ 778607 w 934101"/>
                  <a:gd name="connsiteY1" fmla="*/ 10292 h 3250726"/>
                  <a:gd name="connsiteX2" fmla="*/ 275342 w 934101"/>
                  <a:gd name="connsiteY2" fmla="*/ 555660 h 3250726"/>
                  <a:gd name="connsiteX3" fmla="*/ 265679 w 934101"/>
                  <a:gd name="connsiteY3" fmla="*/ 653640 h 3250726"/>
                  <a:gd name="connsiteX4" fmla="*/ 261496 w 934101"/>
                  <a:gd name="connsiteY4" fmla="*/ 656284 h 3250726"/>
                  <a:gd name="connsiteX5" fmla="*/ 262917 w 934101"/>
                  <a:gd name="connsiteY5" fmla="*/ 681649 h 3250726"/>
                  <a:gd name="connsiteX6" fmla="*/ 261496 w 934101"/>
                  <a:gd name="connsiteY6" fmla="*/ 696059 h 3250726"/>
                  <a:gd name="connsiteX7" fmla="*/ 263805 w 934101"/>
                  <a:gd name="connsiteY7" fmla="*/ 697497 h 3250726"/>
                  <a:gd name="connsiteX8" fmla="*/ 260399 w 934101"/>
                  <a:gd name="connsiteY8" fmla="*/ 734656 h 3250726"/>
                  <a:gd name="connsiteX9" fmla="*/ 252544 w 934101"/>
                  <a:gd name="connsiteY9" fmla="*/ 738266 h 3250726"/>
                  <a:gd name="connsiteX10" fmla="*/ 153834 w 934101"/>
                  <a:gd name="connsiteY10" fmla="*/ 929537 h 3250726"/>
                  <a:gd name="connsiteX11" fmla="*/ 265680 w 934101"/>
                  <a:gd name="connsiteY11" fmla="*/ 1113141 h 3250726"/>
                  <a:gd name="connsiteX12" fmla="*/ 313488 w 934101"/>
                  <a:gd name="connsiteY12" fmla="*/ 1131461 h 3250726"/>
                  <a:gd name="connsiteX13" fmla="*/ 343481 w 934101"/>
                  <a:gd name="connsiteY13" fmla="*/ 1243958 h 3250726"/>
                  <a:gd name="connsiteX14" fmla="*/ 402611 w 934101"/>
                  <a:gd name="connsiteY14" fmla="*/ 1394142 h 3250726"/>
                  <a:gd name="connsiteX15" fmla="*/ 413244 w 934101"/>
                  <a:gd name="connsiteY15" fmla="*/ 1413158 h 3250726"/>
                  <a:gd name="connsiteX16" fmla="*/ 414054 w 934101"/>
                  <a:gd name="connsiteY16" fmla="*/ 1415164 h 3250726"/>
                  <a:gd name="connsiteX17" fmla="*/ 418179 w 934101"/>
                  <a:gd name="connsiteY17" fmla="*/ 1421983 h 3250726"/>
                  <a:gd name="connsiteX18" fmla="*/ 479660 w 934101"/>
                  <a:gd name="connsiteY18" fmla="*/ 1531935 h 3250726"/>
                  <a:gd name="connsiteX19" fmla="*/ 498939 w 934101"/>
                  <a:gd name="connsiteY19" fmla="*/ 1555514 h 3250726"/>
                  <a:gd name="connsiteX20" fmla="*/ 506691 w 934101"/>
                  <a:gd name="connsiteY20" fmla="*/ 1568331 h 3250726"/>
                  <a:gd name="connsiteX21" fmla="*/ 525918 w 934101"/>
                  <a:gd name="connsiteY21" fmla="*/ 1588512 h 3250726"/>
                  <a:gd name="connsiteX22" fmla="*/ 575800 w 934101"/>
                  <a:gd name="connsiteY22" fmla="*/ 1649519 h 3250726"/>
                  <a:gd name="connsiteX23" fmla="*/ 606692 w 934101"/>
                  <a:gd name="connsiteY23" fmla="*/ 1673288 h 3250726"/>
                  <a:gd name="connsiteX24" fmla="*/ 624697 w 934101"/>
                  <a:gd name="connsiteY24" fmla="*/ 1692185 h 3250726"/>
                  <a:gd name="connsiteX25" fmla="*/ 684258 w 934101"/>
                  <a:gd name="connsiteY25" fmla="*/ 1732967 h 3250726"/>
                  <a:gd name="connsiteX26" fmla="*/ 692198 w 934101"/>
                  <a:gd name="connsiteY26" fmla="*/ 1739076 h 3250726"/>
                  <a:gd name="connsiteX27" fmla="*/ 736965 w 934101"/>
                  <a:gd name="connsiteY27" fmla="*/ 1760020 h 3250726"/>
                  <a:gd name="connsiteX28" fmla="*/ 707678 w 934101"/>
                  <a:gd name="connsiteY28" fmla="*/ 1911655 h 3250726"/>
                  <a:gd name="connsiteX29" fmla="*/ 651539 w 934101"/>
                  <a:gd name="connsiteY29" fmla="*/ 1917290 h 3250726"/>
                  <a:gd name="connsiteX30" fmla="*/ 43811 w 934101"/>
                  <a:gd name="connsiteY30" fmla="*/ 2163009 h 3250726"/>
                  <a:gd name="connsiteX31" fmla="*/ 12066 w 934101"/>
                  <a:gd name="connsiteY31" fmla="*/ 3250726 h 3250726"/>
                  <a:gd name="connsiteX32" fmla="*/ 496202 w 934101"/>
                  <a:gd name="connsiteY32" fmla="*/ 3249926 h 3250726"/>
                  <a:gd name="connsiteX33" fmla="*/ 915600 w 934101"/>
                  <a:gd name="connsiteY33" fmla="*/ 3249233 h 3250726"/>
                  <a:gd name="connsiteX34" fmla="*/ 934101 w 934101"/>
                  <a:gd name="connsiteY34" fmla="*/ 3250021 h 325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34101" h="3250726">
                    <a:moveTo>
                      <a:pt x="934101" y="0"/>
                    </a:moveTo>
                    <a:lnTo>
                      <a:pt x="778607" y="10292"/>
                    </a:lnTo>
                    <a:cubicBezTo>
                      <a:pt x="431590" y="60340"/>
                      <a:pt x="330946" y="277891"/>
                      <a:pt x="275342" y="555660"/>
                    </a:cubicBezTo>
                    <a:lnTo>
                      <a:pt x="265679" y="653640"/>
                    </a:lnTo>
                    <a:lnTo>
                      <a:pt x="261496" y="656284"/>
                    </a:lnTo>
                    <a:cubicBezTo>
                      <a:pt x="261970" y="664739"/>
                      <a:pt x="262443" y="673194"/>
                      <a:pt x="262917" y="681649"/>
                    </a:cubicBezTo>
                    <a:lnTo>
                      <a:pt x="261496" y="696059"/>
                    </a:lnTo>
                    <a:lnTo>
                      <a:pt x="263805" y="697497"/>
                    </a:lnTo>
                    <a:lnTo>
                      <a:pt x="260399" y="734656"/>
                    </a:lnTo>
                    <a:lnTo>
                      <a:pt x="252544" y="738266"/>
                    </a:lnTo>
                    <a:cubicBezTo>
                      <a:pt x="189532" y="781006"/>
                      <a:pt x="150971" y="852241"/>
                      <a:pt x="153834" y="929537"/>
                    </a:cubicBezTo>
                    <a:cubicBezTo>
                      <a:pt x="156685" y="1006509"/>
                      <a:pt x="200073" y="1074716"/>
                      <a:pt x="265680" y="1113141"/>
                    </a:cubicBezTo>
                    <a:lnTo>
                      <a:pt x="313488" y="1131461"/>
                    </a:lnTo>
                    <a:lnTo>
                      <a:pt x="343481" y="1243958"/>
                    </a:lnTo>
                    <a:cubicBezTo>
                      <a:pt x="360334" y="1295216"/>
                      <a:pt x="379979" y="1345712"/>
                      <a:pt x="402611" y="1394142"/>
                    </a:cubicBezTo>
                    <a:lnTo>
                      <a:pt x="413244" y="1413158"/>
                    </a:lnTo>
                    <a:lnTo>
                      <a:pt x="414054" y="1415164"/>
                    </a:lnTo>
                    <a:lnTo>
                      <a:pt x="418179" y="1421983"/>
                    </a:lnTo>
                    <a:lnTo>
                      <a:pt x="479660" y="1531935"/>
                    </a:lnTo>
                    <a:lnTo>
                      <a:pt x="498939" y="1555514"/>
                    </a:lnTo>
                    <a:lnTo>
                      <a:pt x="506691" y="1568331"/>
                    </a:lnTo>
                    <a:lnTo>
                      <a:pt x="525918" y="1588512"/>
                    </a:lnTo>
                    <a:lnTo>
                      <a:pt x="575800" y="1649519"/>
                    </a:lnTo>
                    <a:lnTo>
                      <a:pt x="606692" y="1673288"/>
                    </a:lnTo>
                    <a:lnTo>
                      <a:pt x="624697" y="1692185"/>
                    </a:lnTo>
                    <a:lnTo>
                      <a:pt x="684258" y="1732967"/>
                    </a:lnTo>
                    <a:lnTo>
                      <a:pt x="692198" y="1739076"/>
                    </a:lnTo>
                    <a:lnTo>
                      <a:pt x="736965" y="1760020"/>
                    </a:lnTo>
                    <a:lnTo>
                      <a:pt x="707678" y="1911655"/>
                    </a:lnTo>
                    <a:lnTo>
                      <a:pt x="651539" y="1917290"/>
                    </a:lnTo>
                    <a:cubicBezTo>
                      <a:pt x="212000" y="1963092"/>
                      <a:pt x="78958" y="2004098"/>
                      <a:pt x="43811" y="2163009"/>
                    </a:cubicBezTo>
                    <a:cubicBezTo>
                      <a:pt x="18414" y="2400698"/>
                      <a:pt x="-19684" y="2943188"/>
                      <a:pt x="12066" y="3250726"/>
                    </a:cubicBezTo>
                    <a:cubicBezTo>
                      <a:pt x="169210" y="3250459"/>
                      <a:pt x="332706" y="3250192"/>
                      <a:pt x="496202" y="3249926"/>
                    </a:cubicBezTo>
                    <a:lnTo>
                      <a:pt x="915600" y="3249233"/>
                    </a:lnTo>
                    <a:lnTo>
                      <a:pt x="934101" y="3250021"/>
                    </a:lnTo>
                    <a:close/>
                  </a:path>
                </a:pathLst>
              </a:custGeom>
              <a:solidFill>
                <a:sysClr val="windowText" lastClr="000000">
                  <a:alpha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41" name="Freeform 540"/>
            <p:cNvSpPr/>
            <p:nvPr/>
          </p:nvSpPr>
          <p:spPr>
            <a:xfrm>
              <a:off x="3427355" y="1723945"/>
              <a:ext cx="973073" cy="1126522"/>
            </a:xfrm>
            <a:custGeom>
              <a:avLst/>
              <a:gdLst>
                <a:gd name="connsiteX0" fmla="*/ 601 w 973073"/>
                <a:gd name="connsiteY0" fmla="*/ 973074 h 1126522"/>
                <a:gd name="connsiteX1" fmla="*/ 973073 w 973073"/>
                <a:gd name="connsiteY1" fmla="*/ 973074 h 1126522"/>
                <a:gd name="connsiteX2" fmla="*/ 973073 w 973073"/>
                <a:gd name="connsiteY2" fmla="*/ 1126522 h 1126522"/>
                <a:gd name="connsiteX3" fmla="*/ 601 w 973073"/>
                <a:gd name="connsiteY3" fmla="*/ 1126522 h 1126522"/>
                <a:gd name="connsiteX4" fmla="*/ 0 w 973073"/>
                <a:gd name="connsiteY4" fmla="*/ 488035 h 1126522"/>
                <a:gd name="connsiteX5" fmla="*/ 9756 w 973073"/>
                <a:gd name="connsiteY5" fmla="*/ 584809 h 1126522"/>
                <a:gd name="connsiteX6" fmla="*/ 388354 w 973073"/>
                <a:gd name="connsiteY6" fmla="*/ 963408 h 1126522"/>
                <a:gd name="connsiteX7" fmla="*/ 484236 w 973073"/>
                <a:gd name="connsiteY7" fmla="*/ 973073 h 1126522"/>
                <a:gd name="connsiteX8" fmla="*/ 0 w 973073"/>
                <a:gd name="connsiteY8" fmla="*/ 973073 h 1126522"/>
                <a:gd name="connsiteX9" fmla="*/ 0 w 973073"/>
                <a:gd name="connsiteY9" fmla="*/ 0 h 1126522"/>
                <a:gd name="connsiteX10" fmla="*/ 973073 w 973073"/>
                <a:gd name="connsiteY10" fmla="*/ 0 h 1126522"/>
                <a:gd name="connsiteX11" fmla="*/ 973073 w 973073"/>
                <a:gd name="connsiteY11" fmla="*/ 973073 h 1126522"/>
                <a:gd name="connsiteX12" fmla="*/ 488580 w 973073"/>
                <a:gd name="connsiteY12" fmla="*/ 973073 h 1126522"/>
                <a:gd name="connsiteX13" fmla="*/ 584462 w 973073"/>
                <a:gd name="connsiteY13" fmla="*/ 963408 h 1126522"/>
                <a:gd name="connsiteX14" fmla="*/ 972945 w 973073"/>
                <a:gd name="connsiteY14" fmla="*/ 486755 h 1126522"/>
                <a:gd name="connsiteX15" fmla="*/ 486408 w 973073"/>
                <a:gd name="connsiteY15" fmla="*/ 218 h 1126522"/>
                <a:gd name="connsiteX16" fmla="*/ 9756 w 973073"/>
                <a:gd name="connsiteY16" fmla="*/ 388701 h 1126522"/>
                <a:gd name="connsiteX17" fmla="*/ 0 w 973073"/>
                <a:gd name="connsiteY17" fmla="*/ 485476 h 112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073" h="1126522">
                  <a:moveTo>
                    <a:pt x="601" y="973074"/>
                  </a:moveTo>
                  <a:lnTo>
                    <a:pt x="973073" y="973074"/>
                  </a:lnTo>
                  <a:lnTo>
                    <a:pt x="973073" y="1126522"/>
                  </a:lnTo>
                  <a:lnTo>
                    <a:pt x="601" y="1126522"/>
                  </a:lnTo>
                  <a:close/>
                  <a:moveTo>
                    <a:pt x="0" y="488035"/>
                  </a:moveTo>
                  <a:lnTo>
                    <a:pt x="9756" y="584809"/>
                  </a:lnTo>
                  <a:cubicBezTo>
                    <a:pt x="48642" y="774844"/>
                    <a:pt x="198320" y="924521"/>
                    <a:pt x="388354" y="963408"/>
                  </a:cubicBezTo>
                  <a:lnTo>
                    <a:pt x="484236" y="973073"/>
                  </a:lnTo>
                  <a:lnTo>
                    <a:pt x="0" y="973073"/>
                  </a:lnTo>
                  <a:close/>
                  <a:moveTo>
                    <a:pt x="0" y="0"/>
                  </a:moveTo>
                  <a:lnTo>
                    <a:pt x="973073" y="0"/>
                  </a:lnTo>
                  <a:lnTo>
                    <a:pt x="973073" y="973073"/>
                  </a:lnTo>
                  <a:lnTo>
                    <a:pt x="488580" y="973073"/>
                  </a:lnTo>
                  <a:lnTo>
                    <a:pt x="584462" y="963408"/>
                  </a:lnTo>
                  <a:cubicBezTo>
                    <a:pt x="806169" y="918040"/>
                    <a:pt x="972945" y="721874"/>
                    <a:pt x="972945" y="486755"/>
                  </a:cubicBezTo>
                  <a:cubicBezTo>
                    <a:pt x="972945" y="218048"/>
                    <a:pt x="755115" y="218"/>
                    <a:pt x="486408" y="218"/>
                  </a:cubicBezTo>
                  <a:cubicBezTo>
                    <a:pt x="251289" y="218"/>
                    <a:pt x="55123" y="166994"/>
                    <a:pt x="9756" y="388701"/>
                  </a:cubicBezTo>
                  <a:lnTo>
                    <a:pt x="0" y="485476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4" name="Group 553"/>
          <p:cNvGrpSpPr/>
          <p:nvPr/>
        </p:nvGrpSpPr>
        <p:grpSpPr>
          <a:xfrm>
            <a:off x="11185823" y="3334267"/>
            <a:ext cx="651814" cy="3391655"/>
            <a:chOff x="11185823" y="3334267"/>
            <a:chExt cx="651814" cy="3391655"/>
          </a:xfrm>
        </p:grpSpPr>
        <p:pic>
          <p:nvPicPr>
            <p:cNvPr id="349" name="Picture 34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185823" y="3334267"/>
              <a:ext cx="602867" cy="806950"/>
            </a:xfrm>
            <a:prstGeom prst="rect">
              <a:avLst/>
            </a:prstGeom>
          </p:spPr>
        </p:pic>
        <p:pic>
          <p:nvPicPr>
            <p:cNvPr id="365" name="Picture 36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211312" y="4274809"/>
              <a:ext cx="626325" cy="795221"/>
            </a:xfrm>
            <a:prstGeom prst="rect">
              <a:avLst/>
            </a:prstGeom>
          </p:spPr>
        </p:pic>
        <p:pic>
          <p:nvPicPr>
            <p:cNvPr id="552" name="Picture 5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4259" y="5274894"/>
              <a:ext cx="640399" cy="619287"/>
            </a:xfrm>
            <a:prstGeom prst="rect">
              <a:avLst/>
            </a:prstGeom>
          </p:spPr>
        </p:pic>
        <p:pic>
          <p:nvPicPr>
            <p:cNvPr id="553" name="Picture 5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55249" y="6010458"/>
              <a:ext cx="518418" cy="715464"/>
            </a:xfrm>
            <a:prstGeom prst="rect">
              <a:avLst/>
            </a:prstGeom>
          </p:spPr>
        </p:pic>
      </p:grpSp>
      <p:grpSp>
        <p:nvGrpSpPr>
          <p:cNvPr id="573" name="Group 572"/>
          <p:cNvGrpSpPr/>
          <p:nvPr/>
        </p:nvGrpSpPr>
        <p:grpSpPr>
          <a:xfrm>
            <a:off x="3747157" y="3143739"/>
            <a:ext cx="1862104" cy="1570887"/>
            <a:chOff x="12383748" y="1219011"/>
            <a:chExt cx="1862104" cy="1570887"/>
          </a:xfrm>
        </p:grpSpPr>
        <p:sp>
          <p:nvSpPr>
            <p:cNvPr id="558" name="Freeform 55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9" name="Freeform 55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5" name="Freeform 564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6" name="Oval 565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7" name="Oval 566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74" name="Rectangular Callout 573"/>
          <p:cNvSpPr/>
          <p:nvPr/>
        </p:nvSpPr>
        <p:spPr>
          <a:xfrm>
            <a:off x="3747158" y="4876148"/>
            <a:ext cx="3657194" cy="1882800"/>
          </a:xfrm>
          <a:prstGeom prst="wedgeRectCallout">
            <a:avLst>
              <a:gd name="adj1" fmla="val -38226"/>
              <a:gd name="adj2" fmla="val -6809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I can help you learn patterns that allow you to sort the same set of items differently for each person according to their taste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997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5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The </a:t>
            </a:r>
            <a:r>
              <a:rPr lang="en-IN" dirty="0" smtClean="0"/>
              <a:t>art </a:t>
            </a:r>
            <a:r>
              <a:rPr lang="en-IN" dirty="0"/>
              <a:t>and science of designing adaptive </a:t>
            </a:r>
            <a:r>
              <a:rPr lang="en-IN" dirty="0" smtClean="0"/>
              <a:t>algorithms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419" y="573907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10364591" y="92428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451" y="1842714"/>
            <a:ext cx="3148183" cy="20917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02" y="1842714"/>
            <a:ext cx="4522693" cy="2091746"/>
          </a:xfrm>
          <a:prstGeom prst="rect">
            <a:avLst/>
          </a:prstGeom>
        </p:spPr>
      </p:pic>
      <p:pic>
        <p:nvPicPr>
          <p:cNvPr id="14" name="Picture 7" descr="C:\Users\user\Desktop\SIGML\Happ Hour\images\dosa-sp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5485" y="4226730"/>
            <a:ext cx="5797927" cy="1966611"/>
          </a:xfrm>
          <a:prstGeom prst="rect">
            <a:avLst/>
          </a:prstGeom>
          <a:noFill/>
        </p:spPr>
      </p:pic>
      <p:pic>
        <p:nvPicPr>
          <p:cNvPr id="15" name="Picture 8" descr="C:\Users\user\Desktop\SIGML\Happ Hour\images\dosa-oka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588" y="4227038"/>
            <a:ext cx="5506513" cy="1966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08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The </a:t>
            </a:r>
            <a:r>
              <a:rPr lang="en-IN" dirty="0" smtClean="0"/>
              <a:t>art </a:t>
            </a:r>
            <a:r>
              <a:rPr lang="en-IN" dirty="0"/>
              <a:t>and science of designing adaptive </a:t>
            </a:r>
            <a:r>
              <a:rPr lang="en-IN" dirty="0" smtClean="0"/>
              <a:t>algorithms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419" y="573907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>
            <a:off x="10364591" y="92428"/>
            <a:ext cx="992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38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16" name="Picture 4" descr="C:\Users\user\Desktop\SIGML\Happ Hour\images\traffic-jams_p_29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3423" y="4323645"/>
            <a:ext cx="2478185" cy="1858639"/>
          </a:xfrm>
          <a:prstGeom prst="rect">
            <a:avLst/>
          </a:prstGeom>
          <a:noFill/>
        </p:spPr>
      </p:pic>
      <p:pic>
        <p:nvPicPr>
          <p:cNvPr id="17" name="Picture 2" descr="C:\Users\user\Desktop\SIGML\Happ Hour\images\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4602" y="1769681"/>
            <a:ext cx="3982797" cy="2240324"/>
          </a:xfrm>
          <a:prstGeom prst="rect">
            <a:avLst/>
          </a:prstGeom>
          <a:noFill/>
        </p:spPr>
      </p:pic>
      <p:pic>
        <p:nvPicPr>
          <p:cNvPr id="18" name="Picture 3" descr="C:\Users\user\Desktop\SIGML\Happ Hour\images\Radar Enforceme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1122" y="4247446"/>
            <a:ext cx="2920718" cy="2014288"/>
          </a:xfrm>
          <a:prstGeom prst="rect">
            <a:avLst/>
          </a:prstGeom>
          <a:noFill/>
        </p:spPr>
      </p:pic>
      <p:pic>
        <p:nvPicPr>
          <p:cNvPr id="19" name="Picture 5" descr="C:\Users\user\Desktop\SIGML\Happ Hour\images\28cit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0380" y="4323646"/>
            <a:ext cx="3351240" cy="18918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49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apply 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505486"/>
          </a:xfrm>
        </p:spPr>
        <p:txBody>
          <a:bodyPr>
            <a:normAutofit/>
          </a:bodyPr>
          <a:lstStyle/>
          <a:p>
            <a:r>
              <a:rPr lang="en-US" dirty="0"/>
              <a:t>Complexity: no “closed form” solutions</a:t>
            </a:r>
          </a:p>
          <a:p>
            <a:pPr lvl="1"/>
            <a:r>
              <a:rPr lang="en-US" dirty="0" smtClean="0"/>
              <a:t>Humans cannot specify simple rules to get solution</a:t>
            </a:r>
            <a:endParaRPr lang="en-US" dirty="0"/>
          </a:p>
          <a:p>
            <a:pPr lvl="1"/>
            <a:r>
              <a:rPr lang="en-US" dirty="0" smtClean="0"/>
              <a:t>Detecting spelling mistakes not a good ML problem</a:t>
            </a:r>
          </a:p>
          <a:p>
            <a:pPr lvl="2"/>
            <a:r>
              <a:rPr lang="en-US" dirty="0" smtClean="0"/>
              <a:t>A simple dictionary lookup (binary search) is enough</a:t>
            </a:r>
            <a:endParaRPr lang="en-US" dirty="0"/>
          </a:p>
          <a:p>
            <a:r>
              <a:rPr lang="en-US" dirty="0"/>
              <a:t>Presence of immense variety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many variants to be solved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Correcting spelling mistakes a very good ML problem</a:t>
            </a:r>
            <a:endParaRPr lang="en-US" dirty="0"/>
          </a:p>
          <a:p>
            <a:r>
              <a:rPr lang="en-US" dirty="0"/>
              <a:t>Need for automation</a:t>
            </a:r>
          </a:p>
          <a:p>
            <a:pPr lvl="1"/>
            <a:r>
              <a:rPr lang="en-US" dirty="0"/>
              <a:t>Scalability and speed are main criterion</a:t>
            </a:r>
          </a:p>
          <a:p>
            <a:pPr lvl="1"/>
            <a:r>
              <a:rPr lang="en-US" dirty="0"/>
              <a:t>Do we need to automate medicine, driving?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88417" y="1111624"/>
            <a:ext cx="22810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 smtClean="0"/>
              <a:t>macine</a:t>
            </a:r>
            <a:endParaRPr lang="en-IN" sz="3200" dirty="0"/>
          </a:p>
        </p:txBody>
      </p:sp>
      <p:sp>
        <p:nvSpPr>
          <p:cNvPr id="10" name="Multiply 9"/>
          <p:cNvSpPr/>
          <p:nvPr/>
        </p:nvSpPr>
        <p:spPr>
          <a:xfrm>
            <a:off x="9974023" y="677185"/>
            <a:ext cx="1509872" cy="1509872"/>
          </a:xfrm>
          <a:prstGeom prst="mathMultiply">
            <a:avLst>
              <a:gd name="adj1" fmla="val 789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588417" y="2479621"/>
            <a:ext cx="22810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 smtClean="0"/>
              <a:t>macine</a:t>
            </a:r>
            <a:endParaRPr lang="en-IN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588417" y="3814389"/>
            <a:ext cx="22810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machine</a:t>
            </a:r>
            <a:endParaRPr lang="en-IN" sz="3200" dirty="0"/>
          </a:p>
        </p:txBody>
      </p:sp>
      <p:sp>
        <p:nvSpPr>
          <p:cNvPr id="13" name="Down Arrow 12"/>
          <p:cNvSpPr/>
          <p:nvPr/>
        </p:nvSpPr>
        <p:spPr>
          <a:xfrm>
            <a:off x="10412361" y="3169005"/>
            <a:ext cx="639097" cy="54077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64" y="4910484"/>
            <a:ext cx="1449597" cy="14495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912" y="4734892"/>
            <a:ext cx="559182" cy="55918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87" y="5076100"/>
            <a:ext cx="426509" cy="42650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258" y="5644614"/>
            <a:ext cx="689401" cy="6894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72" y="4717531"/>
            <a:ext cx="833565" cy="8335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735" y="5666541"/>
            <a:ext cx="320631" cy="3206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25" y="6117790"/>
            <a:ext cx="320631" cy="3206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821" y="5788160"/>
            <a:ext cx="539003" cy="53900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102" y="5157362"/>
            <a:ext cx="539003" cy="53900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205" y="4940595"/>
            <a:ext cx="377421" cy="37742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758" y="5484289"/>
            <a:ext cx="377421" cy="37742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825" y="5902476"/>
            <a:ext cx="613212" cy="61321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793" y="4815868"/>
            <a:ext cx="1828403" cy="14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Add-Drop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 requests will be processed according to pre-declared </a:t>
            </a:r>
            <a:r>
              <a:rPr lang="en-IN" dirty="0"/>
              <a:t>policy</a:t>
            </a:r>
            <a:br>
              <a:rPr lang="en-IN" dirty="0"/>
            </a:b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tinyurl.com/ml19-20afaq</a:t>
            </a:r>
            <a:endParaRPr lang="en-IN" dirty="0" smtClean="0"/>
          </a:p>
          <a:p>
            <a:r>
              <a:rPr lang="en-IN" dirty="0" smtClean="0"/>
              <a:t>All queries, requests, clarifications regarding add-drop will be handled </a:t>
            </a:r>
            <a:r>
              <a:rPr lang="en-IN" b="1" dirty="0" smtClean="0"/>
              <a:t>only over email</a:t>
            </a:r>
          </a:p>
          <a:p>
            <a:r>
              <a:rPr lang="en-IN" dirty="0" smtClean="0"/>
              <a:t>Please do not approach me in person after class/in my office without prior appointment – I will not be able to respond to you in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7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few cool applications of ML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ML + Programming Languages</a:t>
            </a:r>
          </a:p>
          <a:p>
            <a:r>
              <a:rPr lang="en-IN" dirty="0" smtClean="0"/>
              <a:t>ML + Logic/Cognition</a:t>
            </a:r>
          </a:p>
          <a:p>
            <a:r>
              <a:rPr lang="en-IN" dirty="0" smtClean="0"/>
              <a:t>ML + Image Processing</a:t>
            </a:r>
          </a:p>
          <a:p>
            <a:r>
              <a:rPr lang="en-IN" dirty="0" smtClean="0"/>
              <a:t>ML + Video Processing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IITK offers a C programming course </a:t>
            </a:r>
            <a:r>
              <a:rPr lang="en-IN" dirty="0" smtClean="0"/>
              <a:t>to ~1000 </a:t>
            </a:r>
            <a:r>
              <a:rPr lang="en-IN" dirty="0"/>
              <a:t>students each year</a:t>
            </a: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102771" y="2663911"/>
            <a:ext cx="268564" cy="344155"/>
          </a:xfrm>
          <a:prstGeom prst="rec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37404" y="1712606"/>
            <a:ext cx="4608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a);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=%d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",a+10);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Correction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69800" y="2663910"/>
            <a:ext cx="357802" cy="344155"/>
          </a:xfrm>
          <a:prstGeom prst="rect">
            <a:avLst/>
          </a:prstGeom>
          <a:solidFill>
            <a:srgbClr val="00B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86327" y="4234973"/>
            <a:ext cx="1161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Line-4, Column-9: warning: format ‘%d’ </a:t>
            </a:r>
            <a:r>
              <a:rPr lang="en-US" sz="2000" dirty="0" smtClean="0">
                <a:latin typeface="+mj-lt"/>
              </a:rPr>
              <a:t>expects argument </a:t>
            </a:r>
            <a:r>
              <a:rPr lang="en-US" sz="2000" dirty="0">
                <a:latin typeface="+mj-lt"/>
              </a:rPr>
              <a:t>of type ‘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*’, but argument 2 has type ‘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’</a:t>
            </a:r>
            <a:endParaRPr lang="en-IN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Ahmed et al. Compilation Error Repair: For the Student Programs, From the Student Programs, ICSE-SEET 2018.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26364" y="1712605"/>
            <a:ext cx="4548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&amp;a);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=%d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",a+10);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8" grpId="0" animBg="1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IITK offers a C programming course </a:t>
            </a:r>
            <a:r>
              <a:rPr lang="en-IN" dirty="0" smtClean="0"/>
              <a:t>to ~1000 </a:t>
            </a:r>
            <a:r>
              <a:rPr lang="en-IN" dirty="0"/>
              <a:t>students each year</a:t>
            </a:r>
          </a:p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86327" y="4220343"/>
            <a:ext cx="1161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Line-4, </a:t>
            </a:r>
            <a:r>
              <a:rPr lang="en-US" sz="2000" dirty="0">
                <a:latin typeface="+mj-lt"/>
              </a:rPr>
              <a:t>Column-11: error: called object type ‘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’ is </a:t>
            </a:r>
            <a:r>
              <a:rPr lang="en-US" sz="2000" dirty="0">
                <a:latin typeface="+mj-lt"/>
              </a:rPr>
              <a:t>not a function or function pointer</a:t>
            </a:r>
            <a:endParaRPr lang="en-IN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Correction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Ahmed et al. Compilation Error Repair: For the Student Programs, From the Student Programs, ICSE-SEET 2018.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53374" y="2780628"/>
            <a:ext cx="1926252" cy="344155"/>
          </a:xfrm>
          <a:prstGeom prst="rect">
            <a:avLst/>
          </a:prstGeom>
          <a:solidFill>
            <a:srgbClr val="00B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691149" y="2780629"/>
            <a:ext cx="1792841" cy="344155"/>
          </a:xfrm>
          <a:prstGeom prst="rect">
            <a:avLst/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337404" y="1813303"/>
            <a:ext cx="4197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x1 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=(x-x1)(x-x1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d;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19105" y="1813303"/>
            <a:ext cx="4197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x1 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,d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=(x-x1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)*(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x-x1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d;</a:t>
            </a:r>
          </a:p>
          <a:p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7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 animBg="1"/>
      <p:bldP spid="20" grpId="0" animBg="1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 Reasoning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Ghosh et al. Contextual RNN-GANs for Abstract Reasoning Diagram Generation. AAAI 2017.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978751"/>
            <a:ext cx="820102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" t="4204" r="50122" b="56890"/>
          <a:stretch/>
        </p:blipFill>
        <p:spPr>
          <a:xfrm>
            <a:off x="2261419" y="2641387"/>
            <a:ext cx="7629833" cy="1202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41267" r="50659" b="25770"/>
          <a:stretch/>
        </p:blipFill>
        <p:spPr>
          <a:xfrm>
            <a:off x="2305663" y="3670777"/>
            <a:ext cx="7497099" cy="1016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9" t="5572" r="667" b="59844"/>
          <a:stretch/>
        </p:blipFill>
        <p:spPr>
          <a:xfrm>
            <a:off x="2422461" y="4724295"/>
            <a:ext cx="7439293" cy="10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Reconstruction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Bhatia et al. Robust Regression via Hard Thresholding, NIPS 2015</a:t>
            </a:r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270582" y="1111624"/>
            <a:ext cx="7565870" cy="4388170"/>
            <a:chOff x="0" y="-43397"/>
            <a:chExt cx="7565870" cy="4388170"/>
          </a:xfrm>
        </p:grpSpPr>
        <p:grpSp>
          <p:nvGrpSpPr>
            <p:cNvPr id="67" name="Group 66"/>
            <p:cNvGrpSpPr/>
            <p:nvPr/>
          </p:nvGrpSpPr>
          <p:grpSpPr>
            <a:xfrm>
              <a:off x="3965883" y="404704"/>
              <a:ext cx="1611544" cy="3914884"/>
              <a:chOff x="3984751" y="404704"/>
              <a:chExt cx="1611544" cy="3914884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74" t="10658" r="24495" b="20078"/>
              <a:stretch/>
            </p:blipFill>
            <p:spPr>
              <a:xfrm>
                <a:off x="3984751" y="404704"/>
                <a:ext cx="1610360" cy="1833880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36" t="10919" r="24916" b="20199"/>
              <a:stretch/>
            </p:blipFill>
            <p:spPr>
              <a:xfrm>
                <a:off x="4001175" y="2495868"/>
                <a:ext cx="1595120" cy="1823720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1972781" y="402164"/>
              <a:ext cx="1615441" cy="3942609"/>
              <a:chOff x="1977406" y="402164"/>
              <a:chExt cx="1615441" cy="3942609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80" t="10658" r="24552" b="20077"/>
              <a:stretch/>
            </p:blipFill>
            <p:spPr>
              <a:xfrm>
                <a:off x="1982486" y="402164"/>
                <a:ext cx="1605280" cy="1833880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358" t="10729" r="24551" b="20006"/>
              <a:stretch/>
            </p:blipFill>
            <p:spPr>
              <a:xfrm>
                <a:off x="1977406" y="2510893"/>
                <a:ext cx="1615441" cy="1833880"/>
              </a:xfrm>
              <a:prstGeom prst="rect">
                <a:avLst/>
              </a:prstGeom>
            </p:spPr>
          </p:pic>
        </p:grpSp>
        <p:grpSp>
          <p:nvGrpSpPr>
            <p:cNvPr id="69" name="Group 68"/>
            <p:cNvGrpSpPr/>
            <p:nvPr/>
          </p:nvGrpSpPr>
          <p:grpSpPr>
            <a:xfrm>
              <a:off x="0" y="407244"/>
              <a:ext cx="1595120" cy="3932449"/>
              <a:chOff x="-9618" y="407244"/>
              <a:chExt cx="1595120" cy="3932449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84" t="10784" r="24989" b="20221"/>
              <a:stretch/>
            </p:blipFill>
            <p:spPr>
              <a:xfrm>
                <a:off x="-4538" y="407244"/>
                <a:ext cx="1584961" cy="1813560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57" t="10729" r="24695" b="20006"/>
              <a:stretch/>
            </p:blipFill>
            <p:spPr>
              <a:xfrm>
                <a:off x="-9618" y="2505813"/>
                <a:ext cx="1595120" cy="1833880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5955089" y="404281"/>
              <a:ext cx="1610781" cy="3938375"/>
              <a:chOff x="5955089" y="404281"/>
              <a:chExt cx="1610781" cy="3938375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 rotWithShape="1">
              <a:blip r:embed="rId8"/>
              <a:srcRect l="76611" t="17654" r="10195" b="55655"/>
              <a:stretch/>
            </p:blipFill>
            <p:spPr>
              <a:xfrm>
                <a:off x="5956146" y="404281"/>
                <a:ext cx="1608666" cy="1830493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8"/>
              <a:srcRect l="76579" t="60308" r="10210" b="13026"/>
              <a:stretch/>
            </p:blipFill>
            <p:spPr>
              <a:xfrm>
                <a:off x="5955089" y="2513856"/>
                <a:ext cx="1610781" cy="1828800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21892" y="-43397"/>
              <a:ext cx="1551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cs typeface="Calibri Light" panose="020F0302020204030204" pitchFamily="34" charset="0"/>
                </a:rPr>
                <a:t>ORIGINAL</a:t>
              </a:r>
              <a:endParaRPr lang="en-US" sz="2400" dirty="0">
                <a:cs typeface="Calibri Light" panose="020F030202020403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619967" y="-43397"/>
              <a:ext cx="2330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/>
                <a:t>DISTORTED</a:t>
              </a:r>
              <a:endParaRPr lang="en-US" sz="2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05904" y="-43397"/>
              <a:ext cx="2330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/>
                <a:t>INITIAL</a:t>
              </a:r>
              <a:endParaRPr lang="en-US" sz="2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966629" y="-43397"/>
              <a:ext cx="1598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/>
                <a:t>FINAL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Video Surveillance with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Netrapalli et al. Non-convex Robust PCA, NIPS 2014.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22" y="2484038"/>
            <a:ext cx="9736156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</a:t>
            </a:r>
            <a:r>
              <a:rPr lang="en-US" dirty="0" smtClean="0"/>
              <a:t>: CS771 Introduction to Machine Learning</a:t>
            </a:r>
          </a:p>
          <a:p>
            <a:r>
              <a:rPr lang="en-US" b="1" dirty="0" smtClean="0"/>
              <a:t>Lectures</a:t>
            </a:r>
            <a:r>
              <a:rPr lang="en-US" dirty="0" smtClean="0"/>
              <a:t>: Mon, Wed, Fri, 6-7 PM L16</a:t>
            </a:r>
          </a:p>
          <a:p>
            <a:r>
              <a:rPr lang="en-US" b="1" dirty="0" smtClean="0"/>
              <a:t>Course Team</a:t>
            </a:r>
            <a:r>
              <a:rPr lang="en-US" dirty="0" smtClean="0"/>
              <a:t>: </a:t>
            </a:r>
            <a:r>
              <a:rPr lang="en-US" dirty="0"/>
              <a:t>wait for next slide</a:t>
            </a:r>
            <a:endParaRPr lang="en-US" dirty="0" smtClean="0"/>
          </a:p>
          <a:p>
            <a:r>
              <a:rPr lang="en-US" b="1" dirty="0" smtClean="0"/>
              <a:t>Course Website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tinyurl.com/ml19-20aw</a:t>
            </a:r>
            <a:endParaRPr lang="en-US" dirty="0" smtClean="0"/>
          </a:p>
          <a:p>
            <a:r>
              <a:rPr lang="en-US" b="1" dirty="0" smtClean="0"/>
              <a:t>Piazza Website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tinyurl.com/ml19-20ap</a:t>
            </a:r>
            <a:r>
              <a:rPr lang="en-US" dirty="0" smtClean="0"/>
              <a:t> (Enroll yourself!)</a:t>
            </a:r>
          </a:p>
          <a:p>
            <a:r>
              <a:rPr lang="en-US" b="1" dirty="0" smtClean="0"/>
              <a:t>Office hours</a:t>
            </a:r>
            <a:r>
              <a:rPr lang="en-US" dirty="0" smtClean="0"/>
              <a:t>: uploaded </a:t>
            </a:r>
            <a:r>
              <a:rPr lang="en-US" dirty="0"/>
              <a:t>on Piazza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piazza.com/iitk.ac.in/firstsemester2019/cs771/staff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Team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88" y="1320707"/>
            <a:ext cx="5450004" cy="1914916"/>
            <a:chOff x="475308" y="1084316"/>
            <a:chExt cx="5450004" cy="1914916"/>
          </a:xfrm>
        </p:grpSpPr>
        <p:sp>
          <p:nvSpPr>
            <p:cNvPr id="6" name="Rectangle 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Soumya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 Banerjee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soumyab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Incremental Learning, Computer Vision, Machine Learning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email ids are @cse.iitk.ac.in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640" y="1426256"/>
            <a:ext cx="1710812" cy="171081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69452" y="1320707"/>
            <a:ext cx="5450004" cy="1914916"/>
            <a:chOff x="475308" y="1084316"/>
            <a:chExt cx="5450004" cy="1914916"/>
          </a:xfrm>
        </p:grpSpPr>
        <p:sp>
          <p:nvSpPr>
            <p:cNvPr id="11" name="Rectangle 10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Amit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Chandak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amitch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 err="1">
                  <a:solidFill>
                    <a:schemeClr val="tx1"/>
                  </a:solidFill>
                  <a:latin typeface="+mj-lt"/>
                </a:rPr>
                <a:t>Decremental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 Learning, Bayesian </a:t>
              </a:r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Optimization, 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Representational Learning on Graphs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5345" y="1426256"/>
            <a:ext cx="1710812" cy="171081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58588" y="3974615"/>
            <a:ext cx="5450004" cy="1914916"/>
            <a:chOff x="475308" y="1084316"/>
            <a:chExt cx="5450004" cy="1914916"/>
          </a:xfrm>
        </p:grpSpPr>
        <p:sp>
          <p:nvSpPr>
            <p:cNvPr id="16" name="Rectangle 1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Darshak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Hasmukhbhai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Chhatbar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darshak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Preference Learning, </a:t>
              </a:r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Extreme Classification, 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Deep Learning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69452" y="3974615"/>
            <a:ext cx="5450004" cy="1914916"/>
            <a:chOff x="475308" y="1084316"/>
            <a:chExt cx="5450004" cy="1914916"/>
          </a:xfrm>
        </p:grpSpPr>
        <p:sp>
          <p:nvSpPr>
            <p:cNvPr id="20" name="Rectangle 19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Debojyoti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Dey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debojyot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Optimization, 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Bayesian machine learning, Markov C</a:t>
              </a:r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hains, Dynamical systems</a:t>
              </a:r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641" y="4058264"/>
            <a:ext cx="1710812" cy="17108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5345" y="4058264"/>
            <a:ext cx="1710812" cy="17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Team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88" y="1320707"/>
            <a:ext cx="5450004" cy="1914916"/>
            <a:chOff x="475308" y="1084316"/>
            <a:chExt cx="5450004" cy="1914916"/>
          </a:xfrm>
        </p:grpSpPr>
        <p:sp>
          <p:nvSpPr>
            <p:cNvPr id="6" name="Rectangle 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Nitish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Mangesh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Kalan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nitismk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Reinforcement Learning, Computer Vision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email ids are @cse.iitk.ac.in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169452" y="1320707"/>
            <a:ext cx="5450004" cy="1914916"/>
            <a:chOff x="475308" y="1084316"/>
            <a:chExt cx="5450004" cy="1914916"/>
          </a:xfrm>
        </p:grpSpPr>
        <p:sp>
          <p:nvSpPr>
            <p:cNvPr id="11" name="Rectangle 10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Jimmy Kumar (jimmy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Extreme Classification, Recommendation Systems, Bayesian Inference</a:t>
              </a:r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8588" y="3974615"/>
            <a:ext cx="5450004" cy="1914916"/>
            <a:chOff x="475308" y="1084316"/>
            <a:chExt cx="5450004" cy="1914916"/>
          </a:xfrm>
        </p:grpSpPr>
        <p:sp>
          <p:nvSpPr>
            <p:cNvPr id="16" name="Rectangle 1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Neeraj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Matiyali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neermat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Computer Vision</a:t>
              </a:r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69452" y="3974615"/>
            <a:ext cx="5450004" cy="1914916"/>
            <a:chOff x="475308" y="1084316"/>
            <a:chExt cx="5450004" cy="1914916"/>
          </a:xfrm>
        </p:grpSpPr>
        <p:sp>
          <p:nvSpPr>
            <p:cNvPr id="20" name="Rectangle 19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Shailesh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Vishweshwar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Nandkule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nandkule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Recommendation Systems, Reinforcement Learning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641" y="1422099"/>
            <a:ext cx="1710812" cy="17108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0843" y="1422098"/>
            <a:ext cx="1712951" cy="17129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641" y="4076879"/>
            <a:ext cx="1710387" cy="171038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0842" y="4076878"/>
            <a:ext cx="1710387" cy="17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Team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88" y="1320707"/>
            <a:ext cx="5450004" cy="1914916"/>
            <a:chOff x="475308" y="1084316"/>
            <a:chExt cx="5450004" cy="1914916"/>
          </a:xfrm>
        </p:grpSpPr>
        <p:sp>
          <p:nvSpPr>
            <p:cNvPr id="6" name="Rectangle 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Avijit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Roy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avijit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Deep </a:t>
              </a:r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Learning, Computer 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Vision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email ids are @cse.iitk.ac.in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169452" y="1320707"/>
            <a:ext cx="5450004" cy="1914916"/>
            <a:chOff x="475308" y="1084316"/>
            <a:chExt cx="5450004" cy="1914916"/>
          </a:xfrm>
        </p:grpSpPr>
        <p:sp>
          <p:nvSpPr>
            <p:cNvPr id="11" name="Rectangle 10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Sidharth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Singla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ssid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Deep </a:t>
              </a:r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Learning, Computer 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Vision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8588" y="3974615"/>
            <a:ext cx="5450004" cy="1914916"/>
            <a:chOff x="475308" y="1084316"/>
            <a:chExt cx="5450004" cy="1914916"/>
          </a:xfrm>
        </p:grpSpPr>
        <p:sp>
          <p:nvSpPr>
            <p:cNvPr id="16" name="Rectangle 1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Arvapalli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Sai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Susmitha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susmitha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Computer </a:t>
              </a:r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Vision, Medical Imaging, Deep Learning</a:t>
              </a:r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69452" y="3974615"/>
            <a:ext cx="5450004" cy="1914916"/>
            <a:chOff x="475308" y="1084316"/>
            <a:chExt cx="5450004" cy="1914916"/>
          </a:xfrm>
        </p:grpSpPr>
        <p:sp>
          <p:nvSpPr>
            <p:cNvPr id="20" name="Rectangle 19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Gourav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Takhar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 (</a:t>
              </a:r>
              <a:r>
                <a:rPr lang="en-IN" sz="2400" b="1" dirty="0" err="1">
                  <a:solidFill>
                    <a:schemeClr val="tx1"/>
                  </a:solidFill>
                  <a:latin typeface="+mj-lt"/>
                </a:rPr>
                <a:t>tgourav</a:t>
              </a:r>
              <a:r>
                <a:rPr lang="en-IN" sz="2400" b="1" dirty="0">
                  <a:solidFill>
                    <a:schemeClr val="tx1"/>
                  </a:solidFill>
                  <a:latin typeface="+mj-lt"/>
                </a:rPr>
                <a:t>) 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Formal Methods of Verification in Security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641" y="1422098"/>
            <a:ext cx="1712951" cy="17129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0841" y="1422097"/>
            <a:ext cx="1712951" cy="17129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642" y="4076879"/>
            <a:ext cx="1709724" cy="17097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270841" y="4076878"/>
            <a:ext cx="1712951" cy="171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Team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8588" y="1320707"/>
            <a:ext cx="5450004" cy="1914916"/>
            <a:chOff x="475308" y="1084316"/>
            <a:chExt cx="5450004" cy="1914916"/>
          </a:xfrm>
        </p:grpSpPr>
        <p:sp>
          <p:nvSpPr>
            <p:cNvPr id="6" name="Rectangle 5"/>
            <p:cNvSpPr/>
            <p:nvPr/>
          </p:nvSpPr>
          <p:spPr>
            <a:xfrm>
              <a:off x="475308" y="1084316"/>
              <a:ext cx="1914916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90224" y="1084316"/>
              <a:ext cx="3535088" cy="1914916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Purushottam “</a:t>
              </a:r>
              <a:r>
                <a:rPr lang="en-IN" sz="2400" b="1" dirty="0" err="1" smtClean="0">
                  <a:solidFill>
                    <a:schemeClr val="tx1"/>
                  </a:solidFill>
                  <a:latin typeface="+mj-lt"/>
                </a:rPr>
                <a:t>Puru</a:t>
              </a:r>
              <a:r>
                <a:rPr lang="en-IN" sz="2400" b="1" dirty="0" smtClean="0">
                  <a:solidFill>
                    <a:schemeClr val="tx1"/>
                  </a:solidFill>
                  <a:latin typeface="+mj-lt"/>
                </a:rPr>
                <a:t>” Kar (purushot)</a:t>
              </a:r>
            </a:p>
            <a:p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ML 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in E</a:t>
              </a:r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ducation, Extreme Classification</a:t>
              </a:r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, Robust Learning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email ids are @cse.iitk.ac.in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9" y="1417030"/>
            <a:ext cx="1905165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Auditors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Please send an email to instructor to be included in mailing lists</a:t>
            </a:r>
          </a:p>
          <a:p>
            <a:pPr lvl="1"/>
            <a:r>
              <a:rPr lang="en-IN" dirty="0" smtClean="0"/>
              <a:t>(if already sent, do not send again)</a:t>
            </a:r>
          </a:p>
          <a:p>
            <a:r>
              <a:rPr lang="en-US" dirty="0"/>
              <a:t>Auditors will have access to several aspects of the course</a:t>
            </a:r>
          </a:p>
          <a:p>
            <a:pPr lvl="1"/>
            <a:r>
              <a:rPr lang="en-US" dirty="0"/>
              <a:t>Lectures and lecture material</a:t>
            </a:r>
          </a:p>
          <a:p>
            <a:pPr lvl="1"/>
            <a:r>
              <a:rPr lang="en-US" dirty="0"/>
              <a:t>Discussion forum activities</a:t>
            </a:r>
          </a:p>
          <a:p>
            <a:pPr lvl="1"/>
            <a:r>
              <a:rPr lang="en-US" dirty="0" smtClean="0"/>
              <a:t>Assignment, quiz </a:t>
            </a:r>
            <a:r>
              <a:rPr lang="en-US" dirty="0"/>
              <a:t>and examination </a:t>
            </a:r>
            <a:r>
              <a:rPr lang="en-US" dirty="0" smtClean="0"/>
              <a:t>questions and solutions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regret our inability to extend the following services</a:t>
            </a:r>
          </a:p>
          <a:p>
            <a:pPr lvl="1"/>
            <a:r>
              <a:rPr lang="en-US" dirty="0"/>
              <a:t>Submit assignments and receive graded submissions</a:t>
            </a:r>
          </a:p>
          <a:p>
            <a:pPr lvl="1"/>
            <a:r>
              <a:rPr lang="en-US" dirty="0"/>
              <a:t>Appear for </a:t>
            </a:r>
            <a:r>
              <a:rPr lang="en-US" dirty="0" smtClean="0"/>
              <a:t>quizzes, examinations </a:t>
            </a:r>
            <a:r>
              <a:rPr lang="en-US" dirty="0"/>
              <a:t>and receive graded answer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Grading Scheme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Quizzes – 20%</a:t>
            </a:r>
          </a:p>
          <a:p>
            <a:r>
              <a:rPr lang="en-IN" dirty="0" smtClean="0"/>
              <a:t>Mini-projects – 30%</a:t>
            </a:r>
          </a:p>
          <a:p>
            <a:r>
              <a:rPr lang="en-IN" dirty="0" smtClean="0"/>
              <a:t>Mid-semester Exam – 20%</a:t>
            </a:r>
          </a:p>
          <a:p>
            <a:r>
              <a:rPr lang="en-IN" dirty="0" smtClean="0"/>
              <a:t>End-semester Exam – 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624</TotalTime>
  <Words>1210</Words>
  <Application>Microsoft Office PowerPoint</Application>
  <PresentationFormat>Widescreen</PresentationFormat>
  <Paragraphs>246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</vt:lpstr>
      <vt:lpstr>Courier New</vt:lpstr>
      <vt:lpstr>Wingdings</vt:lpstr>
      <vt:lpstr>Metropolitan</vt:lpstr>
      <vt:lpstr>Welcome</vt:lpstr>
      <vt:lpstr>Add-Drop</vt:lpstr>
      <vt:lpstr>Course Details</vt:lpstr>
      <vt:lpstr>Course Team</vt:lpstr>
      <vt:lpstr>Course Team</vt:lpstr>
      <vt:lpstr>Course Team</vt:lpstr>
      <vt:lpstr>Course Team</vt:lpstr>
      <vt:lpstr>Auditors</vt:lpstr>
      <vt:lpstr>Grading Scheme</vt:lpstr>
      <vt:lpstr>Quizzes – 20%</vt:lpstr>
      <vt:lpstr>Mini-projects (assignments) – 30%</vt:lpstr>
      <vt:lpstr>Reference Material</vt:lpstr>
      <vt:lpstr>Course Website</vt:lpstr>
      <vt:lpstr>To Do for You</vt:lpstr>
      <vt:lpstr>What is Machine Learning</vt:lpstr>
      <vt:lpstr>Machine Learning</vt:lpstr>
      <vt:lpstr>Machine Learning</vt:lpstr>
      <vt:lpstr>Machine Learning</vt:lpstr>
      <vt:lpstr>When to apply ML</vt:lpstr>
      <vt:lpstr>A few cool applications of ML</vt:lpstr>
      <vt:lpstr>Program Correction with ML</vt:lpstr>
      <vt:lpstr>Program Correction with ML</vt:lpstr>
      <vt:lpstr>Abstract Reasoning with ML</vt:lpstr>
      <vt:lpstr>Image Reconstruction with ML</vt:lpstr>
      <vt:lpstr>Video Surveillance with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160</cp:revision>
  <dcterms:created xsi:type="dcterms:W3CDTF">2018-07-30T05:08:11Z</dcterms:created>
  <dcterms:modified xsi:type="dcterms:W3CDTF">2019-07-29T16:42:54Z</dcterms:modified>
</cp:coreProperties>
</file>