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3" r:id="rId7"/>
    <p:sldId id="260" r:id="rId8"/>
    <p:sldId id="261" r:id="rId9"/>
    <p:sldId id="264" r:id="rId10"/>
    <p:sldId id="266"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E62"/>
    <a:srgbClr val="0EAE02"/>
    <a:srgbClr val="8B23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056C105-37A8-4CB3-9788-1F6A4B538E51}" type="datetimeFigureOut">
              <a:rPr lang="en-US" smtClean="0"/>
              <a:pPr/>
              <a:t>9/15/2019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56C105-37A8-4CB3-9788-1F6A4B538E5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56C105-37A8-4CB3-9788-1F6A4B538E5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56C105-37A8-4CB3-9788-1F6A4B538E5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56C105-37A8-4CB3-9788-1F6A4B538E51}"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56C105-37A8-4CB3-9788-1F6A4B538E5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56C105-37A8-4CB3-9788-1F6A4B538E51}" type="datetimeFigureOut">
              <a:rPr lang="en-US" smtClean="0"/>
              <a:pPr/>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56C105-37A8-4CB3-9788-1F6A4B538E51}" type="datetimeFigureOut">
              <a:rPr lang="en-US" smtClean="0"/>
              <a:pPr/>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6C105-37A8-4CB3-9788-1F6A4B538E51}" type="datetimeFigureOut">
              <a:rPr lang="en-US" smtClean="0"/>
              <a:pPr/>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56C105-37A8-4CB3-9788-1F6A4B538E5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FCAD-90AC-4F0D-903E-17B4ACDCB3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56C105-37A8-4CB3-9788-1F6A4B538E51}"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64FCAD-90AC-4F0D-903E-17B4ACDCB36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56C105-37A8-4CB3-9788-1F6A4B538E51}" type="datetimeFigureOut">
              <a:rPr lang="en-US" smtClean="0"/>
              <a:pPr/>
              <a:t>9/15/2019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64FCAD-90AC-4F0D-903E-17B4ACDCB3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08" y="642918"/>
            <a:ext cx="6386530" cy="1428760"/>
          </a:xfrm>
        </p:spPr>
        <p:txBody>
          <a:bodyPr>
            <a:normAutofit/>
          </a:bodyPr>
          <a:lstStyle/>
          <a:p>
            <a:r>
              <a:rPr lang="en-US" sz="5400" dirty="0" smtClean="0">
                <a:solidFill>
                  <a:srgbClr val="AE0E62"/>
                </a:solidFill>
                <a:latin typeface="Goudy Old Style" pitchFamily="18" charset="0"/>
              </a:rPr>
              <a:t>Team BBV</a:t>
            </a:r>
            <a:endParaRPr lang="en-US" sz="5400" dirty="0">
              <a:solidFill>
                <a:srgbClr val="AE0E62"/>
              </a:solidFill>
              <a:latin typeface="Goudy Old Style" pitchFamily="18" charset="0"/>
            </a:endParaRPr>
          </a:p>
        </p:txBody>
      </p:sp>
      <p:sp>
        <p:nvSpPr>
          <p:cNvPr id="3" name="Subtitle 2"/>
          <p:cNvSpPr>
            <a:spLocks noGrp="1"/>
          </p:cNvSpPr>
          <p:nvPr>
            <p:ph type="subTitle" idx="1"/>
          </p:nvPr>
        </p:nvSpPr>
        <p:spPr>
          <a:xfrm>
            <a:off x="2971800" y="4286256"/>
            <a:ext cx="6172200" cy="1643074"/>
          </a:xfrm>
        </p:spPr>
        <p:txBody>
          <a:bodyPr>
            <a:normAutofit fontScale="92500" lnSpcReduction="10000"/>
          </a:bodyPr>
          <a:lstStyle/>
          <a:p>
            <a:pPr algn="l"/>
            <a:r>
              <a:rPr lang="en-US" dirty="0" smtClean="0">
                <a:solidFill>
                  <a:srgbClr val="8B23C5"/>
                </a:solidFill>
              </a:rPr>
              <a:t>Members:</a:t>
            </a:r>
          </a:p>
          <a:p>
            <a:pPr algn="l"/>
            <a:r>
              <a:rPr lang="en-US" dirty="0" smtClean="0">
                <a:solidFill>
                  <a:srgbClr val="8B23C5"/>
                </a:solidFill>
              </a:rPr>
              <a:t>Bhavita Potturi</a:t>
            </a:r>
          </a:p>
          <a:p>
            <a:pPr algn="l"/>
            <a:r>
              <a:rPr lang="en-US" dirty="0" smtClean="0">
                <a:solidFill>
                  <a:srgbClr val="8B23C5"/>
                </a:solidFill>
              </a:rPr>
              <a:t>Chepa Bhargavi Sai</a:t>
            </a:r>
          </a:p>
          <a:p>
            <a:pPr algn="l"/>
            <a:r>
              <a:rPr lang="en-US" dirty="0" smtClean="0">
                <a:solidFill>
                  <a:srgbClr val="8B23C5"/>
                </a:solidFill>
              </a:rPr>
              <a:t>Kilari Vasudha Yadav</a:t>
            </a:r>
            <a:endParaRPr lang="en-US" dirty="0">
              <a:solidFill>
                <a:srgbClr val="8B23C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AE0E62"/>
                </a:solidFill>
              </a:rPr>
              <a:t>solution</a:t>
            </a:r>
            <a:endParaRPr lang="en-US" dirty="0">
              <a:solidFill>
                <a:srgbClr val="AE0E62"/>
              </a:solidFill>
            </a:endParaRPr>
          </a:p>
        </p:txBody>
      </p:sp>
      <p:sp>
        <p:nvSpPr>
          <p:cNvPr id="3" name="Content Placeholder 2"/>
          <p:cNvSpPr>
            <a:spLocks noGrp="1"/>
          </p:cNvSpPr>
          <p:nvPr>
            <p:ph idx="1"/>
          </p:nvPr>
        </p:nvSpPr>
        <p:spPr/>
        <p:txBody>
          <a:bodyPr/>
          <a:lstStyle/>
          <a:p>
            <a:r>
              <a:rPr lang="en-IN" dirty="0" smtClean="0">
                <a:solidFill>
                  <a:srgbClr val="7030A0"/>
                </a:solidFill>
              </a:rPr>
              <a:t>The sensors used in this experiment read the temperature, humidity and pollution values which can also be displayed in our smart phones where in we need not be continuously montioring the values as they will be automatically updated. </a:t>
            </a:r>
          </a:p>
          <a:p>
            <a:r>
              <a:rPr lang="en-IN" dirty="0" smtClean="0">
                <a:solidFill>
                  <a:srgbClr val="7030A0"/>
                </a:solidFill>
              </a:rPr>
              <a:t>These values once redirected to the Adafruit IO cloud store the data which can then be used to process using map reduce techiniques in the Hadoop environment.</a:t>
            </a:r>
            <a:r>
              <a:rPr lang="en-US" dirty="0" smtClean="0">
                <a:solidFill>
                  <a:srgbClr val="7030A0"/>
                </a:solidFill>
              </a:rPr>
              <a:t>Thus the areas holding records of high temperatures and pollution values are displayed.</a:t>
            </a:r>
            <a:endParaRPr lang="en-IN" dirty="0" smtClean="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E0E62"/>
                </a:solidFill>
              </a:rPr>
              <a:t>Block Diagram</a:t>
            </a:r>
            <a:endParaRPr lang="en-US" dirty="0">
              <a:solidFill>
                <a:srgbClr val="AE0E62"/>
              </a:solidFill>
            </a:endParaRPr>
          </a:p>
        </p:txBody>
      </p:sp>
      <p:pic>
        <p:nvPicPr>
          <p:cNvPr id="4" name="Content Placeholder 3" descr="Screenshot (33).png"/>
          <p:cNvPicPr>
            <a:picLocks noGrp="1" noChangeAspect="1"/>
          </p:cNvPicPr>
          <p:nvPr>
            <p:ph idx="1"/>
          </p:nvPr>
        </p:nvPicPr>
        <p:blipFill>
          <a:blip r:embed="rId2"/>
          <a:stretch>
            <a:fillRect/>
          </a:stretch>
        </p:blipFill>
        <p:spPr>
          <a:xfrm>
            <a:off x="675348" y="1935163"/>
            <a:ext cx="7793304"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6050" y="1571612"/>
            <a:ext cx="4643470" cy="1785950"/>
          </a:xfrm>
        </p:spPr>
        <p:txBody>
          <a:bodyPr>
            <a:normAutofit/>
          </a:bodyPr>
          <a:lstStyle/>
          <a:p>
            <a:r>
              <a:rPr lang="en-IN" sz="4800" dirty="0" smtClean="0">
                <a:solidFill>
                  <a:srgbClr val="7030A0"/>
                </a:solidFill>
              </a:rPr>
              <a:t>THANK YOU</a:t>
            </a:r>
            <a:endParaRPr lang="en-US" sz="4800" dirty="0">
              <a:solidFill>
                <a:srgbClr val="7030A0"/>
              </a:solidFill>
            </a:endParaRPr>
          </a:p>
        </p:txBody>
      </p:sp>
      <p:sp>
        <p:nvSpPr>
          <p:cNvPr id="3" name="Subtitle 2"/>
          <p:cNvSpPr>
            <a:spLocks noGrp="1"/>
          </p:cNvSpPr>
          <p:nvPr>
            <p:ph type="subTitle" idx="1"/>
          </p:nvPr>
        </p:nvSpPr>
        <p:spPr>
          <a:xfrm flipH="1">
            <a:off x="8458199" y="6329202"/>
            <a:ext cx="45719" cy="45719"/>
          </a:xfrm>
        </p:spPr>
        <p:txBody>
          <a:bodyPr>
            <a:normAutofit fontScale="250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928802"/>
            <a:ext cx="6715172" cy="3071834"/>
          </a:xfrm>
        </p:spPr>
        <p:txBody>
          <a:bodyPr>
            <a:normAutofit fontScale="90000"/>
          </a:bodyPr>
          <a:lstStyle/>
          <a:p>
            <a:r>
              <a:rPr lang="en-IN" dirty="0" smtClean="0">
                <a:solidFill>
                  <a:srgbClr val="AE0E62"/>
                </a:solidFill>
              </a:rPr>
              <a:t>IOT based atmospheric pollution monitoring system using Hadoop map reduce paradigm</a:t>
            </a:r>
            <a:r>
              <a:rPr lang="en-IN" dirty="0" smtClean="0"/>
              <a:t/>
            </a:r>
            <a:br>
              <a:rPr lang="en-IN" dirty="0" smtClean="0"/>
            </a:br>
            <a:endParaRPr lang="en-US" dirty="0"/>
          </a:p>
        </p:txBody>
      </p:sp>
      <p:sp>
        <p:nvSpPr>
          <p:cNvPr id="3" name="Subtitle 2"/>
          <p:cNvSpPr>
            <a:spLocks noGrp="1"/>
          </p:cNvSpPr>
          <p:nvPr>
            <p:ph type="subTitle" idx="1"/>
          </p:nvPr>
        </p:nvSpPr>
        <p:spPr>
          <a:xfrm>
            <a:off x="8412480" y="6286520"/>
            <a:ext cx="45719" cy="88402"/>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E0E62"/>
                </a:solidFill>
              </a:rPr>
              <a:t>Description</a:t>
            </a:r>
            <a:endParaRPr lang="en-US" dirty="0">
              <a:solidFill>
                <a:srgbClr val="AE0E62"/>
              </a:solidFill>
            </a:endParaRPr>
          </a:p>
        </p:txBody>
      </p:sp>
      <p:sp>
        <p:nvSpPr>
          <p:cNvPr id="3" name="Content Placeholder 2"/>
          <p:cNvSpPr>
            <a:spLocks noGrp="1"/>
          </p:cNvSpPr>
          <p:nvPr>
            <p:ph idx="1"/>
          </p:nvPr>
        </p:nvSpPr>
        <p:spPr/>
        <p:txBody>
          <a:bodyPr/>
          <a:lstStyle/>
          <a:p>
            <a:r>
              <a:rPr lang="en-IN" dirty="0" smtClean="0">
                <a:solidFill>
                  <a:srgbClr val="002060"/>
                </a:solidFill>
              </a:rPr>
              <a:t>The main objective of this project is to design an Internet of things (IOT) based atmosphere monitoring system using hadoop eco system. The key feature of this project is to measure the level of air contaminants, temperature and humidity in the atmosphere.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AE0E62"/>
                </a:solidFill>
              </a:rPr>
              <a:t>Approach to the problem</a:t>
            </a:r>
            <a:endParaRPr lang="en-US" dirty="0">
              <a:solidFill>
                <a:srgbClr val="AE0E62"/>
              </a:solidFill>
            </a:endParaRPr>
          </a:p>
        </p:txBody>
      </p:sp>
      <p:sp>
        <p:nvSpPr>
          <p:cNvPr id="3" name="Content Placeholder 2"/>
          <p:cNvSpPr>
            <a:spLocks noGrp="1"/>
          </p:cNvSpPr>
          <p:nvPr>
            <p:ph idx="1"/>
          </p:nvPr>
        </p:nvSpPr>
        <p:spPr/>
        <p:txBody>
          <a:bodyPr/>
          <a:lstStyle/>
          <a:p>
            <a:endParaRPr lang="en-IN" dirty="0" smtClean="0">
              <a:solidFill>
                <a:srgbClr val="002060"/>
              </a:solidFill>
            </a:endParaRPr>
          </a:p>
          <a:p>
            <a:pPr>
              <a:buNone/>
            </a:pPr>
            <a:r>
              <a:rPr lang="en-IN" dirty="0" smtClean="0">
                <a:solidFill>
                  <a:srgbClr val="002060"/>
                </a:solidFill>
              </a:rPr>
              <a:t> We measure the pollution levels in the atmosphere using the sensors, store the sensor data into the cloud server (Adafruit).Later, we redirect the data into hadoop distributed file systems (HDFS) and process the sensor data to find out the areas with highest pollution level and temperature.</a:t>
            </a:r>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E0E62"/>
                </a:solidFill>
              </a:rPr>
              <a:t>Internet Of Things</a:t>
            </a:r>
            <a:endParaRPr lang="en-US" dirty="0">
              <a:solidFill>
                <a:srgbClr val="AE0E62"/>
              </a:solidFill>
            </a:endParaRPr>
          </a:p>
        </p:txBody>
      </p:sp>
      <p:sp>
        <p:nvSpPr>
          <p:cNvPr id="3" name="Content Placeholder 2"/>
          <p:cNvSpPr>
            <a:spLocks noGrp="1"/>
          </p:cNvSpPr>
          <p:nvPr>
            <p:ph idx="1"/>
          </p:nvPr>
        </p:nvSpPr>
        <p:spPr/>
        <p:txBody>
          <a:bodyPr/>
          <a:lstStyle/>
          <a:p>
            <a:r>
              <a:rPr lang="en-US" dirty="0" smtClean="0">
                <a:solidFill>
                  <a:srgbClr val="002060"/>
                </a:solidFill>
              </a:rPr>
              <a:t>IoT platform is a multi-layer technology which offers a platform for sensors and devices to communicate consistently within a smart environment and enables the sharing of information across various platforms in a convenient manner. </a:t>
            </a:r>
          </a:p>
          <a:p>
            <a:r>
              <a:rPr lang="en-US" dirty="0" smtClean="0">
                <a:solidFill>
                  <a:srgbClr val="002060"/>
                </a:solidFill>
              </a:rPr>
              <a:t>. In recent years Internet of Things (IoT) has begun to play a crucial role in our daily lives with the ability to modify the environment around us.</a:t>
            </a:r>
            <a:endParaRPr lang="en-US"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r>
              <a:rPr lang="en-US" dirty="0" smtClean="0">
                <a:solidFill>
                  <a:srgbClr val="AE0E62"/>
                </a:solidFill>
              </a:rPr>
              <a:t>Applications Of Internet Of Things</a:t>
            </a:r>
            <a:endParaRPr lang="en-US" dirty="0">
              <a:solidFill>
                <a:srgbClr val="AE0E62"/>
              </a:solidFill>
            </a:endParaRPr>
          </a:p>
        </p:txBody>
      </p:sp>
      <p:pic>
        <p:nvPicPr>
          <p:cNvPr id="4" name="Content Placeholder 3" descr="application_in_iot.png"/>
          <p:cNvPicPr>
            <a:picLocks noGrp="1" noChangeAspect="1"/>
          </p:cNvPicPr>
          <p:nvPr>
            <p:ph idx="1"/>
          </p:nvPr>
        </p:nvPicPr>
        <p:blipFill>
          <a:blip r:embed="rId2"/>
          <a:stretch>
            <a:fillRect/>
          </a:stretch>
        </p:blipFill>
        <p:spPr>
          <a:xfrm>
            <a:off x="714348" y="1643050"/>
            <a:ext cx="6832154" cy="473980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r>
              <a:rPr lang="en-US" dirty="0" smtClean="0">
                <a:solidFill>
                  <a:srgbClr val="AE0E62"/>
                </a:solidFill>
              </a:rPr>
              <a:t>ESP8266 Wifi Module</a:t>
            </a:r>
            <a:endParaRPr lang="en-US" dirty="0">
              <a:solidFill>
                <a:srgbClr val="AE0E62"/>
              </a:solidFill>
            </a:endParaRPr>
          </a:p>
        </p:txBody>
      </p:sp>
      <p:sp>
        <p:nvSpPr>
          <p:cNvPr id="3" name="Content Placeholder 2"/>
          <p:cNvSpPr>
            <a:spLocks noGrp="1"/>
          </p:cNvSpPr>
          <p:nvPr>
            <p:ph idx="1"/>
          </p:nvPr>
        </p:nvSpPr>
        <p:spPr>
          <a:xfrm>
            <a:off x="428596" y="1071546"/>
            <a:ext cx="7467600" cy="4873752"/>
          </a:xfrm>
        </p:spPr>
        <p:txBody>
          <a:bodyPr/>
          <a:lstStyle/>
          <a:p>
            <a:r>
              <a:rPr lang="en-US" dirty="0" smtClean="0">
                <a:solidFill>
                  <a:srgbClr val="002060"/>
                </a:solidFill>
              </a:rPr>
              <a:t>a Wi-Fi enabled system on chip module ESP8266 is used which is capable of either hosting an application or offloading all Wi-Fi networking functions from another application processor.</a:t>
            </a:r>
          </a:p>
          <a:p>
            <a:pPr>
              <a:buNone/>
            </a:pPr>
            <a:r>
              <a:rPr lang="en-US" sz="2800" dirty="0" smtClean="0">
                <a:solidFill>
                  <a:srgbClr val="AE0E62"/>
                </a:solidFill>
              </a:rPr>
              <a:t>ADAFRUIT:</a:t>
            </a:r>
          </a:p>
          <a:p>
            <a:r>
              <a:rPr lang="en-US" dirty="0" smtClean="0">
                <a:solidFill>
                  <a:srgbClr val="002060"/>
                </a:solidFill>
              </a:rPr>
              <a:t>In order to display the data in the real time online we use Adafruit IO for visualizing multiple feeds of data. We can Connect our project to other internet-enabled devices using adafruit.</a:t>
            </a:r>
            <a:endParaRPr lang="en-US"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E0E62"/>
                </a:solidFill>
              </a:rPr>
              <a:t>Hadoop</a:t>
            </a:r>
            <a:endParaRPr lang="en-US" dirty="0">
              <a:solidFill>
                <a:srgbClr val="AE0E62"/>
              </a:solidFill>
            </a:endParaRPr>
          </a:p>
        </p:txBody>
      </p:sp>
      <p:sp>
        <p:nvSpPr>
          <p:cNvPr id="3" name="Content Placeholder 2"/>
          <p:cNvSpPr>
            <a:spLocks noGrp="1"/>
          </p:cNvSpPr>
          <p:nvPr>
            <p:ph idx="1"/>
          </p:nvPr>
        </p:nvSpPr>
        <p:spPr/>
        <p:txBody>
          <a:bodyPr/>
          <a:lstStyle/>
          <a:p>
            <a:r>
              <a:rPr lang="en-US" dirty="0" smtClean="0">
                <a:solidFill>
                  <a:srgbClr val="002060"/>
                </a:solidFill>
              </a:rPr>
              <a:t>Hadoop is a platform that provides both distributed storage and computational capabilities. It is an open source software project that enables the distributed processing of large data sets across clusters of commodity servers. Hadoop is more of a data warehousing system-so it needs a system like Map-Reduce to actually process the data. Hadoop can handle all types of data from disparate systems: structured, unstructured, log files, pictures, audio files, communication records, email.</a:t>
            </a:r>
            <a:endParaRPr lang="en-US"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E0E62"/>
                </a:solidFill>
              </a:rPr>
              <a:t>Implementation</a:t>
            </a:r>
            <a:endParaRPr lang="en-US" dirty="0">
              <a:solidFill>
                <a:srgbClr val="AE0E62"/>
              </a:solidFill>
            </a:endParaRPr>
          </a:p>
        </p:txBody>
      </p:sp>
      <p:pic>
        <p:nvPicPr>
          <p:cNvPr id="4" name="Content Placeholder 3" descr="Screenshot (31).png"/>
          <p:cNvPicPr>
            <a:picLocks noGrp="1" noChangeAspect="1"/>
          </p:cNvPicPr>
          <p:nvPr>
            <p:ph idx="1"/>
          </p:nvPr>
        </p:nvPicPr>
        <p:blipFill>
          <a:blip r:embed="rId2"/>
          <a:stretch>
            <a:fillRect/>
          </a:stretch>
        </p:blipFill>
        <p:spPr>
          <a:xfrm>
            <a:off x="737652" y="1972167"/>
            <a:ext cx="7668696" cy="431542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TotalTime>
  <Words>443</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Team BBV</vt:lpstr>
      <vt:lpstr>IOT based atmospheric pollution monitoring system using Hadoop map reduce paradigm </vt:lpstr>
      <vt:lpstr>Description</vt:lpstr>
      <vt:lpstr>Approach to the problem</vt:lpstr>
      <vt:lpstr>Internet Of Things</vt:lpstr>
      <vt:lpstr>Applications Of Internet Of Things</vt:lpstr>
      <vt:lpstr>ESP8266 Wifi Module</vt:lpstr>
      <vt:lpstr>Hadoop</vt:lpstr>
      <vt:lpstr>Implementation</vt:lpstr>
      <vt:lpstr>solution</vt:lpstr>
      <vt:lpstr>Block Diagram</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BBV</dc:title>
  <dc:creator>HP</dc:creator>
  <cp:lastModifiedBy>HP</cp:lastModifiedBy>
  <cp:revision>27</cp:revision>
  <dcterms:created xsi:type="dcterms:W3CDTF">2019-09-11T14:22:29Z</dcterms:created>
  <dcterms:modified xsi:type="dcterms:W3CDTF">2019-09-15T05:04:12Z</dcterms:modified>
</cp:coreProperties>
</file>