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dedc3c620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4dedc3c620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4dedc3c620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34dedc3c620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dedc3c62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dedc3c62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4dedc3c620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4dedc3c620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4df926da7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4df926da7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df926da7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df926da7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4df926da7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34df926da7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df926da78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df926da78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4e0c15872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4e0c15872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4e0c158720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4e0c15872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fd13578da4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fd13578da4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34e0c15872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34e0c15872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4e0c158720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4e0c158720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e858d197b_3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e858d197b_3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4e858d197b_3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4e858d197b_3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e858d197b_3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e858d197b_3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e858d197b_3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e858d197b_3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e858d197b_3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e858d197b_3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2fd13578da4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2fd13578da4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fd13578da4_0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fd13578da4_0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34e665cc36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34e665cc36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dedc3c620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dedc3c620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4e665cc363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4e665cc363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e665cc36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4e665cc36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4e665cc363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4e665cc363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34e665cc363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34e665cc363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34e665cc36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34e665cc36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4fa59a7b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34fa59a7b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2fd13578da4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2fd13578da4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fd13578da4_0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fd13578da4_0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e858d197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e858d197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4e858d197b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34e858d197b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4e858d197b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4e858d197b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de414f23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de414f23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4e858d197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4e858d197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jpg"/><Relationship Id="rId3"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jp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jpg"/><Relationship Id="rId3" Type="http://schemas.openxmlformats.org/officeDocument/2006/relationships/image" Target="../media/image1.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576072" y="485275"/>
            <a:ext cx="5029200" cy="2235600"/>
          </a:xfrm>
          <a:prstGeom prst="rect">
            <a:avLst/>
          </a:prstGeom>
        </p:spPr>
        <p:txBody>
          <a:bodyPr anchorCtr="0" anchor="b" bIns="0" lIns="0" spcFirstLastPara="1" rIns="0" wrap="square" tIns="0">
            <a:noAutofit/>
          </a:bodyPr>
          <a:lstStyle>
            <a:lvl1pPr lvl="0">
              <a:lnSpc>
                <a:spcPct val="80000"/>
              </a:lnSpc>
              <a:spcBef>
                <a:spcPts val="0"/>
              </a:spcBef>
              <a:spcAft>
                <a:spcPts val="0"/>
              </a:spcAft>
              <a:buClr>
                <a:schemeClr val="lt1"/>
              </a:buClr>
              <a:buSzPts val="6000"/>
              <a:buNone/>
              <a:defRPr sz="6000">
                <a:solidFill>
                  <a:schemeClr val="lt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576075" y="2772975"/>
            <a:ext cx="4572000" cy="685800"/>
          </a:xfrm>
          <a:prstGeom prst="rect">
            <a:avLst/>
          </a:prstGeom>
        </p:spPr>
        <p:txBody>
          <a:bodyPr anchorCtr="0" anchor="t" bIns="0" lIns="0" spcFirstLastPara="1" rIns="0" wrap="square" tIns="0">
            <a:noAutofit/>
          </a:bodyPr>
          <a:lstStyle>
            <a:lvl1pPr lvl="0">
              <a:lnSpc>
                <a:spcPct val="100000"/>
              </a:lnSpc>
              <a:spcBef>
                <a:spcPts val="0"/>
              </a:spcBef>
              <a:spcAft>
                <a:spcPts val="0"/>
              </a:spcAft>
              <a:buClr>
                <a:schemeClr val="lt1"/>
              </a:buClr>
              <a:buSzPts val="1500"/>
              <a:buNone/>
              <a:defRPr sz="1500">
                <a:solidFill>
                  <a:schemeClr val="lt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title="FF_UnitLockups_White.png"/>
          <p:cNvPicPr preferRelativeResize="0"/>
          <p:nvPr/>
        </p:nvPicPr>
        <p:blipFill>
          <a:blip r:embed="rId3">
            <a:alphaModFix/>
          </a:blip>
          <a:stretch>
            <a:fillRect/>
          </a:stretch>
        </p:blipFill>
        <p:spPr>
          <a:xfrm>
            <a:off x="401049" y="4165925"/>
            <a:ext cx="2932699" cy="9775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photos">
  <p:cSld name="TITLE_ONLY_2">
    <p:spTree>
      <p:nvGrpSpPr>
        <p:cNvPr id="79" name="Shape 79"/>
        <p:cNvGrpSpPr/>
        <p:nvPr/>
      </p:nvGrpSpPr>
      <p:grpSpPr>
        <a:xfrm>
          <a:off x="0" y="0"/>
          <a:ext cx="0" cy="0"/>
          <a:chOff x="0" y="0"/>
          <a:chExt cx="0" cy="0"/>
        </a:xfrm>
      </p:grpSpPr>
      <p:sp>
        <p:nvSpPr>
          <p:cNvPr id="80" name="Google Shape;80;p11"/>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1" name="Google Shape;81;p11"/>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2" name="Google Shape;82;p11"/>
          <p:cNvSpPr/>
          <p:nvPr>
            <p:ph idx="2" type="pic"/>
          </p:nvPr>
        </p:nvSpPr>
        <p:spPr>
          <a:xfrm>
            <a:off x="0" y="0"/>
            <a:ext cx="4531800" cy="2284200"/>
          </a:xfrm>
          <a:prstGeom prst="rect">
            <a:avLst/>
          </a:prstGeom>
          <a:noFill/>
          <a:ln>
            <a:noFill/>
          </a:ln>
        </p:spPr>
      </p:sp>
      <p:sp>
        <p:nvSpPr>
          <p:cNvPr id="83" name="Google Shape;83;p11"/>
          <p:cNvSpPr/>
          <p:nvPr>
            <p:ph idx="3" type="pic"/>
          </p:nvPr>
        </p:nvSpPr>
        <p:spPr>
          <a:xfrm>
            <a:off x="4612200" y="0"/>
            <a:ext cx="4531800" cy="2284200"/>
          </a:xfrm>
          <a:prstGeom prst="rect">
            <a:avLst/>
          </a:prstGeom>
          <a:noFill/>
          <a:ln>
            <a:noFill/>
          </a:ln>
        </p:spPr>
      </p:sp>
      <p:sp>
        <p:nvSpPr>
          <p:cNvPr id="84" name="Google Shape;84;p11"/>
          <p:cNvSpPr/>
          <p:nvPr>
            <p:ph idx="4" type="pic"/>
          </p:nvPr>
        </p:nvSpPr>
        <p:spPr>
          <a:xfrm>
            <a:off x="0" y="2359187"/>
            <a:ext cx="4531800" cy="2284200"/>
          </a:xfrm>
          <a:prstGeom prst="rect">
            <a:avLst/>
          </a:prstGeom>
          <a:noFill/>
          <a:ln>
            <a:noFill/>
          </a:ln>
        </p:spPr>
      </p:sp>
      <p:sp>
        <p:nvSpPr>
          <p:cNvPr id="85" name="Google Shape;85;p11"/>
          <p:cNvSpPr/>
          <p:nvPr>
            <p:ph idx="5" type="pic"/>
          </p:nvPr>
        </p:nvSpPr>
        <p:spPr>
          <a:xfrm>
            <a:off x="4612200" y="2359187"/>
            <a:ext cx="4531800" cy="22842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big photo">
  <p:cSld name="TITLE_ONLY_2_1">
    <p:spTree>
      <p:nvGrpSpPr>
        <p:cNvPr id="86" name="Shape 86"/>
        <p:cNvGrpSpPr/>
        <p:nvPr/>
      </p:nvGrpSpPr>
      <p:grpSpPr>
        <a:xfrm>
          <a:off x="0" y="0"/>
          <a:ext cx="0" cy="0"/>
          <a:chOff x="0" y="0"/>
          <a:chExt cx="0" cy="0"/>
        </a:xfrm>
      </p:grpSpPr>
      <p:sp>
        <p:nvSpPr>
          <p:cNvPr id="87" name="Google Shape;87;p12"/>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8" name="Google Shape;88;p12"/>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89" name="Google Shape;89;p12"/>
          <p:cNvSpPr/>
          <p:nvPr>
            <p:ph idx="2" type="pic"/>
          </p:nvPr>
        </p:nvSpPr>
        <p:spPr>
          <a:xfrm>
            <a:off x="0" y="0"/>
            <a:ext cx="9144000" cy="4718400"/>
          </a:xfrm>
          <a:prstGeom prst="rect">
            <a:avLst/>
          </a:prstGeom>
          <a:noFill/>
          <a:ln>
            <a:no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90" name="Shape 90"/>
        <p:cNvGrpSpPr/>
        <p:nvPr/>
      </p:nvGrpSpPr>
      <p:grpSpPr>
        <a:xfrm>
          <a:off x="0" y="0"/>
          <a:ext cx="0" cy="0"/>
          <a:chOff x="0" y="0"/>
          <a:chExt cx="0" cy="0"/>
        </a:xfrm>
      </p:grpSpPr>
      <p:sp>
        <p:nvSpPr>
          <p:cNvPr id="91" name="Google Shape;91;p13"/>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2" name="Google Shape;92;p13"/>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93" name="Google Shape;93;p13"/>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Red">
  <p:cSld name="MAIN_POINT">
    <p:bg>
      <p:bgPr>
        <a:blipFill>
          <a:blip r:embed="rId2">
            <a:alphaModFix/>
          </a:blip>
          <a:stretch>
            <a:fillRect/>
          </a:stretch>
        </a:blipFill>
      </p:bgPr>
    </p:bg>
    <p:spTree>
      <p:nvGrpSpPr>
        <p:cNvPr id="94" name="Shape 94"/>
        <p:cNvGrpSpPr/>
        <p:nvPr/>
      </p:nvGrpSpPr>
      <p:grpSpPr>
        <a:xfrm>
          <a:off x="0" y="0"/>
          <a:ext cx="0" cy="0"/>
          <a:chOff x="0" y="0"/>
          <a:chExt cx="0" cy="0"/>
        </a:xfrm>
      </p:grpSpPr>
      <p:sp>
        <p:nvSpPr>
          <p:cNvPr id="95" name="Google Shape;95;p14"/>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6" name="Google Shape;96;p14"/>
          <p:cNvSpPr txBox="1"/>
          <p:nvPr>
            <p:ph type="title"/>
          </p:nvPr>
        </p:nvSpPr>
        <p:spPr>
          <a:xfrm>
            <a:off x="1371600" y="781050"/>
            <a:ext cx="6400800" cy="32004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6750"/>
              <a:buNone/>
              <a:defRPr sz="6750">
                <a:solidFill>
                  <a:schemeClr val="lt1"/>
                </a:solidFill>
              </a:defRPr>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97" name="Google Shape;97;p14"/>
          <p:cNvSpPr/>
          <p:nvPr/>
        </p:nvSpPr>
        <p:spPr>
          <a:xfrm>
            <a:off x="589065" y="1029650"/>
            <a:ext cx="548813" cy="583529"/>
          </a:xfrm>
          <a:custGeom>
            <a:rect b="b" l="l" r="r" t="t"/>
            <a:pathLst>
              <a:path extrusionOk="0" h="310801" w="310942">
                <a:moveTo>
                  <a:pt x="48578" y="0"/>
                </a:moveTo>
                <a:lnTo>
                  <a:pt x="204216" y="0"/>
                </a:lnTo>
                <a:lnTo>
                  <a:pt x="310942" y="145691"/>
                </a:lnTo>
                <a:lnTo>
                  <a:pt x="155448" y="310801"/>
                </a:lnTo>
                <a:lnTo>
                  <a:pt x="0" y="310801"/>
                </a:lnTo>
                <a:lnTo>
                  <a:pt x="155448" y="145637"/>
                </a:lnTo>
                <a:close/>
              </a:path>
            </a:pathLst>
          </a:custGeom>
          <a:solidFill>
            <a:schemeClr val="lt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 White">
  <p:cSld name="MAIN_POINT_1">
    <p:bg>
      <p:bgPr>
        <a:blipFill>
          <a:blip r:embed="rId2">
            <a:alphaModFix/>
          </a:blip>
          <a:stretch>
            <a:fillRect/>
          </a:stretch>
        </a:blipFill>
      </p:bgPr>
    </p:bg>
    <p:spTree>
      <p:nvGrpSpPr>
        <p:cNvPr id="98" name="Shape 98"/>
        <p:cNvGrpSpPr/>
        <p:nvPr/>
      </p:nvGrpSpPr>
      <p:grpSpPr>
        <a:xfrm>
          <a:off x="0" y="0"/>
          <a:ext cx="0" cy="0"/>
          <a:chOff x="0" y="0"/>
          <a:chExt cx="0" cy="0"/>
        </a:xfrm>
      </p:grpSpPr>
      <p:sp>
        <p:nvSpPr>
          <p:cNvPr id="99" name="Google Shape;99;p15"/>
          <p:cNvSpPr txBox="1"/>
          <p:nvPr>
            <p:ph type="title"/>
          </p:nvPr>
        </p:nvSpPr>
        <p:spPr>
          <a:xfrm>
            <a:off x="1371600" y="781050"/>
            <a:ext cx="6400800" cy="3200400"/>
          </a:xfrm>
          <a:prstGeom prst="rect">
            <a:avLst/>
          </a:prstGeom>
        </p:spPr>
        <p:txBody>
          <a:bodyPr anchorCtr="0" anchor="t" bIns="0" lIns="0" spcFirstLastPara="1" rIns="0" wrap="square" tIns="0">
            <a:noAutofit/>
          </a:bodyPr>
          <a:lstStyle>
            <a:lvl1pPr lvl="0" rtl="0">
              <a:spcBef>
                <a:spcPts val="0"/>
              </a:spcBef>
              <a:spcAft>
                <a:spcPts val="0"/>
              </a:spcAft>
              <a:buSzPts val="6750"/>
              <a:buNone/>
              <a:defRPr sz="675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00" name="Google Shape;100;p15"/>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5"/>
          <p:cNvSpPr/>
          <p:nvPr/>
        </p:nvSpPr>
        <p:spPr>
          <a:xfrm>
            <a:off x="589065" y="1029650"/>
            <a:ext cx="548813" cy="583529"/>
          </a:xfrm>
          <a:custGeom>
            <a:rect b="b" l="l" r="r" t="t"/>
            <a:pathLst>
              <a:path extrusionOk="0" h="310801" w="310942">
                <a:moveTo>
                  <a:pt x="48578" y="0"/>
                </a:moveTo>
                <a:lnTo>
                  <a:pt x="204216" y="0"/>
                </a:lnTo>
                <a:lnTo>
                  <a:pt x="310942" y="145691"/>
                </a:lnTo>
                <a:lnTo>
                  <a:pt x="155448" y="310801"/>
                </a:lnTo>
                <a:lnTo>
                  <a:pt x="0" y="310801"/>
                </a:lnTo>
                <a:lnTo>
                  <a:pt x="155448" y="145637"/>
                </a:lnTo>
                <a:close/>
              </a:path>
            </a:pathLst>
          </a:custGeom>
          <a:solidFill>
            <a:schemeClr val="dk1"/>
          </a:solid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r - Questions" type="blank">
  <p:cSld name="BLANK">
    <p:bg>
      <p:bgPr>
        <a:blipFill>
          <a:blip r:embed="rId2">
            <a:alphaModFix/>
          </a:blip>
          <a:stretch>
            <a:fillRect/>
          </a:stretch>
        </a:blipFill>
      </p:bgPr>
    </p:bg>
    <p:spTree>
      <p:nvGrpSpPr>
        <p:cNvPr id="102" name="Shape 102"/>
        <p:cNvGrpSpPr/>
        <p:nvPr/>
      </p:nvGrpSpPr>
      <p:grpSpPr>
        <a:xfrm>
          <a:off x="0" y="0"/>
          <a:ext cx="0" cy="0"/>
          <a:chOff x="0" y="0"/>
          <a:chExt cx="0" cy="0"/>
        </a:xfrm>
      </p:grpSpPr>
      <p:pic>
        <p:nvPicPr>
          <p:cNvPr id="103" name="Google Shape;103;p16" title="FF_UnitLockups_White.png"/>
          <p:cNvPicPr preferRelativeResize="0"/>
          <p:nvPr/>
        </p:nvPicPr>
        <p:blipFill>
          <a:blip r:embed="rId3">
            <a:alphaModFix/>
          </a:blip>
          <a:stretch>
            <a:fillRect/>
          </a:stretch>
        </p:blipFill>
        <p:spPr>
          <a:xfrm>
            <a:off x="2877525" y="3449038"/>
            <a:ext cx="3489201" cy="116307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er - Thank You">
  <p:cSld name="BLANK_2">
    <p:bg>
      <p:bgPr>
        <a:blipFill>
          <a:blip r:embed="rId2">
            <a:alphaModFix/>
          </a:blip>
          <a:stretch>
            <a:fillRect/>
          </a:stretch>
        </a:blipFill>
      </p:bgPr>
    </p:bg>
    <p:spTree>
      <p:nvGrpSpPr>
        <p:cNvPr id="104" name="Shape 104"/>
        <p:cNvGrpSpPr/>
        <p:nvPr/>
      </p:nvGrpSpPr>
      <p:grpSpPr>
        <a:xfrm>
          <a:off x="0" y="0"/>
          <a:ext cx="0" cy="0"/>
          <a:chOff x="0" y="0"/>
          <a:chExt cx="0" cy="0"/>
        </a:xfrm>
      </p:grpSpPr>
      <p:pic>
        <p:nvPicPr>
          <p:cNvPr id="105" name="Google Shape;105;p17" title="FF_UnitLockups_White.png"/>
          <p:cNvPicPr preferRelativeResize="0"/>
          <p:nvPr/>
        </p:nvPicPr>
        <p:blipFill>
          <a:blip r:embed="rId3">
            <a:alphaModFix/>
          </a:blip>
          <a:stretch>
            <a:fillRect/>
          </a:stretch>
        </p:blipFill>
        <p:spPr>
          <a:xfrm>
            <a:off x="2877525" y="3449038"/>
            <a:ext cx="3489201" cy="1163075"/>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ooter">
  <p:cSld name="BLANK_1">
    <p:spTree>
      <p:nvGrpSpPr>
        <p:cNvPr id="106" name="Shape 106"/>
        <p:cNvGrpSpPr/>
        <p:nvPr/>
      </p:nvGrpSpPr>
      <p:grpSpPr>
        <a:xfrm>
          <a:off x="0" y="0"/>
          <a:ext cx="0" cy="0"/>
          <a:chOff x="0" y="0"/>
          <a:chExt cx="0" cy="0"/>
        </a:xfrm>
      </p:grpSpPr>
      <p:sp>
        <p:nvSpPr>
          <p:cNvPr id="107" name="Google Shape;107;p18"/>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8"/>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d">
  <p:cSld name="BLANK_1_1">
    <p:bg>
      <p:bgPr>
        <a:solidFill>
          <a:schemeClr val="dk1"/>
        </a:solidFill>
      </p:bgPr>
    </p:bg>
    <p:spTree>
      <p:nvGrpSpPr>
        <p:cNvPr id="109" name="Shape 109"/>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hite">
  <p:cSld name="BLANK_1_1_1">
    <p:bg>
      <p:bgPr>
        <a:solidFill>
          <a:schemeClr val="lt1"/>
        </a:solidFill>
      </p:bgPr>
    </p:bg>
    <p:spTree>
      <p:nvGrpSpPr>
        <p:cNvPr id="110" name="Shape 11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type="ctrTitle"/>
          </p:nvPr>
        </p:nvSpPr>
        <p:spPr>
          <a:xfrm>
            <a:off x="576072" y="485275"/>
            <a:ext cx="5029200" cy="2235600"/>
          </a:xfrm>
          <a:prstGeom prst="rect">
            <a:avLst/>
          </a:prstGeom>
        </p:spPr>
        <p:txBody>
          <a:bodyPr anchorCtr="0" anchor="b" bIns="0" lIns="0" spcFirstLastPara="1" rIns="0" wrap="square" tIns="0">
            <a:noAutofit/>
          </a:bodyPr>
          <a:lstStyle>
            <a:lvl1pPr lvl="0" rtl="0">
              <a:lnSpc>
                <a:spcPct val="80000"/>
              </a:lnSpc>
              <a:spcBef>
                <a:spcPts val="0"/>
              </a:spcBef>
              <a:spcAft>
                <a:spcPts val="0"/>
              </a:spcAft>
              <a:buSzPts val="6000"/>
              <a:buNone/>
              <a:defRPr sz="60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5" name="Google Shape;15;p3"/>
          <p:cNvSpPr txBox="1"/>
          <p:nvPr>
            <p:ph idx="1" type="subTitle"/>
          </p:nvPr>
        </p:nvSpPr>
        <p:spPr>
          <a:xfrm>
            <a:off x="576075" y="2772975"/>
            <a:ext cx="4572000" cy="685800"/>
          </a:xfrm>
          <a:prstGeom prst="rect">
            <a:avLst/>
          </a:prstGeom>
        </p:spPr>
        <p:txBody>
          <a:bodyPr anchorCtr="0" anchor="t" bIns="0" lIns="0" spcFirstLastPara="1" rIns="0" wrap="square" tIns="0">
            <a:noAutofit/>
          </a:bodyPr>
          <a:lstStyle>
            <a:lvl1pPr lvl="0" rtl="0">
              <a:lnSpc>
                <a:spcPct val="100000"/>
              </a:lnSpc>
              <a:spcBef>
                <a:spcPts val="0"/>
              </a:spcBef>
              <a:spcAft>
                <a:spcPts val="0"/>
              </a:spcAft>
              <a:buSzPts val="1500"/>
              <a:buNone/>
              <a:defRPr sz="15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576400" y="1371049"/>
            <a:ext cx="8001000" cy="2971800"/>
          </a:xfrm>
          <a:prstGeom prst="rect">
            <a:avLst/>
          </a:prstGeom>
        </p:spPr>
        <p:txBody>
          <a:bodyPr anchorCtr="0" anchor="t" bIns="0" lIns="0" spcFirstLastPara="1" rIns="0" wrap="square" tIns="0">
            <a:normAutofit/>
          </a:bodyPr>
          <a:lstStyle>
            <a:lvl1pPr indent="-355600" lvl="0" marL="457200">
              <a:lnSpc>
                <a:spcPct val="135000"/>
              </a:lnSpc>
              <a:spcBef>
                <a:spcPts val="0"/>
              </a:spcBef>
              <a:spcAft>
                <a:spcPts val="0"/>
              </a:spcAft>
              <a:buSzPts val="2000"/>
              <a:buChar char="●"/>
              <a:defRPr/>
            </a:lvl1pPr>
            <a:lvl2pPr indent="-355600" lvl="1" marL="914400">
              <a:lnSpc>
                <a:spcPct val="135000"/>
              </a:lnSpc>
              <a:spcBef>
                <a:spcPts val="0"/>
              </a:spcBef>
              <a:spcAft>
                <a:spcPts val="0"/>
              </a:spcAft>
              <a:buSzPts val="2000"/>
              <a:buChar char="○"/>
              <a:defRPr sz="2000"/>
            </a:lvl2pPr>
            <a:lvl3pPr indent="-355600" lvl="2" marL="1371600">
              <a:lnSpc>
                <a:spcPct val="135000"/>
              </a:lnSpc>
              <a:spcBef>
                <a:spcPts val="0"/>
              </a:spcBef>
              <a:spcAft>
                <a:spcPts val="0"/>
              </a:spcAft>
              <a:buSzPts val="2000"/>
              <a:buChar char="■"/>
              <a:defRPr sz="2000"/>
            </a:lvl3pPr>
            <a:lvl4pPr indent="-355600" lvl="3" marL="1828800">
              <a:lnSpc>
                <a:spcPct val="135000"/>
              </a:lnSpc>
              <a:spcBef>
                <a:spcPts val="0"/>
              </a:spcBef>
              <a:spcAft>
                <a:spcPts val="0"/>
              </a:spcAft>
              <a:buSzPts val="2000"/>
              <a:buChar char="●"/>
              <a:defRPr sz="2000"/>
            </a:lvl4pPr>
            <a:lvl5pPr indent="-355600" lvl="4" marL="2286000">
              <a:lnSpc>
                <a:spcPct val="135000"/>
              </a:lnSpc>
              <a:spcBef>
                <a:spcPts val="0"/>
              </a:spcBef>
              <a:spcAft>
                <a:spcPts val="0"/>
              </a:spcAft>
              <a:buSzPts val="2000"/>
              <a:buChar char="○"/>
              <a:defRPr sz="2000"/>
            </a:lvl5pPr>
            <a:lvl6pPr indent="-355600" lvl="5" marL="2743200">
              <a:lnSpc>
                <a:spcPct val="135000"/>
              </a:lnSpc>
              <a:spcBef>
                <a:spcPts val="0"/>
              </a:spcBef>
              <a:spcAft>
                <a:spcPts val="0"/>
              </a:spcAft>
              <a:buSzPts val="2000"/>
              <a:buChar char="■"/>
              <a:defRPr sz="2000"/>
            </a:lvl6pPr>
            <a:lvl7pPr indent="-355600" lvl="6" marL="3200400">
              <a:lnSpc>
                <a:spcPct val="135000"/>
              </a:lnSpc>
              <a:spcBef>
                <a:spcPts val="0"/>
              </a:spcBef>
              <a:spcAft>
                <a:spcPts val="0"/>
              </a:spcAft>
              <a:buSzPts val="2000"/>
              <a:buChar char="●"/>
              <a:defRPr sz="2000"/>
            </a:lvl7pPr>
            <a:lvl8pPr indent="-355600" lvl="7" marL="3657600">
              <a:lnSpc>
                <a:spcPct val="135000"/>
              </a:lnSpc>
              <a:spcBef>
                <a:spcPts val="0"/>
              </a:spcBef>
              <a:spcAft>
                <a:spcPts val="0"/>
              </a:spcAft>
              <a:buSzPts val="2000"/>
              <a:buChar char="○"/>
              <a:defRPr sz="2000"/>
            </a:lvl8pPr>
            <a:lvl9pPr indent="-355600" lvl="8" marL="4114800">
              <a:lnSpc>
                <a:spcPct val="135000"/>
              </a:lnSpc>
              <a:spcBef>
                <a:spcPts val="0"/>
              </a:spcBef>
              <a:spcAft>
                <a:spcPts val="0"/>
              </a:spcAft>
              <a:buSzPts val="2000"/>
              <a:buChar char="■"/>
              <a:defRPr sz="2000"/>
            </a:lvl9pPr>
          </a:lstStyle>
          <a:p/>
        </p:txBody>
      </p:sp>
      <p:sp>
        <p:nvSpPr>
          <p:cNvPr id="19" name="Google Shape;19;p4"/>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 name="Google Shape;20;p4"/>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52850" y="1411175"/>
            <a:ext cx="4092300" cy="2886900"/>
          </a:xfrm>
          <a:prstGeom prst="rect">
            <a:avLst/>
          </a:prstGeom>
          <a:ln cap="flat" cmpd="sng" w="9525">
            <a:solidFill>
              <a:schemeClr val="dk1"/>
            </a:solidFill>
            <a:prstDash val="solid"/>
            <a:round/>
            <a:headEnd len="sm" w="sm" type="none"/>
            <a:tailEnd len="sm" w="sm" type="none"/>
          </a:ln>
        </p:spPr>
        <p:txBody>
          <a:bodyPr anchorCtr="0" anchor="t" bIns="137150" lIns="228600" spcFirstLastPara="1" rIns="228600" wrap="square" tIns="137150">
            <a:normAutofit/>
          </a:bodyPr>
          <a:lstStyle>
            <a:lvl1pPr indent="-342900" lvl="0" marL="457200">
              <a:spcBef>
                <a:spcPts val="0"/>
              </a:spcBef>
              <a:spcAft>
                <a:spcPts val="0"/>
              </a:spcAft>
              <a:buSzPts val="1800"/>
              <a:buChar char="●"/>
              <a:defRPr sz="1800"/>
            </a:lvl1pPr>
            <a:lvl2pPr indent="-342900" lvl="1" marL="914400">
              <a:spcBef>
                <a:spcPts val="0"/>
              </a:spcBef>
              <a:spcAft>
                <a:spcPts val="0"/>
              </a:spcAft>
              <a:buSzPts val="1800"/>
              <a:buChar char="○"/>
              <a:defRPr sz="1800"/>
            </a:lvl2pPr>
            <a:lvl3pPr indent="-342900" lvl="2" marL="1371600">
              <a:spcBef>
                <a:spcPts val="0"/>
              </a:spcBef>
              <a:spcAft>
                <a:spcPts val="0"/>
              </a:spcAft>
              <a:buSzPts val="1800"/>
              <a:buChar char="■"/>
              <a:defRPr sz="1800"/>
            </a:lvl3pPr>
            <a:lvl4pPr indent="-342900" lvl="3" marL="1828800">
              <a:spcBef>
                <a:spcPts val="0"/>
              </a:spcBef>
              <a:spcAft>
                <a:spcPts val="0"/>
              </a:spcAft>
              <a:buSzPts val="1800"/>
              <a:buChar char="●"/>
              <a:defRPr sz="1800"/>
            </a:lvl4pPr>
            <a:lvl5pPr indent="-342900" lvl="4" marL="2286000">
              <a:spcBef>
                <a:spcPts val="0"/>
              </a:spcBef>
              <a:spcAft>
                <a:spcPts val="0"/>
              </a:spcAft>
              <a:buSzPts val="1800"/>
              <a:buChar char="○"/>
              <a:defRPr sz="1800"/>
            </a:lvl5pPr>
            <a:lvl6pPr indent="-342900" lvl="5" marL="2743200">
              <a:spcBef>
                <a:spcPts val="0"/>
              </a:spcBef>
              <a:spcAft>
                <a:spcPts val="0"/>
              </a:spcAft>
              <a:buSzPts val="1800"/>
              <a:buChar char="■"/>
              <a:defRPr sz="1800"/>
            </a:lvl6pPr>
            <a:lvl7pPr indent="-342900" lvl="6" marL="3200400">
              <a:spcBef>
                <a:spcPts val="0"/>
              </a:spcBef>
              <a:spcAft>
                <a:spcPts val="0"/>
              </a:spcAft>
              <a:buSzPts val="1800"/>
              <a:buChar char="●"/>
              <a:defRPr sz="1800"/>
            </a:lvl7pPr>
            <a:lvl8pPr indent="-342900" lvl="7" marL="3657600">
              <a:spcBef>
                <a:spcPts val="0"/>
              </a:spcBef>
              <a:spcAft>
                <a:spcPts val="0"/>
              </a:spcAft>
              <a:buSzPts val="1800"/>
              <a:buChar char="○"/>
              <a:defRPr sz="1800"/>
            </a:lvl8pPr>
            <a:lvl9pPr indent="-342900" lvl="8" marL="4114800">
              <a:spcBef>
                <a:spcPts val="0"/>
              </a:spcBef>
              <a:spcAft>
                <a:spcPts val="0"/>
              </a:spcAft>
              <a:buSzPts val="1800"/>
              <a:buChar char="■"/>
              <a:defRPr sz="1800"/>
            </a:lvl9pPr>
          </a:lstStyle>
          <a:p/>
        </p:txBody>
      </p:sp>
      <p:sp>
        <p:nvSpPr>
          <p:cNvPr id="24" name="Google Shape;24;p5"/>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26" name="Google Shape;26;p5"/>
          <p:cNvSpPr txBox="1"/>
          <p:nvPr>
            <p:ph idx="3" type="body"/>
          </p:nvPr>
        </p:nvSpPr>
        <p:spPr>
          <a:xfrm>
            <a:off x="4692025" y="1411175"/>
            <a:ext cx="4092300" cy="2886900"/>
          </a:xfrm>
          <a:prstGeom prst="rect">
            <a:avLst/>
          </a:prstGeom>
          <a:ln cap="flat" cmpd="sng" w="9525">
            <a:solidFill>
              <a:schemeClr val="dk1"/>
            </a:solidFill>
            <a:prstDash val="solid"/>
            <a:round/>
            <a:headEnd len="sm" w="sm" type="none"/>
            <a:tailEnd len="sm" w="sm" type="none"/>
          </a:ln>
        </p:spPr>
        <p:txBody>
          <a:bodyPr anchorCtr="0" anchor="t" bIns="137150" lIns="228600" spcFirstLastPara="1" rIns="228600" wrap="square" tIns="137150">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TITLE_AND_TWO_COLUMNS_1">
    <p:spTree>
      <p:nvGrpSpPr>
        <p:cNvPr id="27" name="Shape 27"/>
        <p:cNvGrpSpPr/>
        <p:nvPr/>
      </p:nvGrpSpPr>
      <p:grpSpPr>
        <a:xfrm>
          <a:off x="0" y="0"/>
          <a:ext cx="0" cy="0"/>
          <a:chOff x="0" y="0"/>
          <a:chExt cx="0" cy="0"/>
        </a:xfrm>
      </p:grpSpPr>
      <p:sp>
        <p:nvSpPr>
          <p:cNvPr id="28" name="Google Shape;28;p6"/>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0" name="Google Shape;30;p6"/>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1" name="Google Shape;31;p6"/>
          <p:cNvSpPr txBox="1"/>
          <p:nvPr>
            <p:ph idx="2" type="body"/>
          </p:nvPr>
        </p:nvSpPr>
        <p:spPr>
          <a:xfrm>
            <a:off x="353375" y="1411175"/>
            <a:ext cx="2651700" cy="2886900"/>
          </a:xfrm>
          <a:prstGeom prst="rect">
            <a:avLst/>
          </a:prstGeom>
          <a:ln cap="flat" cmpd="sng" w="9525">
            <a:solidFill>
              <a:schemeClr val="dk1"/>
            </a:solidFill>
            <a:prstDash val="solid"/>
            <a:round/>
            <a:headEnd len="sm" w="sm" type="none"/>
            <a:tailEnd len="sm" w="sm" type="none"/>
          </a:ln>
        </p:spPr>
        <p:txBody>
          <a:bodyPr anchorCtr="0" anchor="t" bIns="137150" lIns="228600" spcFirstLastPara="1" rIns="228600" wrap="square" tIns="137150">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2" name="Google Shape;32;p6"/>
          <p:cNvSpPr txBox="1"/>
          <p:nvPr>
            <p:ph idx="3" type="body"/>
          </p:nvPr>
        </p:nvSpPr>
        <p:spPr>
          <a:xfrm>
            <a:off x="6138925" y="1411175"/>
            <a:ext cx="2651700" cy="2886900"/>
          </a:xfrm>
          <a:prstGeom prst="rect">
            <a:avLst/>
          </a:prstGeom>
          <a:ln cap="flat" cmpd="sng" w="9525">
            <a:solidFill>
              <a:schemeClr val="dk1"/>
            </a:solidFill>
            <a:prstDash val="solid"/>
            <a:round/>
            <a:headEnd len="sm" w="sm" type="none"/>
            <a:tailEnd len="sm" w="sm" type="none"/>
          </a:ln>
        </p:spPr>
        <p:txBody>
          <a:bodyPr anchorCtr="0" anchor="t" bIns="137150" lIns="228600" spcFirstLastPara="1" rIns="228600" wrap="square" tIns="137150">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33" name="Google Shape;33;p6"/>
          <p:cNvSpPr txBox="1"/>
          <p:nvPr>
            <p:ph idx="4" type="body"/>
          </p:nvPr>
        </p:nvSpPr>
        <p:spPr>
          <a:xfrm>
            <a:off x="3246150" y="1411175"/>
            <a:ext cx="2651700" cy="2886900"/>
          </a:xfrm>
          <a:prstGeom prst="rect">
            <a:avLst/>
          </a:prstGeom>
          <a:ln cap="flat" cmpd="sng" w="9525">
            <a:solidFill>
              <a:schemeClr val="dk1"/>
            </a:solidFill>
            <a:prstDash val="solid"/>
            <a:round/>
            <a:headEnd len="sm" w="sm" type="none"/>
            <a:tailEnd len="sm" w="sm" type="none"/>
          </a:ln>
        </p:spPr>
        <p:txBody>
          <a:bodyPr anchorCtr="0" anchor="t" bIns="137150" lIns="228600" spcFirstLastPara="1" rIns="228600" wrap="square" tIns="137150">
            <a:normAutofit/>
          </a:bodyPr>
          <a:lstStyle>
            <a:lvl1pPr indent="-342900" lvl="0" marL="457200" rtl="0">
              <a:spcBef>
                <a:spcPts val="0"/>
              </a:spcBef>
              <a:spcAft>
                <a:spcPts val="0"/>
              </a:spcAft>
              <a:buSzPts val="1800"/>
              <a:buChar char="●"/>
              <a:defRPr sz="1800"/>
            </a:lvl1pPr>
            <a:lvl2pPr indent="-342900" lvl="1" marL="914400" rtl="0">
              <a:spcBef>
                <a:spcPts val="0"/>
              </a:spcBef>
              <a:spcAft>
                <a:spcPts val="0"/>
              </a:spcAft>
              <a:buSzPts val="1800"/>
              <a:buChar char="○"/>
              <a:defRPr sz="1800"/>
            </a:lvl2pPr>
            <a:lvl3pPr indent="-342900" lvl="2" marL="1371600" rtl="0">
              <a:spcBef>
                <a:spcPts val="0"/>
              </a:spcBef>
              <a:spcAft>
                <a:spcPts val="0"/>
              </a:spcAft>
              <a:buSzPts val="1800"/>
              <a:buChar char="■"/>
              <a:defRPr sz="1800"/>
            </a:lvl3pPr>
            <a:lvl4pPr indent="-342900" lvl="3" marL="1828800" rtl="0">
              <a:spcBef>
                <a:spcPts val="0"/>
              </a:spcBef>
              <a:spcAft>
                <a:spcPts val="0"/>
              </a:spcAft>
              <a:buSzPts val="1800"/>
              <a:buChar char="●"/>
              <a:defRPr sz="1800"/>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s">
  <p:cSld name="TITLE_AND_TWO_COLUMNS_1_2">
    <p:spTree>
      <p:nvGrpSpPr>
        <p:cNvPr id="34" name="Shape 34"/>
        <p:cNvGrpSpPr/>
        <p:nvPr/>
      </p:nvGrpSpPr>
      <p:grpSpPr>
        <a:xfrm>
          <a:off x="0" y="0"/>
          <a:ext cx="0" cy="0"/>
          <a:chOff x="0" y="0"/>
          <a:chExt cx="0" cy="0"/>
        </a:xfrm>
      </p:grpSpPr>
      <p:sp>
        <p:nvSpPr>
          <p:cNvPr id="35" name="Google Shape;35;p7"/>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7"/>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7" name="Google Shape;37;p7"/>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38" name="Google Shape;38;p7"/>
          <p:cNvSpPr txBox="1"/>
          <p:nvPr>
            <p:ph idx="2" type="title"/>
          </p:nvPr>
        </p:nvSpPr>
        <p:spPr>
          <a:xfrm>
            <a:off x="576400" y="1536875"/>
            <a:ext cx="4528500" cy="2378400"/>
          </a:xfrm>
          <a:prstGeom prst="rect">
            <a:avLst/>
          </a:prstGeom>
        </p:spPr>
        <p:txBody>
          <a:bodyPr anchorCtr="0" anchor="b" bIns="0" lIns="0" spcFirstLastPara="1" rIns="0" wrap="square" tIns="0">
            <a:noAutofit/>
          </a:bodyPr>
          <a:lstStyle>
            <a:lvl1pPr lvl="0">
              <a:spcBef>
                <a:spcPts val="0"/>
              </a:spcBef>
              <a:spcAft>
                <a:spcPts val="0"/>
              </a:spcAft>
              <a:buClr>
                <a:schemeClr val="dk2"/>
              </a:buClr>
              <a:buSzPts val="17500"/>
              <a:buNone/>
              <a:defRPr sz="17500">
                <a:solidFill>
                  <a:schemeClr val="dk2"/>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9" name="Google Shape;39;p7"/>
          <p:cNvSpPr txBox="1"/>
          <p:nvPr>
            <p:ph idx="3" type="title"/>
          </p:nvPr>
        </p:nvSpPr>
        <p:spPr>
          <a:xfrm>
            <a:off x="5426875" y="1327775"/>
            <a:ext cx="3150600" cy="1113000"/>
          </a:xfrm>
          <a:prstGeom prst="rect">
            <a:avLst/>
          </a:prstGeom>
        </p:spPr>
        <p:txBody>
          <a:bodyPr anchorCtr="0" anchor="b" bIns="0" lIns="0" spcFirstLastPara="1" rIns="0" wrap="square" tIns="0">
            <a:noAutofit/>
          </a:bodyPr>
          <a:lstStyle>
            <a:lvl1pPr lvl="0" rtl="0">
              <a:spcBef>
                <a:spcPts val="0"/>
              </a:spcBef>
              <a:spcAft>
                <a:spcPts val="0"/>
              </a:spcAft>
              <a:buClr>
                <a:schemeClr val="dk2"/>
              </a:buClr>
              <a:buSzPts val="8700"/>
              <a:buNone/>
              <a:defRPr sz="87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0" name="Google Shape;40;p7"/>
          <p:cNvSpPr txBox="1"/>
          <p:nvPr>
            <p:ph idx="4" type="subTitle"/>
          </p:nvPr>
        </p:nvSpPr>
        <p:spPr>
          <a:xfrm>
            <a:off x="576400" y="3556925"/>
            <a:ext cx="4528500" cy="322200"/>
          </a:xfrm>
          <a:prstGeom prst="rect">
            <a:avLst/>
          </a:prstGeom>
        </p:spPr>
        <p:txBody>
          <a:bodyPr anchorCtr="0" anchor="t" bIns="0" lIns="0" spcFirstLastPara="1" rIns="0" wrap="square" tIns="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p:txBody>
      </p:sp>
      <p:sp>
        <p:nvSpPr>
          <p:cNvPr id="41" name="Google Shape;41;p7"/>
          <p:cNvSpPr txBox="1"/>
          <p:nvPr>
            <p:ph idx="5" type="subTitle"/>
          </p:nvPr>
        </p:nvSpPr>
        <p:spPr>
          <a:xfrm>
            <a:off x="5426875" y="2344704"/>
            <a:ext cx="3150600" cy="227400"/>
          </a:xfrm>
          <a:prstGeom prst="rect">
            <a:avLst/>
          </a:prstGeom>
        </p:spPr>
        <p:txBody>
          <a:bodyPr anchorCtr="0" anchor="t" bIns="0" lIns="0" spcFirstLastPara="1" rIns="0" wrap="square" tIns="0">
            <a:noAutofit/>
          </a:bodyPr>
          <a:lstStyle>
            <a:lvl1pPr lvl="0" rtl="0">
              <a:spcBef>
                <a:spcPts val="0"/>
              </a:spcBef>
              <a:spcAft>
                <a:spcPts val="0"/>
              </a:spcAft>
              <a:buSzPts val="1350"/>
              <a:buNone/>
              <a:defRPr sz="135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2" name="Google Shape;42;p7"/>
          <p:cNvSpPr txBox="1"/>
          <p:nvPr>
            <p:ph idx="6" type="title"/>
          </p:nvPr>
        </p:nvSpPr>
        <p:spPr>
          <a:xfrm>
            <a:off x="5426875" y="3002503"/>
            <a:ext cx="3150600" cy="1113000"/>
          </a:xfrm>
          <a:prstGeom prst="rect">
            <a:avLst/>
          </a:prstGeom>
        </p:spPr>
        <p:txBody>
          <a:bodyPr anchorCtr="0" anchor="b" bIns="0" lIns="0" spcFirstLastPara="1" rIns="0" wrap="square" tIns="0">
            <a:noAutofit/>
          </a:bodyPr>
          <a:lstStyle>
            <a:lvl1pPr lvl="0" rtl="0">
              <a:spcBef>
                <a:spcPts val="0"/>
              </a:spcBef>
              <a:spcAft>
                <a:spcPts val="0"/>
              </a:spcAft>
              <a:buClr>
                <a:schemeClr val="dk2"/>
              </a:buClr>
              <a:buSzPts val="8700"/>
              <a:buNone/>
              <a:defRPr sz="8700">
                <a:solidFill>
                  <a:schemeClr val="dk2"/>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7"/>
          <p:cNvSpPr txBox="1"/>
          <p:nvPr>
            <p:ph idx="7" type="subTitle"/>
          </p:nvPr>
        </p:nvSpPr>
        <p:spPr>
          <a:xfrm>
            <a:off x="5426875" y="4019432"/>
            <a:ext cx="3150600" cy="227400"/>
          </a:xfrm>
          <a:prstGeom prst="rect">
            <a:avLst/>
          </a:prstGeom>
        </p:spPr>
        <p:txBody>
          <a:bodyPr anchorCtr="0" anchor="t" bIns="0" lIns="0" spcFirstLastPara="1" rIns="0" wrap="square" tIns="0">
            <a:noAutofit/>
          </a:bodyPr>
          <a:lstStyle>
            <a:lvl1pPr lvl="0" rtl="0">
              <a:spcBef>
                <a:spcPts val="0"/>
              </a:spcBef>
              <a:spcAft>
                <a:spcPts val="0"/>
              </a:spcAft>
              <a:buSzPts val="1350"/>
              <a:buNone/>
              <a:defRPr sz="1350"/>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imeline">
  <p:cSld name="TITLE_AND_TWO_COLUMNS_1_2_1">
    <p:spTree>
      <p:nvGrpSpPr>
        <p:cNvPr id="44" name="Shape 44"/>
        <p:cNvGrpSpPr/>
        <p:nvPr/>
      </p:nvGrpSpPr>
      <p:grpSpPr>
        <a:xfrm>
          <a:off x="0" y="0"/>
          <a:ext cx="0" cy="0"/>
          <a:chOff x="0" y="0"/>
          <a:chExt cx="0" cy="0"/>
        </a:xfrm>
      </p:grpSpPr>
      <p:sp>
        <p:nvSpPr>
          <p:cNvPr id="45" name="Google Shape;45;p8"/>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8"/>
          <p:cNvSpPr txBox="1"/>
          <p:nvPr>
            <p:ph idx="1" type="body"/>
          </p:nvPr>
        </p:nvSpPr>
        <p:spPr>
          <a:xfrm>
            <a:off x="563964" y="1386950"/>
            <a:ext cx="1549200" cy="1071900"/>
          </a:xfrm>
          <a:prstGeom prst="rect">
            <a:avLst/>
          </a:prstGeom>
        </p:spPr>
        <p:txBody>
          <a:bodyPr anchorCtr="0" anchor="t" bIns="0" lIns="0" spcFirstLastPara="1" rIns="0" wrap="square" tIns="0">
            <a:normAutofit/>
          </a:bodyPr>
          <a:lstStyle>
            <a:lvl1pPr indent="-298450" lvl="0" marL="457200" rtl="0">
              <a:lnSpc>
                <a:spcPct val="135000"/>
              </a:lnSpc>
              <a:spcBef>
                <a:spcPts val="0"/>
              </a:spcBef>
              <a:spcAft>
                <a:spcPts val="0"/>
              </a:spcAft>
              <a:buSzPts val="1100"/>
              <a:buChar char="●"/>
              <a:defRPr sz="1100"/>
            </a:lvl1pPr>
            <a:lvl2pPr indent="-298450" lvl="1" marL="914400" rtl="0">
              <a:lnSpc>
                <a:spcPct val="135000"/>
              </a:lnSpc>
              <a:spcBef>
                <a:spcPts val="0"/>
              </a:spcBef>
              <a:spcAft>
                <a:spcPts val="0"/>
              </a:spcAft>
              <a:buSzPts val="1100"/>
              <a:buChar char="○"/>
              <a:defRPr sz="1100"/>
            </a:lvl2pPr>
            <a:lvl3pPr indent="-298450" lvl="2" marL="1371600" rtl="0">
              <a:lnSpc>
                <a:spcPct val="135000"/>
              </a:lnSpc>
              <a:spcBef>
                <a:spcPts val="0"/>
              </a:spcBef>
              <a:spcAft>
                <a:spcPts val="0"/>
              </a:spcAft>
              <a:buSzPts val="1100"/>
              <a:buChar char="■"/>
              <a:defRPr sz="1100"/>
            </a:lvl3pPr>
            <a:lvl4pPr indent="-298450" lvl="3" marL="1828800" rtl="0">
              <a:lnSpc>
                <a:spcPct val="135000"/>
              </a:lnSpc>
              <a:spcBef>
                <a:spcPts val="0"/>
              </a:spcBef>
              <a:spcAft>
                <a:spcPts val="0"/>
              </a:spcAft>
              <a:buSzPts val="1100"/>
              <a:buChar char="●"/>
              <a:defRPr sz="1100"/>
            </a:lvl4pPr>
            <a:lvl5pPr indent="-298450" lvl="4" marL="2286000" rtl="0">
              <a:lnSpc>
                <a:spcPct val="135000"/>
              </a:lnSpc>
              <a:spcBef>
                <a:spcPts val="0"/>
              </a:spcBef>
              <a:spcAft>
                <a:spcPts val="0"/>
              </a:spcAft>
              <a:buSzPts val="1100"/>
              <a:buChar char="○"/>
              <a:defRPr sz="1100"/>
            </a:lvl5pPr>
            <a:lvl6pPr indent="-298450" lvl="5" marL="2743200" rtl="0">
              <a:lnSpc>
                <a:spcPct val="135000"/>
              </a:lnSpc>
              <a:spcBef>
                <a:spcPts val="0"/>
              </a:spcBef>
              <a:spcAft>
                <a:spcPts val="0"/>
              </a:spcAft>
              <a:buSzPts val="1100"/>
              <a:buChar char="■"/>
              <a:defRPr sz="1100"/>
            </a:lvl6pPr>
            <a:lvl7pPr indent="-298450" lvl="6" marL="3200400" rtl="0">
              <a:lnSpc>
                <a:spcPct val="135000"/>
              </a:lnSpc>
              <a:spcBef>
                <a:spcPts val="0"/>
              </a:spcBef>
              <a:spcAft>
                <a:spcPts val="0"/>
              </a:spcAft>
              <a:buSzPts val="1100"/>
              <a:buChar char="●"/>
              <a:defRPr sz="1100"/>
            </a:lvl7pPr>
            <a:lvl8pPr indent="-298450" lvl="7" marL="3657600" rtl="0">
              <a:lnSpc>
                <a:spcPct val="135000"/>
              </a:lnSpc>
              <a:spcBef>
                <a:spcPts val="0"/>
              </a:spcBef>
              <a:spcAft>
                <a:spcPts val="0"/>
              </a:spcAft>
              <a:buSzPts val="1100"/>
              <a:buChar char="○"/>
              <a:defRPr sz="1100"/>
            </a:lvl8pPr>
            <a:lvl9pPr indent="-298450" lvl="8" marL="4114800" rtl="0">
              <a:lnSpc>
                <a:spcPct val="135000"/>
              </a:lnSpc>
              <a:spcBef>
                <a:spcPts val="0"/>
              </a:spcBef>
              <a:spcAft>
                <a:spcPts val="0"/>
              </a:spcAft>
              <a:buSzPts val="1100"/>
              <a:buChar char="■"/>
              <a:defRPr sz="1100"/>
            </a:lvl9pPr>
          </a:lstStyle>
          <a:p/>
        </p:txBody>
      </p:sp>
      <p:sp>
        <p:nvSpPr>
          <p:cNvPr id="47" name="Google Shape;47;p8"/>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8"/>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49" name="Google Shape;49;p8"/>
          <p:cNvSpPr/>
          <p:nvPr/>
        </p:nvSpPr>
        <p:spPr>
          <a:xfrm>
            <a:off x="546321" y="2737200"/>
            <a:ext cx="1337219" cy="214458"/>
          </a:xfrm>
          <a:custGeom>
            <a:rect b="b" l="l" r="r" t="t"/>
            <a:pathLst>
              <a:path extrusionOk="0" h="34716" w="216466">
                <a:moveTo>
                  <a:pt x="5091" y="0"/>
                </a:moveTo>
                <a:lnTo>
                  <a:pt x="204635" y="0"/>
                </a:lnTo>
                <a:lnTo>
                  <a:pt x="216466" y="16443"/>
                </a:lnTo>
                <a:lnTo>
                  <a:pt x="199020" y="34691"/>
                </a:lnTo>
                <a:lnTo>
                  <a:pt x="0" y="34716"/>
                </a:lnTo>
                <a:lnTo>
                  <a:pt x="16291" y="16268"/>
                </a:lnTo>
                <a:close/>
              </a:path>
            </a:pathLst>
          </a:custGeom>
          <a:solidFill>
            <a:schemeClr val="lt1"/>
          </a:solidFill>
          <a:ln cap="flat" cmpd="sng" w="9525">
            <a:solidFill>
              <a:schemeClr val="dk1"/>
            </a:solidFill>
            <a:prstDash val="solid"/>
            <a:round/>
            <a:headEnd len="med" w="med" type="none"/>
            <a:tailEnd len="med" w="med" type="none"/>
          </a:ln>
        </p:spPr>
      </p:sp>
      <p:cxnSp>
        <p:nvCxnSpPr>
          <p:cNvPr id="50" name="Google Shape;50;p8"/>
          <p:cNvCxnSpPr/>
          <p:nvPr/>
        </p:nvCxnSpPr>
        <p:spPr>
          <a:xfrm rot="10800000">
            <a:off x="578186" y="2510119"/>
            <a:ext cx="0" cy="228000"/>
          </a:xfrm>
          <a:prstGeom prst="straightConnector1">
            <a:avLst/>
          </a:prstGeom>
          <a:noFill/>
          <a:ln cap="flat" cmpd="sng" w="9525">
            <a:solidFill>
              <a:schemeClr val="dk1"/>
            </a:solidFill>
            <a:prstDash val="solid"/>
            <a:round/>
            <a:headEnd len="med" w="med" type="none"/>
            <a:tailEnd len="med" w="med" type="none"/>
          </a:ln>
        </p:spPr>
      </p:cxnSp>
      <p:sp>
        <p:nvSpPr>
          <p:cNvPr id="51" name="Google Shape;51;p8"/>
          <p:cNvSpPr/>
          <p:nvPr/>
        </p:nvSpPr>
        <p:spPr>
          <a:xfrm>
            <a:off x="1876473" y="2737200"/>
            <a:ext cx="1337219" cy="214458"/>
          </a:xfrm>
          <a:custGeom>
            <a:rect b="b" l="l" r="r" t="t"/>
            <a:pathLst>
              <a:path extrusionOk="0" h="34716" w="216466">
                <a:moveTo>
                  <a:pt x="5091" y="0"/>
                </a:moveTo>
                <a:lnTo>
                  <a:pt x="204635" y="0"/>
                </a:lnTo>
                <a:lnTo>
                  <a:pt x="216466" y="16443"/>
                </a:lnTo>
                <a:lnTo>
                  <a:pt x="199020" y="34691"/>
                </a:lnTo>
                <a:lnTo>
                  <a:pt x="0" y="34716"/>
                </a:lnTo>
                <a:lnTo>
                  <a:pt x="16291" y="16268"/>
                </a:lnTo>
                <a:close/>
              </a:path>
            </a:pathLst>
          </a:custGeom>
          <a:solidFill>
            <a:schemeClr val="lt1"/>
          </a:solidFill>
          <a:ln cap="flat" cmpd="sng" w="9525">
            <a:solidFill>
              <a:schemeClr val="dk1"/>
            </a:solidFill>
            <a:prstDash val="solid"/>
            <a:round/>
            <a:headEnd len="med" w="med" type="none"/>
            <a:tailEnd len="med" w="med" type="none"/>
          </a:ln>
        </p:spPr>
      </p:sp>
      <p:cxnSp>
        <p:nvCxnSpPr>
          <p:cNvPr id="52" name="Google Shape;52;p8"/>
          <p:cNvCxnSpPr/>
          <p:nvPr/>
        </p:nvCxnSpPr>
        <p:spPr>
          <a:xfrm rot="10800000">
            <a:off x="1876488" y="2951644"/>
            <a:ext cx="0" cy="228000"/>
          </a:xfrm>
          <a:prstGeom prst="straightConnector1">
            <a:avLst/>
          </a:prstGeom>
          <a:noFill/>
          <a:ln cap="flat" cmpd="sng" w="9525">
            <a:solidFill>
              <a:schemeClr val="dk1"/>
            </a:solidFill>
            <a:prstDash val="solid"/>
            <a:round/>
            <a:headEnd len="med" w="med" type="none"/>
            <a:tailEnd len="med" w="med" type="none"/>
          </a:ln>
        </p:spPr>
      </p:cxnSp>
      <p:sp>
        <p:nvSpPr>
          <p:cNvPr id="53" name="Google Shape;53;p8"/>
          <p:cNvSpPr/>
          <p:nvPr/>
        </p:nvSpPr>
        <p:spPr>
          <a:xfrm>
            <a:off x="3224646" y="2737200"/>
            <a:ext cx="1337219" cy="214458"/>
          </a:xfrm>
          <a:custGeom>
            <a:rect b="b" l="l" r="r" t="t"/>
            <a:pathLst>
              <a:path extrusionOk="0" h="34716" w="216466">
                <a:moveTo>
                  <a:pt x="5091" y="0"/>
                </a:moveTo>
                <a:lnTo>
                  <a:pt x="204635" y="0"/>
                </a:lnTo>
                <a:lnTo>
                  <a:pt x="216466" y="16443"/>
                </a:lnTo>
                <a:lnTo>
                  <a:pt x="199020" y="34691"/>
                </a:lnTo>
                <a:lnTo>
                  <a:pt x="0" y="34716"/>
                </a:lnTo>
                <a:lnTo>
                  <a:pt x="16291" y="16268"/>
                </a:lnTo>
                <a:close/>
              </a:path>
            </a:pathLst>
          </a:custGeom>
          <a:solidFill>
            <a:schemeClr val="lt1"/>
          </a:solidFill>
          <a:ln cap="flat" cmpd="sng" w="9525">
            <a:solidFill>
              <a:schemeClr val="dk1"/>
            </a:solidFill>
            <a:prstDash val="solid"/>
            <a:round/>
            <a:headEnd len="med" w="med" type="none"/>
            <a:tailEnd len="med" w="med" type="none"/>
          </a:ln>
        </p:spPr>
      </p:sp>
      <p:cxnSp>
        <p:nvCxnSpPr>
          <p:cNvPr id="54" name="Google Shape;54;p8"/>
          <p:cNvCxnSpPr/>
          <p:nvPr/>
        </p:nvCxnSpPr>
        <p:spPr>
          <a:xfrm rot="10800000">
            <a:off x="3256511" y="2510119"/>
            <a:ext cx="0" cy="228000"/>
          </a:xfrm>
          <a:prstGeom prst="straightConnector1">
            <a:avLst/>
          </a:prstGeom>
          <a:noFill/>
          <a:ln cap="flat" cmpd="sng" w="9525">
            <a:solidFill>
              <a:schemeClr val="dk1"/>
            </a:solidFill>
            <a:prstDash val="solid"/>
            <a:round/>
            <a:headEnd len="med" w="med" type="none"/>
            <a:tailEnd len="med" w="med" type="none"/>
          </a:ln>
        </p:spPr>
      </p:cxnSp>
      <p:sp>
        <p:nvSpPr>
          <p:cNvPr id="55" name="Google Shape;55;p8"/>
          <p:cNvSpPr/>
          <p:nvPr/>
        </p:nvSpPr>
        <p:spPr>
          <a:xfrm>
            <a:off x="4554798" y="2737200"/>
            <a:ext cx="1337219" cy="214458"/>
          </a:xfrm>
          <a:custGeom>
            <a:rect b="b" l="l" r="r" t="t"/>
            <a:pathLst>
              <a:path extrusionOk="0" h="34716" w="216466">
                <a:moveTo>
                  <a:pt x="5091" y="0"/>
                </a:moveTo>
                <a:lnTo>
                  <a:pt x="204635" y="0"/>
                </a:lnTo>
                <a:lnTo>
                  <a:pt x="216466" y="16443"/>
                </a:lnTo>
                <a:lnTo>
                  <a:pt x="199020" y="34691"/>
                </a:lnTo>
                <a:lnTo>
                  <a:pt x="0" y="34716"/>
                </a:lnTo>
                <a:lnTo>
                  <a:pt x="16291" y="16268"/>
                </a:lnTo>
                <a:close/>
              </a:path>
            </a:pathLst>
          </a:custGeom>
          <a:solidFill>
            <a:schemeClr val="lt1"/>
          </a:solidFill>
          <a:ln cap="flat" cmpd="sng" w="9525">
            <a:solidFill>
              <a:schemeClr val="dk1"/>
            </a:solidFill>
            <a:prstDash val="solid"/>
            <a:round/>
            <a:headEnd len="med" w="med" type="none"/>
            <a:tailEnd len="med" w="med" type="none"/>
          </a:ln>
        </p:spPr>
      </p:sp>
      <p:cxnSp>
        <p:nvCxnSpPr>
          <p:cNvPr id="56" name="Google Shape;56;p8"/>
          <p:cNvCxnSpPr/>
          <p:nvPr/>
        </p:nvCxnSpPr>
        <p:spPr>
          <a:xfrm rot="10800000">
            <a:off x="4554813" y="2951644"/>
            <a:ext cx="0" cy="228000"/>
          </a:xfrm>
          <a:prstGeom prst="straightConnector1">
            <a:avLst/>
          </a:prstGeom>
          <a:noFill/>
          <a:ln cap="flat" cmpd="sng" w="9525">
            <a:solidFill>
              <a:schemeClr val="dk1"/>
            </a:solidFill>
            <a:prstDash val="solid"/>
            <a:round/>
            <a:headEnd len="med" w="med" type="none"/>
            <a:tailEnd len="med" w="med" type="none"/>
          </a:ln>
        </p:spPr>
      </p:cxnSp>
      <p:sp>
        <p:nvSpPr>
          <p:cNvPr id="57" name="Google Shape;57;p8"/>
          <p:cNvSpPr/>
          <p:nvPr/>
        </p:nvSpPr>
        <p:spPr>
          <a:xfrm>
            <a:off x="5902971" y="2737200"/>
            <a:ext cx="1337219" cy="214458"/>
          </a:xfrm>
          <a:custGeom>
            <a:rect b="b" l="l" r="r" t="t"/>
            <a:pathLst>
              <a:path extrusionOk="0" h="34716" w="216466">
                <a:moveTo>
                  <a:pt x="5091" y="0"/>
                </a:moveTo>
                <a:lnTo>
                  <a:pt x="204635" y="0"/>
                </a:lnTo>
                <a:lnTo>
                  <a:pt x="216466" y="16443"/>
                </a:lnTo>
                <a:lnTo>
                  <a:pt x="199020" y="34691"/>
                </a:lnTo>
                <a:lnTo>
                  <a:pt x="0" y="34716"/>
                </a:lnTo>
                <a:lnTo>
                  <a:pt x="16291" y="16268"/>
                </a:lnTo>
                <a:close/>
              </a:path>
            </a:pathLst>
          </a:custGeom>
          <a:solidFill>
            <a:schemeClr val="lt1"/>
          </a:solidFill>
          <a:ln cap="flat" cmpd="sng" w="9525">
            <a:solidFill>
              <a:schemeClr val="dk1"/>
            </a:solidFill>
            <a:prstDash val="solid"/>
            <a:round/>
            <a:headEnd len="med" w="med" type="none"/>
            <a:tailEnd len="med" w="med" type="none"/>
          </a:ln>
        </p:spPr>
      </p:sp>
      <p:cxnSp>
        <p:nvCxnSpPr>
          <p:cNvPr id="58" name="Google Shape;58;p8"/>
          <p:cNvCxnSpPr/>
          <p:nvPr/>
        </p:nvCxnSpPr>
        <p:spPr>
          <a:xfrm rot="10800000">
            <a:off x="5934836" y="2510119"/>
            <a:ext cx="0" cy="228000"/>
          </a:xfrm>
          <a:prstGeom prst="straightConnector1">
            <a:avLst/>
          </a:prstGeom>
          <a:noFill/>
          <a:ln cap="flat" cmpd="sng" w="9525">
            <a:solidFill>
              <a:schemeClr val="dk1"/>
            </a:solidFill>
            <a:prstDash val="solid"/>
            <a:round/>
            <a:headEnd len="med" w="med" type="none"/>
            <a:tailEnd len="med" w="med" type="none"/>
          </a:ln>
        </p:spPr>
      </p:cxnSp>
      <p:sp>
        <p:nvSpPr>
          <p:cNvPr id="59" name="Google Shape;59;p8"/>
          <p:cNvSpPr/>
          <p:nvPr/>
        </p:nvSpPr>
        <p:spPr>
          <a:xfrm>
            <a:off x="7233123" y="2737200"/>
            <a:ext cx="1337219" cy="214458"/>
          </a:xfrm>
          <a:custGeom>
            <a:rect b="b" l="l" r="r" t="t"/>
            <a:pathLst>
              <a:path extrusionOk="0" h="34716" w="216466">
                <a:moveTo>
                  <a:pt x="5091" y="0"/>
                </a:moveTo>
                <a:lnTo>
                  <a:pt x="204635" y="0"/>
                </a:lnTo>
                <a:lnTo>
                  <a:pt x="216466" y="16443"/>
                </a:lnTo>
                <a:lnTo>
                  <a:pt x="199020" y="34691"/>
                </a:lnTo>
                <a:lnTo>
                  <a:pt x="0" y="34716"/>
                </a:lnTo>
                <a:lnTo>
                  <a:pt x="16291" y="16268"/>
                </a:lnTo>
                <a:close/>
              </a:path>
            </a:pathLst>
          </a:custGeom>
          <a:solidFill>
            <a:schemeClr val="lt1"/>
          </a:solidFill>
          <a:ln cap="flat" cmpd="sng" w="9525">
            <a:solidFill>
              <a:schemeClr val="dk1"/>
            </a:solidFill>
            <a:prstDash val="solid"/>
            <a:round/>
            <a:headEnd len="med" w="med" type="none"/>
            <a:tailEnd len="med" w="med" type="none"/>
          </a:ln>
        </p:spPr>
      </p:sp>
      <p:cxnSp>
        <p:nvCxnSpPr>
          <p:cNvPr id="60" name="Google Shape;60;p8"/>
          <p:cNvCxnSpPr/>
          <p:nvPr/>
        </p:nvCxnSpPr>
        <p:spPr>
          <a:xfrm rot="10800000">
            <a:off x="7233138" y="2951644"/>
            <a:ext cx="0" cy="228000"/>
          </a:xfrm>
          <a:prstGeom prst="straightConnector1">
            <a:avLst/>
          </a:prstGeom>
          <a:noFill/>
          <a:ln cap="flat" cmpd="sng" w="9525">
            <a:solidFill>
              <a:schemeClr val="dk1"/>
            </a:solidFill>
            <a:prstDash val="solid"/>
            <a:round/>
            <a:headEnd len="med" w="med" type="none"/>
            <a:tailEnd len="med" w="med" type="none"/>
          </a:ln>
        </p:spPr>
      </p:cxnSp>
      <p:sp>
        <p:nvSpPr>
          <p:cNvPr id="61" name="Google Shape;61;p8"/>
          <p:cNvSpPr txBox="1"/>
          <p:nvPr>
            <p:ph idx="3" type="body"/>
          </p:nvPr>
        </p:nvSpPr>
        <p:spPr>
          <a:xfrm>
            <a:off x="3242289" y="1386950"/>
            <a:ext cx="1549200" cy="1071900"/>
          </a:xfrm>
          <a:prstGeom prst="rect">
            <a:avLst/>
          </a:prstGeom>
        </p:spPr>
        <p:txBody>
          <a:bodyPr anchorCtr="0" anchor="t" bIns="0" lIns="0" spcFirstLastPara="1" rIns="0" wrap="square" tIns="0">
            <a:normAutofit/>
          </a:bodyPr>
          <a:lstStyle>
            <a:lvl1pPr indent="-298450" lvl="0" marL="457200" rtl="0">
              <a:lnSpc>
                <a:spcPct val="135000"/>
              </a:lnSpc>
              <a:spcBef>
                <a:spcPts val="0"/>
              </a:spcBef>
              <a:spcAft>
                <a:spcPts val="0"/>
              </a:spcAft>
              <a:buSzPts val="1100"/>
              <a:buChar char="●"/>
              <a:defRPr sz="1100"/>
            </a:lvl1pPr>
            <a:lvl2pPr indent="-298450" lvl="1" marL="914400" rtl="0">
              <a:lnSpc>
                <a:spcPct val="135000"/>
              </a:lnSpc>
              <a:spcBef>
                <a:spcPts val="0"/>
              </a:spcBef>
              <a:spcAft>
                <a:spcPts val="0"/>
              </a:spcAft>
              <a:buSzPts val="1100"/>
              <a:buChar char="○"/>
              <a:defRPr sz="1100"/>
            </a:lvl2pPr>
            <a:lvl3pPr indent="-298450" lvl="2" marL="1371600" rtl="0">
              <a:lnSpc>
                <a:spcPct val="135000"/>
              </a:lnSpc>
              <a:spcBef>
                <a:spcPts val="0"/>
              </a:spcBef>
              <a:spcAft>
                <a:spcPts val="0"/>
              </a:spcAft>
              <a:buSzPts val="1100"/>
              <a:buChar char="■"/>
              <a:defRPr sz="1100"/>
            </a:lvl3pPr>
            <a:lvl4pPr indent="-298450" lvl="3" marL="1828800" rtl="0">
              <a:lnSpc>
                <a:spcPct val="135000"/>
              </a:lnSpc>
              <a:spcBef>
                <a:spcPts val="0"/>
              </a:spcBef>
              <a:spcAft>
                <a:spcPts val="0"/>
              </a:spcAft>
              <a:buSzPts val="1100"/>
              <a:buChar char="●"/>
              <a:defRPr sz="1100"/>
            </a:lvl4pPr>
            <a:lvl5pPr indent="-298450" lvl="4" marL="2286000" rtl="0">
              <a:lnSpc>
                <a:spcPct val="135000"/>
              </a:lnSpc>
              <a:spcBef>
                <a:spcPts val="0"/>
              </a:spcBef>
              <a:spcAft>
                <a:spcPts val="0"/>
              </a:spcAft>
              <a:buSzPts val="1100"/>
              <a:buChar char="○"/>
              <a:defRPr sz="1100"/>
            </a:lvl5pPr>
            <a:lvl6pPr indent="-298450" lvl="5" marL="2743200" rtl="0">
              <a:lnSpc>
                <a:spcPct val="135000"/>
              </a:lnSpc>
              <a:spcBef>
                <a:spcPts val="0"/>
              </a:spcBef>
              <a:spcAft>
                <a:spcPts val="0"/>
              </a:spcAft>
              <a:buSzPts val="1100"/>
              <a:buChar char="■"/>
              <a:defRPr sz="1100"/>
            </a:lvl6pPr>
            <a:lvl7pPr indent="-298450" lvl="6" marL="3200400" rtl="0">
              <a:lnSpc>
                <a:spcPct val="135000"/>
              </a:lnSpc>
              <a:spcBef>
                <a:spcPts val="0"/>
              </a:spcBef>
              <a:spcAft>
                <a:spcPts val="0"/>
              </a:spcAft>
              <a:buSzPts val="1100"/>
              <a:buChar char="●"/>
              <a:defRPr sz="1100"/>
            </a:lvl7pPr>
            <a:lvl8pPr indent="-298450" lvl="7" marL="3657600" rtl="0">
              <a:lnSpc>
                <a:spcPct val="135000"/>
              </a:lnSpc>
              <a:spcBef>
                <a:spcPts val="0"/>
              </a:spcBef>
              <a:spcAft>
                <a:spcPts val="0"/>
              </a:spcAft>
              <a:buSzPts val="1100"/>
              <a:buChar char="○"/>
              <a:defRPr sz="1100"/>
            </a:lvl8pPr>
            <a:lvl9pPr indent="-298450" lvl="8" marL="4114800" rtl="0">
              <a:lnSpc>
                <a:spcPct val="135000"/>
              </a:lnSpc>
              <a:spcBef>
                <a:spcPts val="0"/>
              </a:spcBef>
              <a:spcAft>
                <a:spcPts val="0"/>
              </a:spcAft>
              <a:buSzPts val="1100"/>
              <a:buChar char="■"/>
              <a:defRPr sz="1100"/>
            </a:lvl9pPr>
          </a:lstStyle>
          <a:p/>
        </p:txBody>
      </p:sp>
      <p:sp>
        <p:nvSpPr>
          <p:cNvPr id="62" name="Google Shape;62;p8"/>
          <p:cNvSpPr txBox="1"/>
          <p:nvPr>
            <p:ph idx="4" type="body"/>
          </p:nvPr>
        </p:nvSpPr>
        <p:spPr>
          <a:xfrm>
            <a:off x="5920614" y="1386950"/>
            <a:ext cx="1549200" cy="1071900"/>
          </a:xfrm>
          <a:prstGeom prst="rect">
            <a:avLst/>
          </a:prstGeom>
        </p:spPr>
        <p:txBody>
          <a:bodyPr anchorCtr="0" anchor="t" bIns="0" lIns="0" spcFirstLastPara="1" rIns="0" wrap="square" tIns="0">
            <a:normAutofit/>
          </a:bodyPr>
          <a:lstStyle>
            <a:lvl1pPr indent="-298450" lvl="0" marL="457200" rtl="0">
              <a:lnSpc>
                <a:spcPct val="135000"/>
              </a:lnSpc>
              <a:spcBef>
                <a:spcPts val="0"/>
              </a:spcBef>
              <a:spcAft>
                <a:spcPts val="0"/>
              </a:spcAft>
              <a:buSzPts val="1100"/>
              <a:buChar char="●"/>
              <a:defRPr sz="1100"/>
            </a:lvl1pPr>
            <a:lvl2pPr indent="-298450" lvl="1" marL="914400" rtl="0">
              <a:lnSpc>
                <a:spcPct val="135000"/>
              </a:lnSpc>
              <a:spcBef>
                <a:spcPts val="0"/>
              </a:spcBef>
              <a:spcAft>
                <a:spcPts val="0"/>
              </a:spcAft>
              <a:buSzPts val="1100"/>
              <a:buChar char="○"/>
              <a:defRPr sz="1100"/>
            </a:lvl2pPr>
            <a:lvl3pPr indent="-298450" lvl="2" marL="1371600" rtl="0">
              <a:lnSpc>
                <a:spcPct val="135000"/>
              </a:lnSpc>
              <a:spcBef>
                <a:spcPts val="0"/>
              </a:spcBef>
              <a:spcAft>
                <a:spcPts val="0"/>
              </a:spcAft>
              <a:buSzPts val="1100"/>
              <a:buChar char="■"/>
              <a:defRPr sz="1100"/>
            </a:lvl3pPr>
            <a:lvl4pPr indent="-298450" lvl="3" marL="1828800" rtl="0">
              <a:lnSpc>
                <a:spcPct val="135000"/>
              </a:lnSpc>
              <a:spcBef>
                <a:spcPts val="0"/>
              </a:spcBef>
              <a:spcAft>
                <a:spcPts val="0"/>
              </a:spcAft>
              <a:buSzPts val="1100"/>
              <a:buChar char="●"/>
              <a:defRPr sz="1100"/>
            </a:lvl4pPr>
            <a:lvl5pPr indent="-298450" lvl="4" marL="2286000" rtl="0">
              <a:lnSpc>
                <a:spcPct val="135000"/>
              </a:lnSpc>
              <a:spcBef>
                <a:spcPts val="0"/>
              </a:spcBef>
              <a:spcAft>
                <a:spcPts val="0"/>
              </a:spcAft>
              <a:buSzPts val="1100"/>
              <a:buChar char="○"/>
              <a:defRPr sz="1100"/>
            </a:lvl5pPr>
            <a:lvl6pPr indent="-298450" lvl="5" marL="2743200" rtl="0">
              <a:lnSpc>
                <a:spcPct val="135000"/>
              </a:lnSpc>
              <a:spcBef>
                <a:spcPts val="0"/>
              </a:spcBef>
              <a:spcAft>
                <a:spcPts val="0"/>
              </a:spcAft>
              <a:buSzPts val="1100"/>
              <a:buChar char="■"/>
              <a:defRPr sz="1100"/>
            </a:lvl6pPr>
            <a:lvl7pPr indent="-298450" lvl="6" marL="3200400" rtl="0">
              <a:lnSpc>
                <a:spcPct val="135000"/>
              </a:lnSpc>
              <a:spcBef>
                <a:spcPts val="0"/>
              </a:spcBef>
              <a:spcAft>
                <a:spcPts val="0"/>
              </a:spcAft>
              <a:buSzPts val="1100"/>
              <a:buChar char="●"/>
              <a:defRPr sz="1100"/>
            </a:lvl7pPr>
            <a:lvl8pPr indent="-298450" lvl="7" marL="3657600" rtl="0">
              <a:lnSpc>
                <a:spcPct val="135000"/>
              </a:lnSpc>
              <a:spcBef>
                <a:spcPts val="0"/>
              </a:spcBef>
              <a:spcAft>
                <a:spcPts val="0"/>
              </a:spcAft>
              <a:buSzPts val="1100"/>
              <a:buChar char="○"/>
              <a:defRPr sz="1100"/>
            </a:lvl8pPr>
            <a:lvl9pPr indent="-298450" lvl="8" marL="4114800" rtl="0">
              <a:lnSpc>
                <a:spcPct val="135000"/>
              </a:lnSpc>
              <a:spcBef>
                <a:spcPts val="0"/>
              </a:spcBef>
              <a:spcAft>
                <a:spcPts val="0"/>
              </a:spcAft>
              <a:buSzPts val="1100"/>
              <a:buChar char="■"/>
              <a:defRPr sz="1100"/>
            </a:lvl9pPr>
          </a:lstStyle>
          <a:p/>
        </p:txBody>
      </p:sp>
      <p:sp>
        <p:nvSpPr>
          <p:cNvPr id="63" name="Google Shape;63;p8"/>
          <p:cNvSpPr txBox="1"/>
          <p:nvPr>
            <p:ph idx="5" type="body"/>
          </p:nvPr>
        </p:nvSpPr>
        <p:spPr>
          <a:xfrm>
            <a:off x="1847077" y="3303727"/>
            <a:ext cx="1549200" cy="1071900"/>
          </a:xfrm>
          <a:prstGeom prst="rect">
            <a:avLst/>
          </a:prstGeom>
        </p:spPr>
        <p:txBody>
          <a:bodyPr anchorCtr="0" anchor="t" bIns="0" lIns="0" spcFirstLastPara="1" rIns="0" wrap="square" tIns="0">
            <a:normAutofit/>
          </a:bodyPr>
          <a:lstStyle>
            <a:lvl1pPr indent="-298450" lvl="0" marL="457200" rtl="0">
              <a:lnSpc>
                <a:spcPct val="135000"/>
              </a:lnSpc>
              <a:spcBef>
                <a:spcPts val="0"/>
              </a:spcBef>
              <a:spcAft>
                <a:spcPts val="0"/>
              </a:spcAft>
              <a:buSzPts val="1100"/>
              <a:buChar char="●"/>
              <a:defRPr sz="1100"/>
            </a:lvl1pPr>
            <a:lvl2pPr indent="-298450" lvl="1" marL="914400" rtl="0">
              <a:lnSpc>
                <a:spcPct val="135000"/>
              </a:lnSpc>
              <a:spcBef>
                <a:spcPts val="0"/>
              </a:spcBef>
              <a:spcAft>
                <a:spcPts val="0"/>
              </a:spcAft>
              <a:buSzPts val="1100"/>
              <a:buChar char="○"/>
              <a:defRPr sz="1100"/>
            </a:lvl2pPr>
            <a:lvl3pPr indent="-298450" lvl="2" marL="1371600" rtl="0">
              <a:lnSpc>
                <a:spcPct val="135000"/>
              </a:lnSpc>
              <a:spcBef>
                <a:spcPts val="0"/>
              </a:spcBef>
              <a:spcAft>
                <a:spcPts val="0"/>
              </a:spcAft>
              <a:buSzPts val="1100"/>
              <a:buChar char="■"/>
              <a:defRPr sz="1100"/>
            </a:lvl3pPr>
            <a:lvl4pPr indent="-298450" lvl="3" marL="1828800" rtl="0">
              <a:lnSpc>
                <a:spcPct val="135000"/>
              </a:lnSpc>
              <a:spcBef>
                <a:spcPts val="0"/>
              </a:spcBef>
              <a:spcAft>
                <a:spcPts val="0"/>
              </a:spcAft>
              <a:buSzPts val="1100"/>
              <a:buChar char="●"/>
              <a:defRPr sz="1100"/>
            </a:lvl4pPr>
            <a:lvl5pPr indent="-298450" lvl="4" marL="2286000" rtl="0">
              <a:lnSpc>
                <a:spcPct val="135000"/>
              </a:lnSpc>
              <a:spcBef>
                <a:spcPts val="0"/>
              </a:spcBef>
              <a:spcAft>
                <a:spcPts val="0"/>
              </a:spcAft>
              <a:buSzPts val="1100"/>
              <a:buChar char="○"/>
              <a:defRPr sz="1100"/>
            </a:lvl5pPr>
            <a:lvl6pPr indent="-298450" lvl="5" marL="2743200" rtl="0">
              <a:lnSpc>
                <a:spcPct val="135000"/>
              </a:lnSpc>
              <a:spcBef>
                <a:spcPts val="0"/>
              </a:spcBef>
              <a:spcAft>
                <a:spcPts val="0"/>
              </a:spcAft>
              <a:buSzPts val="1100"/>
              <a:buChar char="■"/>
              <a:defRPr sz="1100"/>
            </a:lvl6pPr>
            <a:lvl7pPr indent="-298450" lvl="6" marL="3200400" rtl="0">
              <a:lnSpc>
                <a:spcPct val="135000"/>
              </a:lnSpc>
              <a:spcBef>
                <a:spcPts val="0"/>
              </a:spcBef>
              <a:spcAft>
                <a:spcPts val="0"/>
              </a:spcAft>
              <a:buSzPts val="1100"/>
              <a:buChar char="●"/>
              <a:defRPr sz="1100"/>
            </a:lvl7pPr>
            <a:lvl8pPr indent="-298450" lvl="7" marL="3657600" rtl="0">
              <a:lnSpc>
                <a:spcPct val="135000"/>
              </a:lnSpc>
              <a:spcBef>
                <a:spcPts val="0"/>
              </a:spcBef>
              <a:spcAft>
                <a:spcPts val="0"/>
              </a:spcAft>
              <a:buSzPts val="1100"/>
              <a:buChar char="○"/>
              <a:defRPr sz="1100"/>
            </a:lvl8pPr>
            <a:lvl9pPr indent="-298450" lvl="8" marL="4114800" rtl="0">
              <a:lnSpc>
                <a:spcPct val="135000"/>
              </a:lnSpc>
              <a:spcBef>
                <a:spcPts val="0"/>
              </a:spcBef>
              <a:spcAft>
                <a:spcPts val="0"/>
              </a:spcAft>
              <a:buSzPts val="1100"/>
              <a:buChar char="■"/>
              <a:defRPr sz="1100"/>
            </a:lvl9pPr>
          </a:lstStyle>
          <a:p/>
        </p:txBody>
      </p:sp>
      <p:sp>
        <p:nvSpPr>
          <p:cNvPr id="64" name="Google Shape;64;p8"/>
          <p:cNvSpPr txBox="1"/>
          <p:nvPr>
            <p:ph idx="6" type="body"/>
          </p:nvPr>
        </p:nvSpPr>
        <p:spPr>
          <a:xfrm>
            <a:off x="4525402" y="3303727"/>
            <a:ext cx="1549200" cy="1071900"/>
          </a:xfrm>
          <a:prstGeom prst="rect">
            <a:avLst/>
          </a:prstGeom>
        </p:spPr>
        <p:txBody>
          <a:bodyPr anchorCtr="0" anchor="t" bIns="0" lIns="0" spcFirstLastPara="1" rIns="0" wrap="square" tIns="0">
            <a:normAutofit/>
          </a:bodyPr>
          <a:lstStyle>
            <a:lvl1pPr indent="-298450" lvl="0" marL="457200" rtl="0">
              <a:lnSpc>
                <a:spcPct val="135000"/>
              </a:lnSpc>
              <a:spcBef>
                <a:spcPts val="0"/>
              </a:spcBef>
              <a:spcAft>
                <a:spcPts val="0"/>
              </a:spcAft>
              <a:buSzPts val="1100"/>
              <a:buChar char="●"/>
              <a:defRPr sz="1100"/>
            </a:lvl1pPr>
            <a:lvl2pPr indent="-298450" lvl="1" marL="914400" rtl="0">
              <a:lnSpc>
                <a:spcPct val="135000"/>
              </a:lnSpc>
              <a:spcBef>
                <a:spcPts val="0"/>
              </a:spcBef>
              <a:spcAft>
                <a:spcPts val="0"/>
              </a:spcAft>
              <a:buSzPts val="1100"/>
              <a:buChar char="○"/>
              <a:defRPr sz="1100"/>
            </a:lvl2pPr>
            <a:lvl3pPr indent="-298450" lvl="2" marL="1371600" rtl="0">
              <a:lnSpc>
                <a:spcPct val="135000"/>
              </a:lnSpc>
              <a:spcBef>
                <a:spcPts val="0"/>
              </a:spcBef>
              <a:spcAft>
                <a:spcPts val="0"/>
              </a:spcAft>
              <a:buSzPts val="1100"/>
              <a:buChar char="■"/>
              <a:defRPr sz="1100"/>
            </a:lvl3pPr>
            <a:lvl4pPr indent="-298450" lvl="3" marL="1828800" rtl="0">
              <a:lnSpc>
                <a:spcPct val="135000"/>
              </a:lnSpc>
              <a:spcBef>
                <a:spcPts val="0"/>
              </a:spcBef>
              <a:spcAft>
                <a:spcPts val="0"/>
              </a:spcAft>
              <a:buSzPts val="1100"/>
              <a:buChar char="●"/>
              <a:defRPr sz="1100"/>
            </a:lvl4pPr>
            <a:lvl5pPr indent="-298450" lvl="4" marL="2286000" rtl="0">
              <a:lnSpc>
                <a:spcPct val="135000"/>
              </a:lnSpc>
              <a:spcBef>
                <a:spcPts val="0"/>
              </a:spcBef>
              <a:spcAft>
                <a:spcPts val="0"/>
              </a:spcAft>
              <a:buSzPts val="1100"/>
              <a:buChar char="○"/>
              <a:defRPr sz="1100"/>
            </a:lvl5pPr>
            <a:lvl6pPr indent="-298450" lvl="5" marL="2743200" rtl="0">
              <a:lnSpc>
                <a:spcPct val="135000"/>
              </a:lnSpc>
              <a:spcBef>
                <a:spcPts val="0"/>
              </a:spcBef>
              <a:spcAft>
                <a:spcPts val="0"/>
              </a:spcAft>
              <a:buSzPts val="1100"/>
              <a:buChar char="■"/>
              <a:defRPr sz="1100"/>
            </a:lvl6pPr>
            <a:lvl7pPr indent="-298450" lvl="6" marL="3200400" rtl="0">
              <a:lnSpc>
                <a:spcPct val="135000"/>
              </a:lnSpc>
              <a:spcBef>
                <a:spcPts val="0"/>
              </a:spcBef>
              <a:spcAft>
                <a:spcPts val="0"/>
              </a:spcAft>
              <a:buSzPts val="1100"/>
              <a:buChar char="●"/>
              <a:defRPr sz="1100"/>
            </a:lvl7pPr>
            <a:lvl8pPr indent="-298450" lvl="7" marL="3657600" rtl="0">
              <a:lnSpc>
                <a:spcPct val="135000"/>
              </a:lnSpc>
              <a:spcBef>
                <a:spcPts val="0"/>
              </a:spcBef>
              <a:spcAft>
                <a:spcPts val="0"/>
              </a:spcAft>
              <a:buSzPts val="1100"/>
              <a:buChar char="○"/>
              <a:defRPr sz="1100"/>
            </a:lvl8pPr>
            <a:lvl9pPr indent="-298450" lvl="8" marL="4114800" rtl="0">
              <a:lnSpc>
                <a:spcPct val="135000"/>
              </a:lnSpc>
              <a:spcBef>
                <a:spcPts val="0"/>
              </a:spcBef>
              <a:spcAft>
                <a:spcPts val="0"/>
              </a:spcAft>
              <a:buSzPts val="1100"/>
              <a:buChar char="■"/>
              <a:defRPr sz="1100"/>
            </a:lvl9pPr>
          </a:lstStyle>
          <a:p/>
        </p:txBody>
      </p:sp>
      <p:sp>
        <p:nvSpPr>
          <p:cNvPr id="65" name="Google Shape;65;p8"/>
          <p:cNvSpPr txBox="1"/>
          <p:nvPr>
            <p:ph idx="7" type="body"/>
          </p:nvPr>
        </p:nvSpPr>
        <p:spPr>
          <a:xfrm>
            <a:off x="7203727" y="3303727"/>
            <a:ext cx="1549200" cy="1071900"/>
          </a:xfrm>
          <a:prstGeom prst="rect">
            <a:avLst/>
          </a:prstGeom>
        </p:spPr>
        <p:txBody>
          <a:bodyPr anchorCtr="0" anchor="t" bIns="0" lIns="0" spcFirstLastPara="1" rIns="0" wrap="square" tIns="0">
            <a:normAutofit/>
          </a:bodyPr>
          <a:lstStyle>
            <a:lvl1pPr indent="-298450" lvl="0" marL="457200" rtl="0">
              <a:lnSpc>
                <a:spcPct val="135000"/>
              </a:lnSpc>
              <a:spcBef>
                <a:spcPts val="0"/>
              </a:spcBef>
              <a:spcAft>
                <a:spcPts val="0"/>
              </a:spcAft>
              <a:buSzPts val="1100"/>
              <a:buChar char="●"/>
              <a:defRPr sz="1100"/>
            </a:lvl1pPr>
            <a:lvl2pPr indent="-298450" lvl="1" marL="914400" rtl="0">
              <a:lnSpc>
                <a:spcPct val="135000"/>
              </a:lnSpc>
              <a:spcBef>
                <a:spcPts val="0"/>
              </a:spcBef>
              <a:spcAft>
                <a:spcPts val="0"/>
              </a:spcAft>
              <a:buSzPts val="1100"/>
              <a:buChar char="○"/>
              <a:defRPr sz="1100"/>
            </a:lvl2pPr>
            <a:lvl3pPr indent="-298450" lvl="2" marL="1371600" rtl="0">
              <a:lnSpc>
                <a:spcPct val="135000"/>
              </a:lnSpc>
              <a:spcBef>
                <a:spcPts val="0"/>
              </a:spcBef>
              <a:spcAft>
                <a:spcPts val="0"/>
              </a:spcAft>
              <a:buSzPts val="1100"/>
              <a:buChar char="■"/>
              <a:defRPr sz="1100"/>
            </a:lvl3pPr>
            <a:lvl4pPr indent="-298450" lvl="3" marL="1828800" rtl="0">
              <a:lnSpc>
                <a:spcPct val="135000"/>
              </a:lnSpc>
              <a:spcBef>
                <a:spcPts val="0"/>
              </a:spcBef>
              <a:spcAft>
                <a:spcPts val="0"/>
              </a:spcAft>
              <a:buSzPts val="1100"/>
              <a:buChar char="●"/>
              <a:defRPr sz="1100"/>
            </a:lvl4pPr>
            <a:lvl5pPr indent="-298450" lvl="4" marL="2286000" rtl="0">
              <a:lnSpc>
                <a:spcPct val="135000"/>
              </a:lnSpc>
              <a:spcBef>
                <a:spcPts val="0"/>
              </a:spcBef>
              <a:spcAft>
                <a:spcPts val="0"/>
              </a:spcAft>
              <a:buSzPts val="1100"/>
              <a:buChar char="○"/>
              <a:defRPr sz="1100"/>
            </a:lvl5pPr>
            <a:lvl6pPr indent="-298450" lvl="5" marL="2743200" rtl="0">
              <a:lnSpc>
                <a:spcPct val="135000"/>
              </a:lnSpc>
              <a:spcBef>
                <a:spcPts val="0"/>
              </a:spcBef>
              <a:spcAft>
                <a:spcPts val="0"/>
              </a:spcAft>
              <a:buSzPts val="1100"/>
              <a:buChar char="■"/>
              <a:defRPr sz="1100"/>
            </a:lvl6pPr>
            <a:lvl7pPr indent="-298450" lvl="6" marL="3200400" rtl="0">
              <a:lnSpc>
                <a:spcPct val="135000"/>
              </a:lnSpc>
              <a:spcBef>
                <a:spcPts val="0"/>
              </a:spcBef>
              <a:spcAft>
                <a:spcPts val="0"/>
              </a:spcAft>
              <a:buSzPts val="1100"/>
              <a:buChar char="●"/>
              <a:defRPr sz="1100"/>
            </a:lvl7pPr>
            <a:lvl8pPr indent="-298450" lvl="7" marL="3657600" rtl="0">
              <a:lnSpc>
                <a:spcPct val="135000"/>
              </a:lnSpc>
              <a:spcBef>
                <a:spcPts val="0"/>
              </a:spcBef>
              <a:spcAft>
                <a:spcPts val="0"/>
              </a:spcAft>
              <a:buSzPts val="1100"/>
              <a:buChar char="○"/>
              <a:defRPr sz="1100"/>
            </a:lvl8pPr>
            <a:lvl9pPr indent="-298450" lvl="8" marL="4114800" rtl="0">
              <a:lnSpc>
                <a:spcPct val="135000"/>
              </a:lnSpc>
              <a:spcBef>
                <a:spcPts val="0"/>
              </a:spcBef>
              <a:spcAft>
                <a:spcPts val="0"/>
              </a:spcAft>
              <a:buSzPts val="1100"/>
              <a:buChar char="■"/>
              <a:defRPr sz="11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with photo">
  <p:cSld name="TITLE_AND_TWO_COLUMNS_1_1">
    <p:spTree>
      <p:nvGrpSpPr>
        <p:cNvPr id="66" name="Shape 66"/>
        <p:cNvGrpSpPr/>
        <p:nvPr/>
      </p:nvGrpSpPr>
      <p:grpSpPr>
        <a:xfrm>
          <a:off x="0" y="0"/>
          <a:ext cx="0" cy="0"/>
          <a:chOff x="0" y="0"/>
          <a:chExt cx="0" cy="0"/>
        </a:xfrm>
      </p:grpSpPr>
      <p:sp>
        <p:nvSpPr>
          <p:cNvPr id="67" name="Google Shape;67;p9"/>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rtl="0">
              <a:spcBef>
                <a:spcPts val="0"/>
              </a:spcBef>
              <a:spcAft>
                <a:spcPts val="0"/>
              </a:spcAft>
              <a:buSzPts val="4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9"/>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9" name="Google Shape;69;p9"/>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70" name="Google Shape;70;p9"/>
          <p:cNvSpPr/>
          <p:nvPr>
            <p:ph idx="2" type="pic"/>
          </p:nvPr>
        </p:nvSpPr>
        <p:spPr>
          <a:xfrm>
            <a:off x="4612100" y="1418725"/>
            <a:ext cx="4531800" cy="2831400"/>
          </a:xfrm>
          <a:prstGeom prst="rect">
            <a:avLst/>
          </a:prstGeom>
          <a:noFill/>
          <a:ln>
            <a:noFill/>
          </a:ln>
        </p:spPr>
      </p:sp>
      <p:sp>
        <p:nvSpPr>
          <p:cNvPr id="71" name="Google Shape;71;p9"/>
          <p:cNvSpPr txBox="1"/>
          <p:nvPr>
            <p:ph idx="3" type="body"/>
          </p:nvPr>
        </p:nvSpPr>
        <p:spPr>
          <a:xfrm>
            <a:off x="576400" y="1371050"/>
            <a:ext cx="3657600" cy="2971800"/>
          </a:xfrm>
          <a:prstGeom prst="rect">
            <a:avLst/>
          </a:prstGeom>
        </p:spPr>
        <p:txBody>
          <a:bodyPr anchorCtr="0" anchor="t" bIns="0" lIns="0" spcFirstLastPara="1" rIns="0" wrap="square" tIns="0">
            <a:normAutofit/>
          </a:bodyPr>
          <a:lstStyle>
            <a:lvl1pPr indent="-355600" lvl="0" marL="457200" rtl="0">
              <a:lnSpc>
                <a:spcPct val="135000"/>
              </a:lnSpc>
              <a:spcBef>
                <a:spcPts val="0"/>
              </a:spcBef>
              <a:spcAft>
                <a:spcPts val="0"/>
              </a:spcAft>
              <a:buSzPts val="2000"/>
              <a:buChar char="●"/>
              <a:defRPr/>
            </a:lvl1pPr>
            <a:lvl2pPr indent="-355600" lvl="1" marL="914400" rtl="0">
              <a:lnSpc>
                <a:spcPct val="135000"/>
              </a:lnSpc>
              <a:spcBef>
                <a:spcPts val="0"/>
              </a:spcBef>
              <a:spcAft>
                <a:spcPts val="0"/>
              </a:spcAft>
              <a:buSzPts val="2000"/>
              <a:buChar char="○"/>
              <a:defRPr sz="2000"/>
            </a:lvl2pPr>
            <a:lvl3pPr indent="-355600" lvl="2" marL="1371600" rtl="0">
              <a:lnSpc>
                <a:spcPct val="135000"/>
              </a:lnSpc>
              <a:spcBef>
                <a:spcPts val="0"/>
              </a:spcBef>
              <a:spcAft>
                <a:spcPts val="0"/>
              </a:spcAft>
              <a:buSzPts val="2000"/>
              <a:buChar char="■"/>
              <a:defRPr sz="2000"/>
            </a:lvl3pPr>
            <a:lvl4pPr indent="-355600" lvl="3" marL="1828800" rtl="0">
              <a:lnSpc>
                <a:spcPct val="135000"/>
              </a:lnSpc>
              <a:spcBef>
                <a:spcPts val="0"/>
              </a:spcBef>
              <a:spcAft>
                <a:spcPts val="0"/>
              </a:spcAft>
              <a:buSzPts val="2000"/>
              <a:buChar char="●"/>
              <a:defRPr sz="2000"/>
            </a:lvl4pPr>
            <a:lvl5pPr indent="-355600" lvl="4" marL="2286000" rtl="0">
              <a:lnSpc>
                <a:spcPct val="135000"/>
              </a:lnSpc>
              <a:spcBef>
                <a:spcPts val="0"/>
              </a:spcBef>
              <a:spcAft>
                <a:spcPts val="0"/>
              </a:spcAft>
              <a:buSzPts val="2000"/>
              <a:buChar char="○"/>
              <a:defRPr sz="2000"/>
            </a:lvl5pPr>
            <a:lvl6pPr indent="-355600" lvl="5" marL="2743200" rtl="0">
              <a:lnSpc>
                <a:spcPct val="135000"/>
              </a:lnSpc>
              <a:spcBef>
                <a:spcPts val="0"/>
              </a:spcBef>
              <a:spcAft>
                <a:spcPts val="0"/>
              </a:spcAft>
              <a:buSzPts val="2000"/>
              <a:buChar char="■"/>
              <a:defRPr sz="2000"/>
            </a:lvl6pPr>
            <a:lvl7pPr indent="-355600" lvl="6" marL="3200400" rtl="0">
              <a:lnSpc>
                <a:spcPct val="135000"/>
              </a:lnSpc>
              <a:spcBef>
                <a:spcPts val="0"/>
              </a:spcBef>
              <a:spcAft>
                <a:spcPts val="0"/>
              </a:spcAft>
              <a:buSzPts val="2000"/>
              <a:buChar char="●"/>
              <a:defRPr sz="2000"/>
            </a:lvl7pPr>
            <a:lvl8pPr indent="-355600" lvl="7" marL="3657600" rtl="0">
              <a:lnSpc>
                <a:spcPct val="135000"/>
              </a:lnSpc>
              <a:spcBef>
                <a:spcPts val="0"/>
              </a:spcBef>
              <a:spcAft>
                <a:spcPts val="0"/>
              </a:spcAft>
              <a:buSzPts val="2000"/>
              <a:buChar char="○"/>
              <a:defRPr sz="2000"/>
            </a:lvl8pPr>
            <a:lvl9pPr indent="-355600" lvl="8" marL="4114800" rtl="0">
              <a:lnSpc>
                <a:spcPct val="135000"/>
              </a:lnSpc>
              <a:spcBef>
                <a:spcPts val="0"/>
              </a:spcBef>
              <a:spcAft>
                <a:spcPts val="0"/>
              </a:spcAft>
              <a:buSzPts val="2000"/>
              <a:buChar char="■"/>
              <a:defRPr sz="2000"/>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with three photos" type="titleOnly">
  <p:cSld name="TITLE_ONLY">
    <p:spTree>
      <p:nvGrpSpPr>
        <p:cNvPr id="72" name="Shape 72"/>
        <p:cNvGrpSpPr/>
        <p:nvPr/>
      </p:nvGrpSpPr>
      <p:grpSpPr>
        <a:xfrm>
          <a:off x="0" y="0"/>
          <a:ext cx="0" cy="0"/>
          <a:chOff x="0" y="0"/>
          <a:chExt cx="0" cy="0"/>
        </a:xfrm>
      </p:grpSpPr>
      <p:sp>
        <p:nvSpPr>
          <p:cNvPr id="73" name="Google Shape;73;p10"/>
          <p:cNvSpPr txBox="1"/>
          <p:nvPr>
            <p:ph type="title"/>
          </p:nvPr>
        </p:nvSpPr>
        <p:spPr>
          <a:xfrm>
            <a:off x="576400" y="419959"/>
            <a:ext cx="8001000" cy="707400"/>
          </a:xfrm>
          <a:prstGeom prst="rect">
            <a:avLst/>
          </a:prstGeom>
        </p:spPr>
        <p:txBody>
          <a:bodyPr anchorCtr="0" anchor="t" bIns="0" lIns="0" spcFirstLastPara="1" rIns="0" wrap="square" tIns="0">
            <a:noAutofit/>
          </a:bodyPr>
          <a:lstStyle>
            <a:lvl1pPr lvl="0">
              <a:spcBef>
                <a:spcPts val="0"/>
              </a:spcBef>
              <a:spcAft>
                <a:spcPts val="0"/>
              </a:spcAft>
              <a:buSzPts val="45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0"/>
          <p:cNvSpPr txBox="1"/>
          <p:nvPr>
            <p:ph idx="12" type="sldNum"/>
          </p:nvPr>
        </p:nvSpPr>
        <p:spPr>
          <a:xfrm>
            <a:off x="8472458" y="4728392"/>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5" name="Google Shape;75;p10"/>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lvl1pPr lvl="0" rtl="0">
              <a:spcBef>
                <a:spcPts val="0"/>
              </a:spcBef>
              <a:spcAft>
                <a:spcPts val="0"/>
              </a:spcAft>
              <a:buClr>
                <a:schemeClr val="lt1"/>
              </a:buClr>
              <a:buSzPts val="900"/>
              <a:buNone/>
              <a:defRPr sz="900">
                <a:solidFill>
                  <a:schemeClr val="lt1"/>
                </a:solidFill>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p:txBody>
      </p:sp>
      <p:sp>
        <p:nvSpPr>
          <p:cNvPr id="76" name="Google Shape;76;p10"/>
          <p:cNvSpPr/>
          <p:nvPr>
            <p:ph idx="2" type="pic"/>
          </p:nvPr>
        </p:nvSpPr>
        <p:spPr>
          <a:xfrm>
            <a:off x="0" y="1418725"/>
            <a:ext cx="3003000" cy="2831400"/>
          </a:xfrm>
          <a:prstGeom prst="rect">
            <a:avLst/>
          </a:prstGeom>
          <a:noFill/>
          <a:ln>
            <a:noFill/>
          </a:ln>
        </p:spPr>
      </p:sp>
      <p:sp>
        <p:nvSpPr>
          <p:cNvPr id="77" name="Google Shape;77;p10"/>
          <p:cNvSpPr/>
          <p:nvPr>
            <p:ph idx="3" type="pic"/>
          </p:nvPr>
        </p:nvSpPr>
        <p:spPr>
          <a:xfrm>
            <a:off x="6141000" y="1418725"/>
            <a:ext cx="3003000" cy="2831400"/>
          </a:xfrm>
          <a:prstGeom prst="rect">
            <a:avLst/>
          </a:prstGeom>
          <a:noFill/>
          <a:ln>
            <a:noFill/>
          </a:ln>
        </p:spPr>
      </p:sp>
      <p:sp>
        <p:nvSpPr>
          <p:cNvPr id="78" name="Google Shape;78;p10"/>
          <p:cNvSpPr/>
          <p:nvPr>
            <p:ph idx="4" type="pic"/>
          </p:nvPr>
        </p:nvSpPr>
        <p:spPr>
          <a:xfrm>
            <a:off x="3075400" y="1418725"/>
            <a:ext cx="3003000" cy="28314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21" Type="http://schemas.openxmlformats.org/officeDocument/2006/relationships/theme" Target="../theme/theme1.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slideLayout" Target="../slideLayouts/slideLayout18.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576400" y="419959"/>
            <a:ext cx="8001000" cy="707400"/>
          </a:xfrm>
          <a:prstGeom prst="rect">
            <a:avLst/>
          </a:prstGeom>
          <a:noFill/>
          <a:ln>
            <a:noFill/>
          </a:ln>
        </p:spPr>
        <p:txBody>
          <a:bodyPr anchorCtr="0" anchor="t" bIns="0" lIns="0" spcFirstLastPara="1" rIns="0" wrap="square" tIns="0">
            <a:noAutofit/>
          </a:bodyPr>
          <a:lstStyle>
            <a:lvl1pPr lvl="0">
              <a:spcBef>
                <a:spcPts val="0"/>
              </a:spcBef>
              <a:spcAft>
                <a:spcPts val="0"/>
              </a:spcAft>
              <a:buClr>
                <a:schemeClr val="dk1"/>
              </a:buClr>
              <a:buSzPts val="4500"/>
              <a:buFont typeface="Source Sans Pro"/>
              <a:buNone/>
              <a:defRPr sz="4500">
                <a:solidFill>
                  <a:schemeClr val="dk1"/>
                </a:solidFill>
                <a:latin typeface="Source Sans Pro"/>
                <a:ea typeface="Source Sans Pro"/>
                <a:cs typeface="Source Sans Pro"/>
                <a:sym typeface="Source Sans Pro"/>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576400" y="1371049"/>
            <a:ext cx="8001000" cy="2971800"/>
          </a:xfrm>
          <a:prstGeom prst="rect">
            <a:avLst/>
          </a:prstGeom>
          <a:noFill/>
          <a:ln>
            <a:noFill/>
          </a:ln>
        </p:spPr>
        <p:txBody>
          <a:bodyPr anchorCtr="0" anchor="t" bIns="0" lIns="0" spcFirstLastPara="1" rIns="0" wrap="square" tIns="0">
            <a:normAutofit/>
          </a:bodyPr>
          <a:lstStyle>
            <a:lvl1pPr indent="-355600" lvl="0" marL="4572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1pPr>
            <a:lvl2pPr indent="-355600" lvl="1" marL="9144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2pPr>
            <a:lvl3pPr indent="-355600" lvl="2" marL="13716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3pPr>
            <a:lvl4pPr indent="-355600" lvl="3" marL="18288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4pPr>
            <a:lvl5pPr indent="-355600" lvl="4" marL="22860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5pPr>
            <a:lvl6pPr indent="-355600" lvl="5" marL="27432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6pPr>
            <a:lvl7pPr indent="-355600" lvl="6" marL="32004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7pPr>
            <a:lvl8pPr indent="-355600" lvl="7" marL="36576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8pPr>
            <a:lvl9pPr indent="-355600" lvl="8" marL="4114800">
              <a:lnSpc>
                <a:spcPct val="135000"/>
              </a:lnSpc>
              <a:spcBef>
                <a:spcPts val="0"/>
              </a:spcBef>
              <a:spcAft>
                <a:spcPts val="0"/>
              </a:spcAft>
              <a:buClr>
                <a:schemeClr val="dk2"/>
              </a:buClr>
              <a:buSzPts val="2000"/>
              <a:buFont typeface="Source Sans Pro"/>
              <a:buChar char="■"/>
              <a:defRPr sz="2000">
                <a:solidFill>
                  <a:schemeClr val="dk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72458" y="4728392"/>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defRPr>
            </a:lvl1pPr>
            <a:lvl2pPr lvl="1" algn="r">
              <a:buNone/>
              <a:defRPr sz="1000">
                <a:solidFill>
                  <a:schemeClr val="lt1"/>
                </a:solidFill>
              </a:defRPr>
            </a:lvl2pPr>
            <a:lvl3pPr lvl="2" algn="r">
              <a:buNone/>
              <a:defRPr sz="1000">
                <a:solidFill>
                  <a:schemeClr val="lt1"/>
                </a:solidFill>
              </a:defRPr>
            </a:lvl3pPr>
            <a:lvl4pPr lvl="3" algn="r">
              <a:buNone/>
              <a:defRPr sz="1000">
                <a:solidFill>
                  <a:schemeClr val="lt1"/>
                </a:solidFill>
              </a:defRPr>
            </a:lvl4pPr>
            <a:lvl5pPr lvl="4" algn="r">
              <a:buNone/>
              <a:defRPr sz="1000">
                <a:solidFill>
                  <a:schemeClr val="lt1"/>
                </a:solidFill>
              </a:defRPr>
            </a:lvl5pPr>
            <a:lvl6pPr lvl="5" algn="r">
              <a:buNone/>
              <a:defRPr sz="1000">
                <a:solidFill>
                  <a:schemeClr val="lt1"/>
                </a:solidFill>
              </a:defRPr>
            </a:lvl6pPr>
            <a:lvl7pPr lvl="6" algn="r">
              <a:buNone/>
              <a:defRPr sz="1000">
                <a:solidFill>
                  <a:schemeClr val="lt1"/>
                </a:solidFill>
              </a:defRPr>
            </a:lvl7pPr>
            <a:lvl8pPr lvl="7" algn="r">
              <a:buNone/>
              <a:defRPr sz="1000">
                <a:solidFill>
                  <a:schemeClr val="lt1"/>
                </a:solidFill>
              </a:defRPr>
            </a:lvl8pPr>
            <a:lvl9pPr lvl="8" algn="r">
              <a:buNone/>
              <a:defRPr sz="1000">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Lst>
  <mc:AlternateContent>
    <mc:Choice Requires="p14">
      <p:transition spd="slow" p14:dur="700">
        <p:push dir="r"/>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ctrTitle"/>
          </p:nvPr>
        </p:nvSpPr>
        <p:spPr>
          <a:xfrm>
            <a:off x="576072" y="485275"/>
            <a:ext cx="5029200" cy="2235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ENPM-665: MID TERM</a:t>
            </a:r>
            <a:endParaRPr/>
          </a:p>
        </p:txBody>
      </p:sp>
      <p:sp>
        <p:nvSpPr>
          <p:cNvPr id="116" name="Google Shape;116;p21"/>
          <p:cNvSpPr txBox="1"/>
          <p:nvPr>
            <p:ph idx="1" type="subTitle"/>
          </p:nvPr>
        </p:nvSpPr>
        <p:spPr>
          <a:xfrm>
            <a:off x="576075" y="2772975"/>
            <a:ext cx="4572000" cy="6858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Clr>
                <a:schemeClr val="dk2"/>
              </a:buClr>
              <a:buSzPts val="1100"/>
              <a:buFont typeface="Arial"/>
              <a:buNone/>
            </a:pPr>
            <a:r>
              <a:rPr lang="en" sz="1800">
                <a:solidFill>
                  <a:srgbClr val="FFFFFF"/>
                </a:solidFill>
                <a:latin typeface="Arial"/>
                <a:ea typeface="Arial"/>
                <a:cs typeface="Arial"/>
                <a:sym typeface="Arial"/>
              </a:rPr>
              <a:t>E-Commerce Platform Security</a:t>
            </a:r>
            <a:endParaRPr sz="1800">
              <a:solidFill>
                <a:srgbClr val="FFFFFF"/>
              </a:solidFill>
              <a:latin typeface="Arial"/>
              <a:ea typeface="Arial"/>
              <a:cs typeface="Arial"/>
              <a:sym typeface="Arial"/>
            </a:endParaRPr>
          </a:p>
          <a:p>
            <a:pPr indent="0" lvl="0" marL="0" rtl="0" algn="l">
              <a:lnSpc>
                <a:spcPct val="115000"/>
              </a:lnSpc>
              <a:spcBef>
                <a:spcPts val="0"/>
              </a:spcBef>
              <a:spcAft>
                <a:spcPts val="0"/>
              </a:spcAft>
              <a:buClr>
                <a:schemeClr val="dk2"/>
              </a:buClr>
              <a:buSzPts val="1100"/>
              <a:buFont typeface="Arial"/>
              <a:buNone/>
            </a:pPr>
            <a:r>
              <a:rPr lang="en" sz="1800">
                <a:solidFill>
                  <a:srgbClr val="FFFFFF"/>
                </a:solidFill>
                <a:latin typeface="Arial"/>
                <a:ea typeface="Arial"/>
                <a:cs typeface="Arial"/>
                <a:sym typeface="Arial"/>
              </a:rPr>
              <a:t>Assessment Presentation</a:t>
            </a:r>
            <a:endParaRPr sz="1800">
              <a:solidFill>
                <a:srgbClr val="FFFFFF"/>
              </a:solidFill>
              <a:latin typeface="Arial"/>
              <a:ea typeface="Arial"/>
              <a:cs typeface="Arial"/>
              <a:sym typeface="Arial"/>
            </a:endParaRPr>
          </a:p>
          <a:p>
            <a:pPr indent="0" lvl="0" marL="0" rtl="0" algn="l">
              <a:spcBef>
                <a:spcPts val="0"/>
              </a:spcBef>
              <a:spcAft>
                <a:spcPts val="0"/>
              </a:spcAft>
              <a:buNone/>
            </a:pPr>
            <a:r>
              <a:t/>
            </a:r>
            <a:endParaRPr/>
          </a:p>
        </p:txBody>
      </p:sp>
      <p:pic>
        <p:nvPicPr>
          <p:cNvPr id="117" name="Google Shape;117;p21" title="FF_UnitLockups_White.png"/>
          <p:cNvPicPr preferRelativeResize="0"/>
          <p:nvPr/>
        </p:nvPicPr>
        <p:blipFill>
          <a:blip r:embed="rId3">
            <a:alphaModFix/>
          </a:blip>
          <a:stretch>
            <a:fillRect/>
          </a:stretch>
        </p:blipFill>
        <p:spPr>
          <a:xfrm>
            <a:off x="401049" y="4165925"/>
            <a:ext cx="2932699" cy="97757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0"/>
          <p:cNvSpPr txBox="1"/>
          <p:nvPr>
            <p:ph type="title"/>
          </p:nvPr>
        </p:nvSpPr>
        <p:spPr>
          <a:xfrm>
            <a:off x="1371600" y="781050"/>
            <a:ext cx="35475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Virtual Machine Vulnerabilities</a:t>
            </a:r>
            <a:endParaRPr sz="3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 Unrestricted sudo access for ec2-user with no password</a:t>
            </a:r>
            <a:endParaRPr sz="2400"/>
          </a:p>
        </p:txBody>
      </p:sp>
      <p:sp>
        <p:nvSpPr>
          <p:cNvPr id="188" name="Google Shape;188;p31"/>
          <p:cNvSpPr txBox="1"/>
          <p:nvPr>
            <p:ph idx="1" type="body"/>
          </p:nvPr>
        </p:nvSpPr>
        <p:spPr>
          <a:xfrm>
            <a:off x="576400" y="1002450"/>
            <a:ext cx="8001000" cy="3340500"/>
          </a:xfrm>
          <a:prstGeom prst="rect">
            <a:avLst/>
          </a:prstGeom>
        </p:spPr>
        <p:txBody>
          <a:bodyPr anchorCtr="0" anchor="t" bIns="0" lIns="0" spcFirstLastPara="1" rIns="0" wrap="square" tIns="0">
            <a:normAutofit/>
          </a:bodyPr>
          <a:lstStyle/>
          <a:p>
            <a:pPr indent="0" lvl="0" marL="0" marR="0" rtl="0" algn="l">
              <a:lnSpc>
                <a:spcPct val="115000"/>
              </a:lnSpc>
              <a:spcBef>
                <a:spcPts val="0"/>
              </a:spcBef>
              <a:spcAft>
                <a:spcPts val="0"/>
              </a:spcAft>
              <a:buSzPts val="935"/>
              <a:buNone/>
            </a:pPr>
            <a:r>
              <a:t/>
            </a:r>
            <a:endParaRPr/>
          </a:p>
          <a:p>
            <a:pPr indent="-355600" lvl="0" marL="457200" marR="0" rtl="0" algn="l">
              <a:lnSpc>
                <a:spcPct val="115000"/>
              </a:lnSpc>
              <a:spcBef>
                <a:spcPts val="0"/>
              </a:spcBef>
              <a:spcAft>
                <a:spcPts val="0"/>
              </a:spcAft>
              <a:buSzPts val="2000"/>
              <a:buChar char="●"/>
            </a:pPr>
            <a:r>
              <a:rPr lang="en"/>
              <a:t>The default ec2-user account is granted unrestricted sudo access without requiring any password</a:t>
            </a:r>
            <a:endParaRPr/>
          </a:p>
          <a:p>
            <a:pPr indent="-355600" lvl="0" marL="457200" marR="0" rtl="0" algn="l">
              <a:lnSpc>
                <a:spcPct val="115000"/>
              </a:lnSpc>
              <a:spcBef>
                <a:spcPts val="0"/>
              </a:spcBef>
              <a:spcAft>
                <a:spcPts val="0"/>
              </a:spcAft>
              <a:buSzPts val="2000"/>
              <a:buChar char="●"/>
            </a:pPr>
            <a:r>
              <a:rPr lang="en"/>
              <a:t>Unrestricted sudo access can lead to easy privilege escalation when the user is compromised</a:t>
            </a:r>
            <a:endParaRPr/>
          </a:p>
          <a:p>
            <a:pPr indent="-355600" lvl="0" marL="457200" marR="0" rtl="0" algn="l">
              <a:lnSpc>
                <a:spcPct val="115000"/>
              </a:lnSpc>
              <a:spcBef>
                <a:spcPts val="0"/>
              </a:spcBef>
              <a:spcAft>
                <a:spcPts val="0"/>
              </a:spcAft>
              <a:buSzPts val="2000"/>
              <a:buChar char="●"/>
            </a:pPr>
            <a:r>
              <a:rPr lang="en"/>
              <a:t>Higher privileges can lead to full system takeover, alter system configurations, and install malware</a:t>
            </a:r>
            <a:endParaRPr/>
          </a:p>
          <a:p>
            <a:pPr indent="-355600" lvl="0" marL="457200" marR="0" rtl="0" algn="l">
              <a:lnSpc>
                <a:spcPct val="115000"/>
              </a:lnSpc>
              <a:spcBef>
                <a:spcPts val="0"/>
              </a:spcBef>
              <a:spcAft>
                <a:spcPts val="0"/>
              </a:spcAft>
              <a:buSzPts val="2000"/>
              <a:buChar char="●"/>
            </a:pPr>
            <a:r>
              <a:rPr lang="en"/>
              <a:t>It is always recommended to follow the principle of least privilege</a:t>
            </a:r>
            <a:endParaRPr/>
          </a:p>
          <a:p>
            <a:pPr indent="0" lvl="0" marL="0" rtl="0" algn="l">
              <a:lnSpc>
                <a:spcPct val="115000"/>
              </a:lnSpc>
              <a:spcBef>
                <a:spcPts val="0"/>
              </a:spcBef>
              <a:spcAft>
                <a:spcPts val="0"/>
              </a:spcAft>
              <a:buSzPts val="935"/>
              <a:buNone/>
            </a:pPr>
            <a:r>
              <a:t/>
            </a:r>
            <a:endParaRPr/>
          </a:p>
        </p:txBody>
      </p:sp>
      <p:sp>
        <p:nvSpPr>
          <p:cNvPr id="189" name="Google Shape;189;p31"/>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en"/>
              <a:t>Group - 4</a:t>
            </a:r>
            <a:endParaRPr/>
          </a:p>
          <a:p>
            <a:pPr indent="0" lvl="0" marL="0" rtl="0" algn="l">
              <a:spcBef>
                <a:spcPts val="0"/>
              </a:spcBef>
              <a:spcAft>
                <a:spcPts val="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 Unencrypted EBS Volume</a:t>
            </a:r>
            <a:endParaRPr sz="2400"/>
          </a:p>
        </p:txBody>
      </p:sp>
      <p:sp>
        <p:nvSpPr>
          <p:cNvPr id="195" name="Google Shape;195;p32"/>
          <p:cNvSpPr txBox="1"/>
          <p:nvPr>
            <p:ph idx="1" type="body"/>
          </p:nvPr>
        </p:nvSpPr>
        <p:spPr>
          <a:xfrm>
            <a:off x="576400" y="1002450"/>
            <a:ext cx="8001000" cy="3340500"/>
          </a:xfrm>
          <a:prstGeom prst="rect">
            <a:avLst/>
          </a:prstGeom>
        </p:spPr>
        <p:txBody>
          <a:bodyPr anchorCtr="0" anchor="t" bIns="0" lIns="0" spcFirstLastPara="1" rIns="0" wrap="square" tIns="0">
            <a:normAutofit/>
          </a:bodyPr>
          <a:lstStyle/>
          <a:p>
            <a:pPr indent="0" lvl="0" marL="0" marR="0" rtl="0" algn="l">
              <a:lnSpc>
                <a:spcPct val="115000"/>
              </a:lnSpc>
              <a:spcBef>
                <a:spcPts val="0"/>
              </a:spcBef>
              <a:spcAft>
                <a:spcPts val="0"/>
              </a:spcAft>
              <a:buSzPts val="935"/>
              <a:buNone/>
            </a:pPr>
            <a:r>
              <a:t/>
            </a:r>
            <a:endParaRPr/>
          </a:p>
          <a:p>
            <a:pPr indent="-355600" lvl="0" marL="457200" marR="0" rtl="0" algn="l">
              <a:lnSpc>
                <a:spcPct val="115000"/>
              </a:lnSpc>
              <a:spcBef>
                <a:spcPts val="0"/>
              </a:spcBef>
              <a:spcAft>
                <a:spcPts val="0"/>
              </a:spcAft>
              <a:buSzPts val="2000"/>
              <a:buChar char="●"/>
            </a:pPr>
            <a:r>
              <a:rPr lang="en"/>
              <a:t>The volume attached to the EC2 instance was not encrypted</a:t>
            </a:r>
            <a:endParaRPr/>
          </a:p>
          <a:p>
            <a:pPr indent="-355600" lvl="0" marL="457200" marR="0" rtl="0" algn="l">
              <a:lnSpc>
                <a:spcPct val="115000"/>
              </a:lnSpc>
              <a:spcBef>
                <a:spcPts val="0"/>
              </a:spcBef>
              <a:spcAft>
                <a:spcPts val="0"/>
              </a:spcAft>
              <a:buSzPts val="2000"/>
              <a:buChar char="●"/>
            </a:pPr>
            <a:r>
              <a:rPr lang="en"/>
              <a:t>Unencrypted EBS volumes store data in plain text</a:t>
            </a:r>
            <a:endParaRPr/>
          </a:p>
          <a:p>
            <a:pPr indent="-355600" lvl="0" marL="457200" marR="0" rtl="0" algn="l">
              <a:lnSpc>
                <a:spcPct val="115000"/>
              </a:lnSpc>
              <a:spcBef>
                <a:spcPts val="0"/>
              </a:spcBef>
              <a:spcAft>
                <a:spcPts val="0"/>
              </a:spcAft>
              <a:buSzPts val="2000"/>
              <a:buChar char="●"/>
            </a:pPr>
            <a:r>
              <a:rPr lang="en"/>
              <a:t>Leads to sensitive data exposure if an attacker gains access to it</a:t>
            </a:r>
            <a:endParaRPr/>
          </a:p>
          <a:p>
            <a:pPr indent="-355600" lvl="0" marL="457200" marR="0" rtl="0" algn="l">
              <a:lnSpc>
                <a:spcPct val="115000"/>
              </a:lnSpc>
              <a:spcBef>
                <a:spcPts val="0"/>
              </a:spcBef>
              <a:spcAft>
                <a:spcPts val="0"/>
              </a:spcAft>
              <a:buSzPts val="2000"/>
              <a:buChar char="●"/>
            </a:pPr>
            <a:r>
              <a:rPr lang="en"/>
              <a:t>It is always recommended to encrypt the data at rest</a:t>
            </a:r>
            <a:endParaRPr/>
          </a:p>
          <a:p>
            <a:pPr indent="0" lvl="0" marL="0" rtl="0" algn="l">
              <a:lnSpc>
                <a:spcPct val="115000"/>
              </a:lnSpc>
              <a:spcBef>
                <a:spcPts val="0"/>
              </a:spcBef>
              <a:spcAft>
                <a:spcPts val="0"/>
              </a:spcAft>
              <a:buSzPts val="935"/>
              <a:buNone/>
            </a:pPr>
            <a:r>
              <a:t/>
            </a:r>
            <a:endParaRPr/>
          </a:p>
        </p:txBody>
      </p:sp>
      <p:sp>
        <p:nvSpPr>
          <p:cNvPr id="196" name="Google Shape;196;p32"/>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en"/>
              <a:t>Group - 4</a:t>
            </a:r>
            <a:endParaRPr/>
          </a:p>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3"/>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400"/>
              <a:t> </a:t>
            </a:r>
            <a:r>
              <a:rPr lang="en" sz="2400"/>
              <a:t>EC2 Termination Protection Not Enabled</a:t>
            </a:r>
            <a:endParaRPr sz="2400"/>
          </a:p>
          <a:p>
            <a:pPr indent="0" lvl="0" marL="0" rtl="0" algn="l">
              <a:spcBef>
                <a:spcPts val="0"/>
              </a:spcBef>
              <a:spcAft>
                <a:spcPts val="0"/>
              </a:spcAft>
              <a:buNone/>
            </a:pPr>
            <a:r>
              <a:t/>
            </a:r>
            <a:endParaRPr sz="2400"/>
          </a:p>
        </p:txBody>
      </p:sp>
      <p:sp>
        <p:nvSpPr>
          <p:cNvPr id="202" name="Google Shape;202;p33"/>
          <p:cNvSpPr txBox="1"/>
          <p:nvPr>
            <p:ph idx="1" type="body"/>
          </p:nvPr>
        </p:nvSpPr>
        <p:spPr>
          <a:xfrm>
            <a:off x="576400" y="1002450"/>
            <a:ext cx="8001000" cy="3340500"/>
          </a:xfrm>
          <a:prstGeom prst="rect">
            <a:avLst/>
          </a:prstGeom>
        </p:spPr>
        <p:txBody>
          <a:bodyPr anchorCtr="0" anchor="t" bIns="0" lIns="0" spcFirstLastPara="1" rIns="0" wrap="square" tIns="0">
            <a:normAutofit/>
          </a:bodyPr>
          <a:lstStyle/>
          <a:p>
            <a:pPr indent="0" lvl="0" marL="0" marR="0" rtl="0" algn="l">
              <a:lnSpc>
                <a:spcPct val="115000"/>
              </a:lnSpc>
              <a:spcBef>
                <a:spcPts val="0"/>
              </a:spcBef>
              <a:spcAft>
                <a:spcPts val="0"/>
              </a:spcAft>
              <a:buSzPts val="935"/>
              <a:buNone/>
            </a:pPr>
            <a:r>
              <a:t/>
            </a:r>
            <a:endParaRPr/>
          </a:p>
          <a:p>
            <a:pPr indent="-355600" lvl="0" marL="457200" marR="0" rtl="0" algn="l">
              <a:lnSpc>
                <a:spcPct val="115000"/>
              </a:lnSpc>
              <a:spcBef>
                <a:spcPts val="0"/>
              </a:spcBef>
              <a:spcAft>
                <a:spcPts val="0"/>
              </a:spcAft>
              <a:buSzPts val="2000"/>
              <a:buChar char="●"/>
            </a:pPr>
            <a:r>
              <a:rPr lang="en"/>
              <a:t>EC2 termination protection is a feature in AWS that prevents an instance from being accidentally terminated</a:t>
            </a:r>
            <a:endParaRPr/>
          </a:p>
          <a:p>
            <a:pPr indent="-355600" lvl="0" marL="457200" marR="0" rtl="0" algn="l">
              <a:lnSpc>
                <a:spcPct val="115000"/>
              </a:lnSpc>
              <a:spcBef>
                <a:spcPts val="0"/>
              </a:spcBef>
              <a:spcAft>
                <a:spcPts val="0"/>
              </a:spcAft>
              <a:buSzPts val="2000"/>
              <a:buChar char="●"/>
            </a:pPr>
            <a:r>
              <a:rPr lang="en"/>
              <a:t>Unauthorized termination can lead to loss of availability and potential data corruption if systems are terminated improperly</a:t>
            </a:r>
            <a:endParaRPr/>
          </a:p>
          <a:p>
            <a:pPr indent="-355600" lvl="0" marL="457200" marR="0" rtl="0" algn="l">
              <a:lnSpc>
                <a:spcPct val="115000"/>
              </a:lnSpc>
              <a:spcBef>
                <a:spcPts val="0"/>
              </a:spcBef>
              <a:spcAft>
                <a:spcPts val="0"/>
              </a:spcAft>
              <a:buSzPts val="2000"/>
              <a:buChar char="●"/>
            </a:pPr>
            <a:r>
              <a:rPr lang="en"/>
              <a:t>It is recommended to enable termination protection to prevent such events</a:t>
            </a:r>
            <a:endParaRPr/>
          </a:p>
          <a:p>
            <a:pPr indent="0" lvl="0" marL="0" rtl="0" algn="l">
              <a:lnSpc>
                <a:spcPct val="115000"/>
              </a:lnSpc>
              <a:spcBef>
                <a:spcPts val="0"/>
              </a:spcBef>
              <a:spcAft>
                <a:spcPts val="0"/>
              </a:spcAft>
              <a:buSzPts val="935"/>
              <a:buNone/>
            </a:pPr>
            <a:r>
              <a:t/>
            </a:r>
            <a:endParaRPr/>
          </a:p>
        </p:txBody>
      </p:sp>
      <p:sp>
        <p:nvSpPr>
          <p:cNvPr id="203" name="Google Shape;203;p33"/>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en"/>
              <a:t>Group - 4</a:t>
            </a:r>
            <a:endParaRPr/>
          </a:p>
          <a:p>
            <a:pPr indent="0" lvl="0" marL="0" rtl="0" algn="l">
              <a:spcBef>
                <a:spcPts val="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4"/>
          <p:cNvSpPr txBox="1"/>
          <p:nvPr>
            <p:ph type="title"/>
          </p:nvPr>
        </p:nvSpPr>
        <p:spPr>
          <a:xfrm>
            <a:off x="1371600" y="781050"/>
            <a:ext cx="35475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400"/>
              <a:t>Network Security Assessment</a:t>
            </a:r>
            <a:endParaRPr sz="3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1371600" y="781050"/>
            <a:ext cx="6400800" cy="36219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50"/>
              <a:t>1. SSH Open to 0.0.0.0/0</a:t>
            </a:r>
            <a:endParaRPr sz="3250"/>
          </a:p>
          <a:p>
            <a:pPr indent="-358775" lvl="0" marL="457200" rtl="0" algn="l">
              <a:spcBef>
                <a:spcPts val="0"/>
              </a:spcBef>
              <a:spcAft>
                <a:spcPts val="0"/>
              </a:spcAft>
              <a:buClr>
                <a:schemeClr val="dk2"/>
              </a:buClr>
              <a:buSzPts val="2050"/>
              <a:buChar char="●"/>
            </a:pPr>
            <a:r>
              <a:rPr lang="en" sz="2050">
                <a:solidFill>
                  <a:schemeClr val="dk2"/>
                </a:solidFill>
              </a:rPr>
              <a:t>SSH (port 22) is open to the entire internet.</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Exposes the EC2 instance to brute-force login attempts.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Allows any user to attempt remote access with a valid key.</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Restrict SSH access to specific IP ranges.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Rotate SSH key pairs regularly and enforce key policies</a:t>
            </a:r>
            <a:endParaRPr sz="2050">
              <a:solidFill>
                <a:schemeClr val="dk2"/>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6"/>
          <p:cNvSpPr txBox="1"/>
          <p:nvPr>
            <p:ph type="title"/>
          </p:nvPr>
        </p:nvSpPr>
        <p:spPr>
          <a:xfrm>
            <a:off x="1371600" y="781050"/>
            <a:ext cx="6400800" cy="34176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50"/>
              <a:t>2. Public Subnet &amp; IP</a:t>
            </a:r>
            <a:endParaRPr sz="3250"/>
          </a:p>
          <a:p>
            <a:pPr indent="-358775" lvl="0" marL="457200" rtl="0" algn="l">
              <a:spcBef>
                <a:spcPts val="0"/>
              </a:spcBef>
              <a:spcAft>
                <a:spcPts val="0"/>
              </a:spcAft>
              <a:buClr>
                <a:schemeClr val="dk2"/>
              </a:buClr>
              <a:buSzPts val="2050"/>
              <a:buChar char="●"/>
            </a:pPr>
            <a:r>
              <a:rPr lang="en" sz="2050">
                <a:solidFill>
                  <a:schemeClr val="dk2"/>
                </a:solidFill>
              </a:rPr>
              <a:t>EC2 instance is deployed in a public subnet.</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Public IP is assigned, exposing it directly to the internet.</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No intermediary layer (e.g., Load Balancer or NAT).</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Move EC2 instance to a private subnet.</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Remove public IPs from backend servers; use private IPs only.</a:t>
            </a:r>
            <a:endParaRPr sz="2050">
              <a:solidFill>
                <a:schemeClr val="dk2"/>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7"/>
          <p:cNvSpPr txBox="1"/>
          <p:nvPr>
            <p:ph type="title"/>
          </p:nvPr>
        </p:nvSpPr>
        <p:spPr>
          <a:xfrm>
            <a:off x="1371600" y="781050"/>
            <a:ext cx="64008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50"/>
              <a:t>3. Lack of Network Segmentation</a:t>
            </a:r>
            <a:endParaRPr sz="3250"/>
          </a:p>
          <a:p>
            <a:pPr indent="-358775" lvl="0" marL="457200" rtl="0" algn="l">
              <a:spcBef>
                <a:spcPts val="0"/>
              </a:spcBef>
              <a:spcAft>
                <a:spcPts val="0"/>
              </a:spcAft>
              <a:buClr>
                <a:schemeClr val="dk2"/>
              </a:buClr>
              <a:buSzPts val="2050"/>
              <a:buChar char="●"/>
            </a:pPr>
            <a:r>
              <a:rPr lang="en" sz="2050">
                <a:solidFill>
                  <a:schemeClr val="dk2"/>
                </a:solidFill>
              </a:rPr>
              <a:t>Web app and database are on the same EC2 instance.</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No separation between public, app, and database layers.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Flat network increases lateral movement risk.</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Use security groups to enforce tier-specific access.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Implement a three-tier VPC architecture: Private, Public, Isolated.</a:t>
            </a:r>
            <a:endParaRPr sz="2050">
              <a:solidFill>
                <a:schemeClr val="dk2"/>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8"/>
          <p:cNvSpPr txBox="1"/>
          <p:nvPr>
            <p:ph type="title"/>
          </p:nvPr>
        </p:nvSpPr>
        <p:spPr>
          <a:xfrm>
            <a:off x="1371600" y="781050"/>
            <a:ext cx="6400800" cy="33711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50"/>
              <a:t>4. Lack of DDoS Protection</a:t>
            </a:r>
            <a:endParaRPr sz="3250"/>
          </a:p>
          <a:p>
            <a:pPr indent="-358775" lvl="0" marL="457200" rtl="0" algn="l">
              <a:spcBef>
                <a:spcPts val="0"/>
              </a:spcBef>
              <a:spcAft>
                <a:spcPts val="0"/>
              </a:spcAft>
              <a:buClr>
                <a:schemeClr val="dk2"/>
              </a:buClr>
              <a:buSzPts val="2050"/>
              <a:buChar char="●"/>
            </a:pPr>
            <a:r>
              <a:rPr lang="en" sz="2050">
                <a:solidFill>
                  <a:schemeClr val="dk2"/>
                </a:solidFill>
              </a:rPr>
              <a:t>No AWS Shield, WAF, or CloudFront in place.</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Application is directly exposed to volumetric and application-layer DDoS attacks.</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Use AWS WAF with rate-limiting and IP blocking rules.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Enable AWS Shield Standard (automatically included for all AWS customers).</a:t>
            </a:r>
            <a:endParaRPr sz="2050">
              <a:solidFill>
                <a:schemeClr val="dk2"/>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9"/>
          <p:cNvSpPr txBox="1"/>
          <p:nvPr>
            <p:ph type="title"/>
          </p:nvPr>
        </p:nvSpPr>
        <p:spPr>
          <a:xfrm>
            <a:off x="1371600" y="781050"/>
            <a:ext cx="64008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2850"/>
              <a:t>5. Absence of VPC Flow Logs or Logging</a:t>
            </a:r>
            <a:endParaRPr sz="2850"/>
          </a:p>
          <a:p>
            <a:pPr indent="-358775" lvl="0" marL="457200" rtl="0" algn="l">
              <a:spcBef>
                <a:spcPts val="0"/>
              </a:spcBef>
              <a:spcAft>
                <a:spcPts val="0"/>
              </a:spcAft>
              <a:buClr>
                <a:schemeClr val="dk2"/>
              </a:buClr>
              <a:buSzPts val="2050"/>
              <a:buChar char="●"/>
            </a:pPr>
            <a:r>
              <a:rPr lang="en" sz="2050">
                <a:solidFill>
                  <a:schemeClr val="dk2"/>
                </a:solidFill>
              </a:rPr>
              <a:t>No VPC Flow Logs or centralized logs in place.</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Inability to detect suspicious traffic patterns or troubleshoot incidents.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Missed visibility for security monitoring and compliance.</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Enable VPC Flow Logs to capture accepted and rejected traffic.</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Send logs to CloudWatch Logs or S3.</a:t>
            </a:r>
            <a:endParaRPr sz="2050">
              <a:solidFill>
                <a:schemeClr val="dk2"/>
              </a:solidFill>
            </a:endParaRPr>
          </a:p>
          <a:p>
            <a:pPr indent="0" lvl="0" marL="0" rtl="0" algn="l">
              <a:spcBef>
                <a:spcPts val="0"/>
              </a:spcBef>
              <a:spcAft>
                <a:spcPts val="0"/>
              </a:spcAft>
              <a:buNone/>
            </a:pPr>
            <a:r>
              <a:t/>
            </a:r>
            <a:endParaRPr sz="2050">
              <a:solidFill>
                <a:schemeClr val="dk2"/>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ctrTitle"/>
          </p:nvPr>
        </p:nvSpPr>
        <p:spPr>
          <a:xfrm>
            <a:off x="576075" y="485275"/>
            <a:ext cx="5575200" cy="22356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GROUP - 4</a:t>
            </a:r>
            <a:endParaRPr/>
          </a:p>
        </p:txBody>
      </p:sp>
      <p:sp>
        <p:nvSpPr>
          <p:cNvPr id="123" name="Google Shape;123;p22"/>
          <p:cNvSpPr txBox="1"/>
          <p:nvPr>
            <p:ph idx="1" type="subTitle"/>
          </p:nvPr>
        </p:nvSpPr>
        <p:spPr>
          <a:xfrm>
            <a:off x="576075" y="2772975"/>
            <a:ext cx="4572000" cy="1181700"/>
          </a:xfrm>
          <a:prstGeom prst="rect">
            <a:avLst/>
          </a:prstGeom>
        </p:spPr>
        <p:txBody>
          <a:bodyPr anchorCtr="0" anchor="t" bIns="0" lIns="0" spcFirstLastPara="1" rIns="0" wrap="square" tIns="0">
            <a:noAutofit/>
          </a:bodyPr>
          <a:lstStyle/>
          <a:p>
            <a:pPr indent="-295275" lvl="0" marL="457200" rtl="0" algn="l">
              <a:lnSpc>
                <a:spcPct val="115000"/>
              </a:lnSpc>
              <a:spcBef>
                <a:spcPts val="0"/>
              </a:spcBef>
              <a:spcAft>
                <a:spcPts val="0"/>
              </a:spcAft>
              <a:buSzPts val="1050"/>
              <a:buFont typeface="Arial"/>
              <a:buChar char="●"/>
            </a:pPr>
            <a:r>
              <a:rPr b="1" lang="en" sz="1050">
                <a:latin typeface="Arial"/>
                <a:ea typeface="Arial"/>
                <a:cs typeface="Arial"/>
                <a:sym typeface="Arial"/>
              </a:rPr>
              <a:t>Bhavna Kumari UID 121394514</a:t>
            </a:r>
            <a:endParaRPr b="1"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b="1" lang="en" sz="1050">
                <a:latin typeface="Arial"/>
                <a:ea typeface="Arial"/>
                <a:cs typeface="Arial"/>
                <a:sym typeface="Arial"/>
              </a:rPr>
              <a:t>Rakshana Muthukumar UID 121116393</a:t>
            </a:r>
            <a:endParaRPr b="1"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b="1" lang="en" sz="1050">
                <a:latin typeface="Arial"/>
                <a:ea typeface="Arial"/>
                <a:cs typeface="Arial"/>
                <a:sym typeface="Arial"/>
              </a:rPr>
              <a:t>Harshit Dharani UID 121014221</a:t>
            </a:r>
            <a:endParaRPr b="1"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b="1" lang="en" sz="1050">
                <a:latin typeface="Arial"/>
                <a:ea typeface="Arial"/>
                <a:cs typeface="Arial"/>
                <a:sym typeface="Arial"/>
              </a:rPr>
              <a:t>Semileniola Bernice Salako UID 121394019</a:t>
            </a:r>
            <a:endParaRPr b="1" sz="1050">
              <a:latin typeface="Arial"/>
              <a:ea typeface="Arial"/>
              <a:cs typeface="Arial"/>
              <a:sym typeface="Arial"/>
            </a:endParaRPr>
          </a:p>
          <a:p>
            <a:pPr indent="-295275" lvl="0" marL="457200" rtl="0" algn="l">
              <a:lnSpc>
                <a:spcPct val="115000"/>
              </a:lnSpc>
              <a:spcBef>
                <a:spcPts val="0"/>
              </a:spcBef>
              <a:spcAft>
                <a:spcPts val="0"/>
              </a:spcAft>
              <a:buSzPts val="1050"/>
              <a:buFont typeface="Arial"/>
              <a:buChar char="●"/>
            </a:pPr>
            <a:r>
              <a:rPr b="1" lang="en" sz="1050">
                <a:latin typeface="Arial"/>
                <a:ea typeface="Arial"/>
                <a:cs typeface="Arial"/>
                <a:sym typeface="Arial"/>
              </a:rPr>
              <a:t>Priyanka Nateshan Iyer UID 121389305</a:t>
            </a:r>
            <a:endParaRPr b="1"/>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0"/>
          <p:cNvSpPr txBox="1"/>
          <p:nvPr>
            <p:ph type="title"/>
          </p:nvPr>
        </p:nvSpPr>
        <p:spPr>
          <a:xfrm>
            <a:off x="1371600" y="327025"/>
            <a:ext cx="6400800" cy="365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50"/>
              <a:t>6. Absence of Load Balancer</a:t>
            </a:r>
            <a:endParaRPr sz="3250"/>
          </a:p>
          <a:p>
            <a:pPr indent="-358775" lvl="0" marL="457200" rtl="0" algn="l">
              <a:spcBef>
                <a:spcPts val="0"/>
              </a:spcBef>
              <a:spcAft>
                <a:spcPts val="0"/>
              </a:spcAft>
              <a:buClr>
                <a:schemeClr val="dk2"/>
              </a:buClr>
              <a:buSzPts val="2050"/>
              <a:buChar char="●"/>
            </a:pPr>
            <a:r>
              <a:rPr lang="en" sz="2050">
                <a:solidFill>
                  <a:schemeClr val="dk2"/>
                </a:solidFill>
              </a:rPr>
              <a:t>No Load Balancer between users and the EC2 instance.</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Direct traffic to EC2 increases risk and limits scalability.</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No SSL offloading, health checks, or high availability.</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Deploy an Application Load Balancer (ALB) in the public subnet.</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Route traffic securely to EC2 instances in private subnets</a:t>
            </a:r>
            <a:endParaRPr sz="2050">
              <a:solidFill>
                <a:schemeClr val="dk2"/>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1371600" y="327025"/>
            <a:ext cx="6400800" cy="3654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250"/>
              <a:t>7. No IDS/IPS Solution</a:t>
            </a:r>
            <a:endParaRPr sz="3250"/>
          </a:p>
          <a:p>
            <a:pPr indent="-358775" lvl="0" marL="457200" rtl="0" algn="l">
              <a:spcBef>
                <a:spcPts val="0"/>
              </a:spcBef>
              <a:spcAft>
                <a:spcPts val="0"/>
              </a:spcAft>
              <a:buClr>
                <a:schemeClr val="dk2"/>
              </a:buClr>
              <a:buSzPts val="2050"/>
              <a:buChar char="●"/>
            </a:pPr>
            <a:r>
              <a:rPr lang="en" sz="2050">
                <a:solidFill>
                  <a:schemeClr val="dk2"/>
                </a:solidFill>
              </a:rPr>
              <a:t>No Intrusion Detection or Prevention System is in place.</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Lack of visibility into port scans, brute-force attempts, or lateral movement.</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Non-compliance with best practices and security frameworks.</a:t>
            </a:r>
            <a:endParaRPr sz="2050">
              <a:solidFill>
                <a:schemeClr val="dk2"/>
              </a:solidFill>
            </a:endParaRPr>
          </a:p>
          <a:p>
            <a:pPr indent="0" lvl="0" marL="0" rtl="0" algn="l">
              <a:spcBef>
                <a:spcPts val="0"/>
              </a:spcBef>
              <a:spcAft>
                <a:spcPts val="0"/>
              </a:spcAft>
              <a:buNone/>
            </a:pPr>
            <a:r>
              <a:t/>
            </a:r>
            <a:endParaRPr sz="2050">
              <a:solidFill>
                <a:schemeClr val="dk2"/>
              </a:solidFill>
            </a:endParaRPr>
          </a:p>
          <a:p>
            <a:pPr indent="0" lvl="0" marL="0" rtl="0" algn="l">
              <a:spcBef>
                <a:spcPts val="0"/>
              </a:spcBef>
              <a:spcAft>
                <a:spcPts val="0"/>
              </a:spcAft>
              <a:buNone/>
            </a:pPr>
            <a:r>
              <a:rPr lang="en" sz="2050">
                <a:solidFill>
                  <a:schemeClr val="dk2"/>
                </a:solidFill>
              </a:rPr>
              <a:t>Mitigations:</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Enable Amazon GuardDuty for real-time threat detection</a:t>
            </a:r>
            <a:endParaRPr sz="2050">
              <a:solidFill>
                <a:schemeClr val="dk2"/>
              </a:solidFill>
            </a:endParaRPr>
          </a:p>
          <a:p>
            <a:pPr indent="-358775" lvl="0" marL="457200" rtl="0" algn="l">
              <a:spcBef>
                <a:spcPts val="0"/>
              </a:spcBef>
              <a:spcAft>
                <a:spcPts val="0"/>
              </a:spcAft>
              <a:buClr>
                <a:schemeClr val="dk2"/>
              </a:buClr>
              <a:buSzPts val="2050"/>
              <a:buChar char="●"/>
            </a:pPr>
            <a:r>
              <a:rPr lang="en" sz="2050">
                <a:solidFill>
                  <a:schemeClr val="dk2"/>
                </a:solidFill>
              </a:rPr>
              <a:t>Use AWS Network Firewall or third-party solutions for deeper inspection.</a:t>
            </a:r>
            <a:endParaRPr sz="2050">
              <a:solidFill>
                <a:schemeClr val="dk2"/>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2"/>
          <p:cNvSpPr txBox="1"/>
          <p:nvPr>
            <p:ph type="title"/>
          </p:nvPr>
        </p:nvSpPr>
        <p:spPr>
          <a:xfrm>
            <a:off x="1371600" y="781050"/>
            <a:ext cx="6400800" cy="3200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SECURITY CREDENTIALS AND STORAGE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Data Credentials and Storage</a:t>
            </a:r>
            <a:endParaRPr/>
          </a:p>
        </p:txBody>
      </p:sp>
      <p:sp>
        <p:nvSpPr>
          <p:cNvPr id="254" name="Google Shape;254;p43"/>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5" name="Google Shape;255;p43"/>
          <p:cNvSpPr txBox="1"/>
          <p:nvPr>
            <p:ph idx="3" type="body"/>
          </p:nvPr>
        </p:nvSpPr>
        <p:spPr>
          <a:xfrm>
            <a:off x="425950" y="1127350"/>
            <a:ext cx="8301900" cy="34932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b="1" lang="en"/>
              <a:t>OBSERVATION</a:t>
            </a:r>
            <a:endParaRPr b="1"/>
          </a:p>
          <a:p>
            <a:pPr indent="0" lvl="0" marL="0" rtl="0" algn="l">
              <a:spcBef>
                <a:spcPts val="0"/>
              </a:spcBef>
              <a:spcAft>
                <a:spcPts val="0"/>
              </a:spcAft>
              <a:buNone/>
            </a:pPr>
            <a:r>
              <a:rPr b="1" lang="en"/>
              <a:t>Root database password is hardcoded in EC2 UserData and stored in plaintext.</a:t>
            </a:r>
            <a:endParaRPr b="1"/>
          </a:p>
          <a:p>
            <a:pPr indent="0" lvl="0" marL="0" rtl="0" algn="l">
              <a:spcBef>
                <a:spcPts val="0"/>
              </a:spcBef>
              <a:spcAft>
                <a:spcPts val="0"/>
              </a:spcAft>
              <a:buNone/>
            </a:pPr>
            <a:r>
              <a:rPr b="1" lang="en"/>
              <a:t>IMPACT</a:t>
            </a:r>
            <a:endParaRPr b="1"/>
          </a:p>
          <a:p>
            <a:pPr indent="-336550" lvl="0" marL="457200" rtl="0" algn="l">
              <a:spcBef>
                <a:spcPts val="0"/>
              </a:spcBef>
              <a:spcAft>
                <a:spcPts val="0"/>
              </a:spcAft>
              <a:buSzPct val="100000"/>
              <a:buChar char="-"/>
            </a:pPr>
            <a:r>
              <a:rPr b="1" lang="en"/>
              <a:t>Attacker with EC2 access can read the script</a:t>
            </a:r>
            <a:endParaRPr b="1"/>
          </a:p>
          <a:p>
            <a:pPr indent="-336550" lvl="0" marL="457200" rtl="0" algn="l">
              <a:spcBef>
                <a:spcPts val="0"/>
              </a:spcBef>
              <a:spcAft>
                <a:spcPts val="0"/>
              </a:spcAft>
              <a:buSzPct val="100000"/>
              <a:buChar char="-"/>
            </a:pPr>
            <a:r>
              <a:rPr b="1" lang="en"/>
              <a:t>Weak, guessable password = high risk</a:t>
            </a:r>
            <a:endParaRPr b="1"/>
          </a:p>
          <a:p>
            <a:pPr indent="-336550" lvl="0" marL="457200" rtl="0" algn="l">
              <a:spcBef>
                <a:spcPts val="0"/>
              </a:spcBef>
              <a:spcAft>
                <a:spcPts val="0"/>
              </a:spcAft>
              <a:buSzPct val="100000"/>
              <a:buChar char="-"/>
            </a:pPr>
            <a:r>
              <a:rPr b="1" lang="en"/>
              <a:t>Full database control: read/edit data, inject content. </a:t>
            </a:r>
            <a:endParaRPr b="1"/>
          </a:p>
          <a:p>
            <a:pPr indent="0" lvl="0" marL="0" rtl="0" algn="l">
              <a:spcBef>
                <a:spcPts val="0"/>
              </a:spcBef>
              <a:spcAft>
                <a:spcPts val="0"/>
              </a:spcAft>
              <a:buNone/>
            </a:pPr>
            <a:r>
              <a:rPr b="1" lang="en"/>
              <a:t>RISK LEVEL : High</a:t>
            </a:r>
            <a:endParaRPr b="1"/>
          </a:p>
          <a:p>
            <a:pPr indent="0" lvl="0" marL="0" rtl="0" algn="l">
              <a:spcBef>
                <a:spcPts val="0"/>
              </a:spcBef>
              <a:spcAft>
                <a:spcPts val="0"/>
              </a:spcAft>
              <a:buNone/>
            </a:pPr>
            <a:r>
              <a:rPr b="1" lang="en"/>
              <a:t>RECOMMENDATION</a:t>
            </a:r>
            <a:endParaRPr b="1"/>
          </a:p>
          <a:p>
            <a:pPr indent="-336550" lvl="0" marL="457200" rtl="0" algn="l">
              <a:spcBef>
                <a:spcPts val="0"/>
              </a:spcBef>
              <a:spcAft>
                <a:spcPts val="0"/>
              </a:spcAft>
              <a:buSzPct val="100000"/>
              <a:buChar char="-"/>
            </a:pPr>
            <a:r>
              <a:rPr b="1" lang="en"/>
              <a:t>Use Secret Manager</a:t>
            </a:r>
            <a:endParaRPr b="1"/>
          </a:p>
          <a:p>
            <a:pPr indent="-336550" lvl="0" marL="457200" rtl="0" algn="l">
              <a:spcBef>
                <a:spcPts val="0"/>
              </a:spcBef>
              <a:spcAft>
                <a:spcPts val="0"/>
              </a:spcAft>
              <a:buSzPct val="100000"/>
              <a:buChar char="-"/>
            </a:pPr>
            <a:r>
              <a:rPr b="1" lang="en"/>
              <a:t>Enforce strong, </a:t>
            </a:r>
            <a:r>
              <a:rPr b="1" lang="en"/>
              <a:t>randomly</a:t>
            </a:r>
            <a:r>
              <a:rPr b="1" lang="en"/>
              <a:t> generated passwords</a:t>
            </a:r>
            <a:endParaRPr b="1"/>
          </a:p>
          <a:p>
            <a:pPr indent="-336550" lvl="0" marL="457200" rtl="0" algn="l">
              <a:spcBef>
                <a:spcPts val="0"/>
              </a:spcBef>
              <a:spcAft>
                <a:spcPts val="0"/>
              </a:spcAft>
              <a:buSzPct val="100000"/>
              <a:buChar char="-"/>
            </a:pPr>
            <a:r>
              <a:rPr b="1" lang="en"/>
              <a:t>Replace hardcoded secrets with secure, referenced credentials</a:t>
            </a:r>
            <a:endParaRPr b="1"/>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4"/>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ENCRYPTION AT REST</a:t>
            </a:r>
            <a:endParaRPr/>
          </a:p>
        </p:txBody>
      </p:sp>
      <p:sp>
        <p:nvSpPr>
          <p:cNvPr id="261" name="Google Shape;261;p44"/>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2" name="Google Shape;262;p44"/>
          <p:cNvSpPr txBox="1"/>
          <p:nvPr>
            <p:ph idx="3" type="body"/>
          </p:nvPr>
        </p:nvSpPr>
        <p:spPr>
          <a:xfrm>
            <a:off x="427350" y="1127350"/>
            <a:ext cx="8289300" cy="3393300"/>
          </a:xfrm>
          <a:prstGeom prst="rect">
            <a:avLst/>
          </a:prstGeom>
        </p:spPr>
        <p:txBody>
          <a:bodyPr anchorCtr="0" anchor="t" bIns="0" lIns="0" spcFirstLastPara="1" rIns="0" wrap="square" tIns="0">
            <a:normAutofit fontScale="85000" lnSpcReduction="20000"/>
          </a:bodyPr>
          <a:lstStyle/>
          <a:p>
            <a:pPr indent="0" lvl="0" marL="0" rtl="0" algn="l">
              <a:spcBef>
                <a:spcPts val="0"/>
              </a:spcBef>
              <a:spcAft>
                <a:spcPts val="0"/>
              </a:spcAft>
              <a:buNone/>
            </a:pPr>
            <a:r>
              <a:rPr b="1" lang="en"/>
              <a:t>OBSERVATION</a:t>
            </a:r>
            <a:endParaRPr b="1"/>
          </a:p>
          <a:p>
            <a:pPr indent="0" lvl="0" marL="0" rtl="0" algn="l">
              <a:spcBef>
                <a:spcPts val="0"/>
              </a:spcBef>
              <a:spcAft>
                <a:spcPts val="0"/>
              </a:spcAft>
              <a:buNone/>
            </a:pPr>
            <a:r>
              <a:rPr b="1" lang="en"/>
              <a:t> EBS volumes storing both the database and app are likely unencrypted per default CloudFormation settings. </a:t>
            </a:r>
            <a:endParaRPr b="1"/>
          </a:p>
          <a:p>
            <a:pPr indent="0" lvl="0" marL="0" rtl="0" algn="l">
              <a:spcBef>
                <a:spcPts val="0"/>
              </a:spcBef>
              <a:spcAft>
                <a:spcPts val="0"/>
              </a:spcAft>
              <a:buNone/>
            </a:pPr>
            <a:r>
              <a:rPr b="1" lang="en"/>
              <a:t> IIMPACT</a:t>
            </a:r>
            <a:endParaRPr b="1"/>
          </a:p>
          <a:p>
            <a:pPr indent="-336550" lvl="0" marL="457200" rtl="0" algn="l">
              <a:spcBef>
                <a:spcPts val="0"/>
              </a:spcBef>
              <a:spcAft>
                <a:spcPts val="0"/>
              </a:spcAft>
              <a:buSzPct val="100000"/>
              <a:buChar char="-"/>
            </a:pPr>
            <a:r>
              <a:rPr b="1" lang="en"/>
              <a:t>Exposed data if snapshot is leaked or accessed</a:t>
            </a:r>
            <a:endParaRPr b="1"/>
          </a:p>
          <a:p>
            <a:pPr indent="-336550" lvl="0" marL="457200" rtl="0" algn="l">
              <a:spcBef>
                <a:spcPts val="0"/>
              </a:spcBef>
              <a:spcAft>
                <a:spcPts val="0"/>
              </a:spcAft>
              <a:buSzPct val="100000"/>
              <a:buChar char="-"/>
            </a:pPr>
            <a:r>
              <a:rPr b="1" lang="en"/>
              <a:t> Internal/third-party accidental access </a:t>
            </a:r>
            <a:endParaRPr b="1"/>
          </a:p>
          <a:p>
            <a:pPr indent="-336550" lvl="0" marL="457200" rtl="0" algn="l">
              <a:spcBef>
                <a:spcPts val="0"/>
              </a:spcBef>
              <a:spcAft>
                <a:spcPts val="0"/>
              </a:spcAft>
              <a:buSzPct val="100000"/>
              <a:buChar char="-"/>
            </a:pPr>
            <a:r>
              <a:rPr b="1" lang="en"/>
              <a:t>Regulatory non-compliance (GDPR, HIPAA, PCI-DSS) </a:t>
            </a:r>
            <a:endParaRPr b="1"/>
          </a:p>
          <a:p>
            <a:pPr indent="0" lvl="0" marL="0" rtl="0" algn="l">
              <a:spcBef>
                <a:spcPts val="0"/>
              </a:spcBef>
              <a:spcAft>
                <a:spcPts val="0"/>
              </a:spcAft>
              <a:buNone/>
            </a:pPr>
            <a:r>
              <a:rPr b="1" lang="en"/>
              <a:t> RISK LEVEL:  High </a:t>
            </a:r>
            <a:endParaRPr b="1"/>
          </a:p>
          <a:p>
            <a:pPr indent="0" lvl="0" marL="0" rtl="0" algn="l">
              <a:spcBef>
                <a:spcPts val="0"/>
              </a:spcBef>
              <a:spcAft>
                <a:spcPts val="0"/>
              </a:spcAft>
              <a:buNone/>
            </a:pPr>
            <a:r>
              <a:rPr b="1" lang="en"/>
              <a:t>RECOMMENDATIONS</a:t>
            </a:r>
            <a:endParaRPr b="1"/>
          </a:p>
          <a:p>
            <a:pPr indent="-336550" lvl="0" marL="457200" rtl="0" algn="l">
              <a:spcBef>
                <a:spcPts val="0"/>
              </a:spcBef>
              <a:spcAft>
                <a:spcPts val="0"/>
              </a:spcAft>
              <a:buSzPct val="100000"/>
              <a:buChar char="-"/>
            </a:pPr>
            <a:r>
              <a:rPr b="1" lang="en"/>
              <a:t>Enable EBS encryption via EC2 Dashboard </a:t>
            </a:r>
            <a:endParaRPr b="1"/>
          </a:p>
          <a:p>
            <a:pPr indent="-336550" lvl="0" marL="457200" rtl="0" algn="l">
              <a:spcBef>
                <a:spcPts val="0"/>
              </a:spcBef>
              <a:spcAft>
                <a:spcPts val="0"/>
              </a:spcAft>
              <a:buSzPct val="100000"/>
              <a:buChar char="-"/>
            </a:pPr>
            <a:r>
              <a:rPr b="1" lang="en"/>
              <a:t>Update CloudFormation to enforce encryption</a:t>
            </a:r>
            <a:endParaRPr b="1"/>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5"/>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ENCRYPTION IN TRANSIT</a:t>
            </a:r>
            <a:endParaRPr/>
          </a:p>
        </p:txBody>
      </p:sp>
      <p:sp>
        <p:nvSpPr>
          <p:cNvPr id="268" name="Google Shape;268;p45"/>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9" name="Google Shape;269;p45"/>
          <p:cNvSpPr txBox="1"/>
          <p:nvPr>
            <p:ph idx="3" type="body"/>
          </p:nvPr>
        </p:nvSpPr>
        <p:spPr>
          <a:xfrm>
            <a:off x="515400" y="1127350"/>
            <a:ext cx="8113200" cy="3503400"/>
          </a:xfrm>
          <a:prstGeom prst="rect">
            <a:avLst/>
          </a:prstGeom>
        </p:spPr>
        <p:txBody>
          <a:bodyPr anchorCtr="0" anchor="t" bIns="0" lIns="0" spcFirstLastPara="1" rIns="0" wrap="square" tIns="0">
            <a:normAutofit fontScale="85000" lnSpcReduction="10000"/>
          </a:bodyPr>
          <a:lstStyle/>
          <a:p>
            <a:pPr indent="0" lvl="0" marL="0" rtl="0" algn="l">
              <a:spcBef>
                <a:spcPts val="0"/>
              </a:spcBef>
              <a:spcAft>
                <a:spcPts val="0"/>
              </a:spcAft>
              <a:buNone/>
            </a:pPr>
            <a:r>
              <a:rPr b="1" lang="en"/>
              <a:t>OBSERVATION</a:t>
            </a:r>
            <a:endParaRPr b="1"/>
          </a:p>
          <a:p>
            <a:pPr indent="0" lvl="0" marL="0" rtl="0" algn="l">
              <a:spcBef>
                <a:spcPts val="0"/>
              </a:spcBef>
              <a:spcAft>
                <a:spcPts val="0"/>
              </a:spcAft>
              <a:buNone/>
            </a:pPr>
            <a:r>
              <a:rPr b="1" lang="en"/>
              <a:t>No SSL/TLS configured between app and local database </a:t>
            </a:r>
            <a:endParaRPr b="1"/>
          </a:p>
          <a:p>
            <a:pPr indent="0" lvl="0" marL="0" rtl="0" algn="l">
              <a:spcBef>
                <a:spcPts val="0"/>
              </a:spcBef>
              <a:spcAft>
                <a:spcPts val="0"/>
              </a:spcAft>
              <a:buNone/>
            </a:pPr>
            <a:r>
              <a:rPr b="1" lang="en"/>
              <a:t> IMPACT</a:t>
            </a:r>
            <a:endParaRPr b="1"/>
          </a:p>
          <a:p>
            <a:pPr indent="-336550" lvl="0" marL="457200" rtl="0" algn="l">
              <a:spcBef>
                <a:spcPts val="0"/>
              </a:spcBef>
              <a:spcAft>
                <a:spcPts val="0"/>
              </a:spcAft>
              <a:buSzPct val="100000"/>
              <a:buChar char="-"/>
            </a:pPr>
            <a:r>
              <a:rPr b="1" lang="en"/>
              <a:t>Plaintext data on internal network </a:t>
            </a:r>
            <a:endParaRPr b="1"/>
          </a:p>
          <a:p>
            <a:pPr indent="-336550" lvl="0" marL="457200" rtl="0" algn="l">
              <a:spcBef>
                <a:spcPts val="0"/>
              </a:spcBef>
              <a:spcAft>
                <a:spcPts val="0"/>
              </a:spcAft>
              <a:buSzPct val="100000"/>
              <a:buChar char="-"/>
            </a:pPr>
            <a:r>
              <a:rPr b="1" lang="en"/>
              <a:t>Risk increases with horizontal scaling </a:t>
            </a:r>
            <a:endParaRPr b="1"/>
          </a:p>
          <a:p>
            <a:pPr indent="-336550" lvl="0" marL="457200" rtl="0" algn="l">
              <a:spcBef>
                <a:spcPts val="0"/>
              </a:spcBef>
              <a:spcAft>
                <a:spcPts val="0"/>
              </a:spcAft>
              <a:buSzPct val="100000"/>
              <a:buChar char="-"/>
            </a:pPr>
            <a:r>
              <a:rPr b="1" lang="en"/>
              <a:t>Vulnerable to MITM attacks </a:t>
            </a:r>
            <a:endParaRPr b="1"/>
          </a:p>
          <a:p>
            <a:pPr indent="-336550" lvl="0" marL="457200" rtl="0" algn="l">
              <a:spcBef>
                <a:spcPts val="0"/>
              </a:spcBef>
              <a:spcAft>
                <a:spcPts val="0"/>
              </a:spcAft>
              <a:buSzPct val="100000"/>
              <a:buChar char="-"/>
            </a:pPr>
            <a:r>
              <a:rPr b="1" lang="en"/>
              <a:t>Violates OWASP, CIS, and Zero Trust guidelines </a:t>
            </a:r>
            <a:endParaRPr b="1"/>
          </a:p>
          <a:p>
            <a:pPr indent="0" lvl="0" marL="0" rtl="0" algn="l">
              <a:spcBef>
                <a:spcPts val="0"/>
              </a:spcBef>
              <a:spcAft>
                <a:spcPts val="0"/>
              </a:spcAft>
              <a:buNone/>
            </a:pPr>
            <a:r>
              <a:rPr b="1" lang="en"/>
              <a:t>RISK LEVEL: Medium </a:t>
            </a:r>
            <a:endParaRPr b="1"/>
          </a:p>
          <a:p>
            <a:pPr indent="0" lvl="0" marL="0" rtl="0" algn="l">
              <a:spcBef>
                <a:spcPts val="0"/>
              </a:spcBef>
              <a:spcAft>
                <a:spcPts val="0"/>
              </a:spcAft>
              <a:buNone/>
            </a:pPr>
            <a:r>
              <a:rPr b="1" lang="en"/>
              <a:t>RECOMMENDATION</a:t>
            </a:r>
            <a:endParaRPr b="1"/>
          </a:p>
          <a:p>
            <a:pPr indent="-336550" lvl="0" marL="457200" rtl="0" algn="l">
              <a:spcBef>
                <a:spcPts val="0"/>
              </a:spcBef>
              <a:spcAft>
                <a:spcPts val="0"/>
              </a:spcAft>
              <a:buSzPct val="100000"/>
              <a:buChar char="-"/>
            </a:pPr>
            <a:r>
              <a:rPr b="1" lang="en"/>
              <a:t>Configure SSL/TLS for MariaDB connections</a:t>
            </a:r>
            <a:endParaRPr b="1"/>
          </a:p>
          <a:p>
            <a:pPr indent="-336550" lvl="0" marL="457200" rtl="0" algn="l">
              <a:spcBef>
                <a:spcPts val="0"/>
              </a:spcBef>
              <a:spcAft>
                <a:spcPts val="0"/>
              </a:spcAft>
              <a:buSzPct val="100000"/>
              <a:buChar char="-"/>
            </a:pPr>
            <a:r>
              <a:rPr b="1" lang="en"/>
              <a:t>Use encrypted client connections via Amazon RDS</a:t>
            </a:r>
            <a:endParaRPr b="1"/>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6"/>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SECRETS MANAGEMENT</a:t>
            </a:r>
            <a:endParaRPr/>
          </a:p>
        </p:txBody>
      </p:sp>
      <p:sp>
        <p:nvSpPr>
          <p:cNvPr id="275" name="Google Shape;275;p46"/>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46"/>
          <p:cNvSpPr txBox="1"/>
          <p:nvPr>
            <p:ph idx="3" type="body"/>
          </p:nvPr>
        </p:nvSpPr>
        <p:spPr>
          <a:xfrm>
            <a:off x="576400" y="1223600"/>
            <a:ext cx="8001000" cy="3310800"/>
          </a:xfrm>
          <a:prstGeom prst="rect">
            <a:avLst/>
          </a:prstGeom>
        </p:spPr>
        <p:txBody>
          <a:bodyPr anchorCtr="0" anchor="t" bIns="0" lIns="0" spcFirstLastPara="1" rIns="0" wrap="square" tIns="0">
            <a:normAutofit fontScale="92500" lnSpcReduction="20000"/>
          </a:bodyPr>
          <a:lstStyle/>
          <a:p>
            <a:pPr indent="0" lvl="0" marL="0" rtl="0" algn="l">
              <a:spcBef>
                <a:spcPts val="0"/>
              </a:spcBef>
              <a:spcAft>
                <a:spcPts val="0"/>
              </a:spcAft>
              <a:buNone/>
            </a:pPr>
            <a:r>
              <a:rPr b="1" lang="en"/>
              <a:t>OBSERVATION</a:t>
            </a:r>
            <a:endParaRPr b="1"/>
          </a:p>
          <a:p>
            <a:pPr indent="0" lvl="0" marL="0" rtl="0" algn="l">
              <a:spcBef>
                <a:spcPts val="0"/>
              </a:spcBef>
              <a:spcAft>
                <a:spcPts val="0"/>
              </a:spcAft>
              <a:buNone/>
            </a:pPr>
            <a:r>
              <a:rPr b="1" lang="en"/>
              <a:t>Credentials are stored in plaintext scripts inside EC2 </a:t>
            </a:r>
            <a:endParaRPr b="1"/>
          </a:p>
          <a:p>
            <a:pPr indent="0" lvl="0" marL="0" rtl="0" algn="l">
              <a:spcBef>
                <a:spcPts val="0"/>
              </a:spcBef>
              <a:spcAft>
                <a:spcPts val="0"/>
              </a:spcAft>
              <a:buNone/>
            </a:pPr>
            <a:r>
              <a:rPr b="1" lang="en"/>
              <a:t>IMPACT</a:t>
            </a:r>
            <a:endParaRPr b="1"/>
          </a:p>
          <a:p>
            <a:pPr indent="-346075" lvl="0" marL="457200" rtl="0" algn="l">
              <a:spcBef>
                <a:spcPts val="0"/>
              </a:spcBef>
              <a:spcAft>
                <a:spcPts val="0"/>
              </a:spcAft>
              <a:buSzPct val="100000"/>
              <a:buChar char="-"/>
            </a:pPr>
            <a:r>
              <a:rPr b="1" lang="en"/>
              <a:t>Easy access for attackers with EC2 permissions </a:t>
            </a:r>
            <a:endParaRPr b="1"/>
          </a:p>
          <a:p>
            <a:pPr indent="-346075" lvl="0" marL="457200" rtl="0" algn="l">
              <a:spcBef>
                <a:spcPts val="0"/>
              </a:spcBef>
              <a:spcAft>
                <a:spcPts val="0"/>
              </a:spcAft>
              <a:buSzPct val="100000"/>
              <a:buChar char="-"/>
            </a:pPr>
            <a:r>
              <a:rPr b="1" lang="en"/>
              <a:t>Insider threats &amp; compliance violations </a:t>
            </a:r>
            <a:endParaRPr b="1"/>
          </a:p>
          <a:p>
            <a:pPr indent="-346075" lvl="0" marL="457200" rtl="0" algn="l">
              <a:spcBef>
                <a:spcPts val="0"/>
              </a:spcBef>
              <a:spcAft>
                <a:spcPts val="0"/>
              </a:spcAft>
              <a:buSzPct val="100000"/>
              <a:buChar char="-"/>
            </a:pPr>
            <a:r>
              <a:rPr b="1" lang="en"/>
              <a:t>Full DB access = data breaches &amp; abuse </a:t>
            </a:r>
            <a:endParaRPr b="1"/>
          </a:p>
          <a:p>
            <a:pPr indent="0" lvl="0" marL="0" rtl="0" algn="l">
              <a:spcBef>
                <a:spcPts val="0"/>
              </a:spcBef>
              <a:spcAft>
                <a:spcPts val="0"/>
              </a:spcAft>
              <a:buNone/>
            </a:pPr>
            <a:r>
              <a:rPr b="1" lang="en"/>
              <a:t> RISK LEVEL: High </a:t>
            </a:r>
            <a:endParaRPr b="1"/>
          </a:p>
          <a:p>
            <a:pPr indent="0" lvl="0" marL="0" rtl="0" algn="l">
              <a:spcBef>
                <a:spcPts val="0"/>
              </a:spcBef>
              <a:spcAft>
                <a:spcPts val="0"/>
              </a:spcAft>
              <a:buNone/>
            </a:pPr>
            <a:r>
              <a:rPr b="1" lang="en"/>
              <a:t>RECOMMENDATION</a:t>
            </a:r>
            <a:endParaRPr b="1"/>
          </a:p>
          <a:p>
            <a:pPr indent="-346075" lvl="0" marL="457200" rtl="0" algn="l">
              <a:spcBef>
                <a:spcPts val="0"/>
              </a:spcBef>
              <a:spcAft>
                <a:spcPts val="0"/>
              </a:spcAft>
              <a:buSzPct val="100000"/>
              <a:buChar char="-"/>
            </a:pPr>
            <a:r>
              <a:rPr b="1" lang="en"/>
              <a:t>Store credentials in AWS Secrets Manager or Parameter Store </a:t>
            </a:r>
            <a:endParaRPr b="1"/>
          </a:p>
          <a:p>
            <a:pPr indent="-346075" lvl="0" marL="457200" rtl="0" algn="l">
              <a:spcBef>
                <a:spcPts val="0"/>
              </a:spcBef>
              <a:spcAft>
                <a:spcPts val="0"/>
              </a:spcAft>
              <a:buSzPct val="100000"/>
              <a:buChar char="-"/>
            </a:pPr>
            <a:r>
              <a:rPr b="1" lang="en"/>
              <a:t>Remove all plaintext secrets from instance scripts</a:t>
            </a:r>
            <a:endParaRPr b="1"/>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7"/>
          <p:cNvSpPr txBox="1"/>
          <p:nvPr>
            <p:ph type="title"/>
          </p:nvPr>
        </p:nvSpPr>
        <p:spPr>
          <a:xfrm>
            <a:off x="1371600" y="781050"/>
            <a:ext cx="6400800" cy="3200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en" sz="3400"/>
              <a:t>Disaster Recovery </a:t>
            </a:r>
            <a:r>
              <a:rPr lang="en" sz="3400"/>
              <a:t>Assessment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8"/>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419100" lvl="0" marL="457200" rtl="0" algn="l">
              <a:spcBef>
                <a:spcPts val="0"/>
              </a:spcBef>
              <a:spcAft>
                <a:spcPts val="0"/>
              </a:spcAft>
              <a:buSzPts val="3000"/>
              <a:buAutoNum type="arabicPeriod"/>
            </a:pPr>
            <a:r>
              <a:rPr lang="en" sz="3000"/>
              <a:t>Single Availability Zone</a:t>
            </a:r>
            <a:endParaRPr sz="3000"/>
          </a:p>
        </p:txBody>
      </p:sp>
      <p:sp>
        <p:nvSpPr>
          <p:cNvPr id="287" name="Google Shape;287;p48"/>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288" name="Google Shape;288;p48"/>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 sz="1800"/>
              <a:t>T</a:t>
            </a:r>
            <a:r>
              <a:rPr lang="en" sz="1800"/>
              <a:t>he entire AWS Setup was created within a single availability zone - us-east-1 a.</a:t>
            </a:r>
            <a:endParaRPr sz="1800"/>
          </a:p>
          <a:p>
            <a:pPr indent="-342900" lvl="0" marL="457200" rtl="0" algn="l">
              <a:lnSpc>
                <a:spcPct val="115000"/>
              </a:lnSpc>
              <a:spcBef>
                <a:spcPts val="0"/>
              </a:spcBef>
              <a:spcAft>
                <a:spcPts val="0"/>
              </a:spcAft>
              <a:buSzPts val="1800"/>
              <a:buChar char="●"/>
            </a:pPr>
            <a:r>
              <a:rPr lang="en" sz="1800"/>
              <a:t>If this availability zone goes down, the application will not be accessible by its users, resulting in downtime.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Recommendation - Multi-Availability zone deployment or cross-region zone setup, with AWS features like Elastic Load Balancers (ELB), Auto Scaling, etc., enabled. One of the availability zones/cross-region zones should be dedicatedly configured as a disaster recovery zone, containing replicas of VPCs, subnets, instances, etc., present in the other zones.</a:t>
            </a:r>
            <a:endParaRPr sz="1800"/>
          </a:p>
          <a:p>
            <a:pPr indent="0" lvl="0" marL="0" rtl="0" algn="l">
              <a:spcBef>
                <a:spcPts val="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9"/>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2. No Automated Backup Plans Created</a:t>
            </a:r>
            <a:endParaRPr sz="3000"/>
          </a:p>
        </p:txBody>
      </p:sp>
      <p:sp>
        <p:nvSpPr>
          <p:cNvPr id="294" name="Google Shape;294;p49"/>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295" name="Google Shape;295;p49"/>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342900" lvl="0" marL="457200" rtl="0" algn="l">
              <a:lnSpc>
                <a:spcPct val="115000"/>
              </a:lnSpc>
              <a:spcBef>
                <a:spcPts val="0"/>
              </a:spcBef>
              <a:spcAft>
                <a:spcPts val="0"/>
              </a:spcAft>
              <a:buSzPts val="1800"/>
              <a:buChar char="●"/>
            </a:pPr>
            <a:r>
              <a:rPr lang="en" sz="1800"/>
              <a:t>In case of accidental deletion/corruption of data due to human error, disasters, etc., there is no way of recovering it unless manual backups are taken, as there are no plans configured to automatically take backups of the EC2 instance. This could lead to the loss of critical business data.</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Recommendation - Automate backups of instances periodically and store them in Amazon S3 buckets or EBS snapshots, for a specific retention period. Since the website (OWASP Juice Shop) is a live website, there should be daily full backup + incremental backups, and the retention period should be between 30-90 days to avoid the loss of critical data.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1371600" y="781050"/>
            <a:ext cx="3848100" cy="3200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en" sz="3400"/>
              <a:t>Web Application Vulnerabilities</a:t>
            </a:r>
            <a:endParaRPr sz="3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50"/>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3. </a:t>
            </a:r>
            <a:r>
              <a:rPr lang="en" sz="3000"/>
              <a:t> </a:t>
            </a:r>
            <a:r>
              <a:rPr lang="en" sz="3000"/>
              <a:t>No Load Balancers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01" name="Google Shape;301;p50"/>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302" name="Google Shape;302;p50"/>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Failure in the primary server will result in the downtime of the entire application, affecting the availability of resources to users and potentially leading to loss of revenue for the organization.</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Recommendation - </a:t>
            </a:r>
            <a:r>
              <a:rPr lang="en" sz="1800"/>
              <a:t>There should be Application Load Balancers or Network Load Balancers that would help distribute traffic, eliminate the risk of a single point of failure, and increase redundancy.</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1"/>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4</a:t>
            </a:r>
            <a:r>
              <a:rPr lang="en" sz="3000"/>
              <a:t>.  </a:t>
            </a:r>
            <a:r>
              <a:rPr lang="en" sz="3000"/>
              <a:t>Installation of MariaDB on an EC2 instance instead of AWS RDS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08" name="Google Shape;308;p51"/>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309" name="Google Shape;309;p51"/>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If the instance becomes unavailable or crashes, the database will no longer be accessible, and all its data will be lost. Running it on an instance also means that there are no automated backups, failovers, or high availability.</a:t>
            </a:r>
            <a:endParaRPr sz="1800"/>
          </a:p>
          <a:p>
            <a:pPr indent="-342900" lvl="0" marL="457200" rtl="0" algn="l">
              <a:lnSpc>
                <a:spcPct val="115000"/>
              </a:lnSpc>
              <a:spcBef>
                <a:spcPts val="0"/>
              </a:spcBef>
              <a:spcAft>
                <a:spcPts val="0"/>
              </a:spcAft>
              <a:buSzPts val="1800"/>
              <a:buChar char="●"/>
            </a:pPr>
            <a:r>
              <a:rPr lang="en" sz="1800"/>
              <a:t>Since the database and the application both run on the same instance, that will make it very easy for the entire application to be compromised if the instance is compromised.</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Recommendation - </a:t>
            </a:r>
            <a:r>
              <a:rPr lang="en" sz="1800"/>
              <a:t>The database should be migrated to AWS RDS. If it is required to be on an EC2 instance, there should at least be a dedicated instance running just the database.</a:t>
            </a:r>
            <a:endParaRPr sz="1800"/>
          </a:p>
          <a:p>
            <a:pPr indent="0" lvl="0" marL="0" rtl="0" algn="l">
              <a:lnSpc>
                <a:spcPct val="115000"/>
              </a:lnSpc>
              <a:spcBef>
                <a:spcPts val="0"/>
              </a:spcBef>
              <a:spcAft>
                <a:spcPts val="0"/>
              </a:spcAft>
              <a:buNone/>
            </a:pPr>
            <a:r>
              <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2"/>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5</a:t>
            </a:r>
            <a:r>
              <a:rPr lang="en" sz="3000"/>
              <a:t>.  </a:t>
            </a:r>
            <a:r>
              <a:rPr lang="en" sz="3000"/>
              <a:t>EC2 Instance does not have a Snapshot Policy</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15" name="Google Shape;315;p52"/>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316" name="Google Shape;316;p52"/>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N</a:t>
            </a:r>
            <a:r>
              <a:rPr lang="en" sz="1800"/>
              <a:t>o mechanism for rolling back the instance to a previous secure state.</a:t>
            </a:r>
            <a:endParaRPr sz="1800"/>
          </a:p>
          <a:p>
            <a:pPr indent="-342900" lvl="0" marL="457200" rtl="0" algn="l">
              <a:lnSpc>
                <a:spcPct val="115000"/>
              </a:lnSpc>
              <a:spcBef>
                <a:spcPts val="0"/>
              </a:spcBef>
              <a:spcAft>
                <a:spcPts val="0"/>
              </a:spcAft>
              <a:buSzPts val="1800"/>
              <a:buChar char="●"/>
            </a:pPr>
            <a:r>
              <a:rPr lang="en" sz="1800"/>
              <a:t>The whole application instance would need to be manually rebuilt and </a:t>
            </a:r>
            <a:r>
              <a:rPr lang="en" sz="1800"/>
              <a:t>installed</a:t>
            </a:r>
            <a:r>
              <a:rPr lang="en" sz="1800"/>
              <a:t>.</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Recommendation - </a:t>
            </a:r>
            <a:r>
              <a:rPr lang="en" sz="1800"/>
              <a:t>create snapshots of the EC2 instance periodically using Amazon Image (AMI) snapshots or EBS snapshots so that in case of failure, the system can be restored and returned quickly to its original state, reducing downtime.</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3"/>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6</a:t>
            </a:r>
            <a:r>
              <a:rPr lang="en" sz="3000"/>
              <a:t>.  </a:t>
            </a:r>
            <a:r>
              <a:rPr lang="en" sz="3000"/>
              <a:t>No Redundancy in the Network</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22" name="Google Shape;322;p53"/>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323" name="Google Shape;323;p53"/>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0" lvl="0" marL="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I</a:t>
            </a:r>
            <a:r>
              <a:rPr lang="en" sz="1800"/>
              <a:t>f there is an outage in the primary VPC/subnet/internet gateway, there is no disaster recovery site or failover networking components that the application can run on.</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Recommendation - There should be more than one VPC/Subnet/Internet Gateway/Route Table. Having a replica of the network or having redundant networking components will improve business continuity and maintain application availability.</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54"/>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7</a:t>
            </a:r>
            <a:r>
              <a:rPr lang="en" sz="3000"/>
              <a:t>.  </a:t>
            </a:r>
            <a:r>
              <a:rPr lang="en" sz="3000"/>
              <a:t>No Disaster Recovery Documentation Exists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sp>
        <p:nvSpPr>
          <p:cNvPr id="329" name="Google Shape;329;p54"/>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330" name="Google Shape;330;p54"/>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There were </a:t>
            </a:r>
            <a:r>
              <a:rPr lang="en" sz="1800"/>
              <a:t>no Business Continuity Plans (BCPs), Incident Response Plans, RTO (Recovery Time Objective) &amp; RPO (Recovery Point Objective) defined, no operational runbooks/playbooks.</a:t>
            </a:r>
            <a:endParaRPr sz="1800"/>
          </a:p>
          <a:p>
            <a:pPr indent="-342900" lvl="0" marL="457200" rtl="0" algn="l">
              <a:lnSpc>
                <a:spcPct val="115000"/>
              </a:lnSpc>
              <a:spcBef>
                <a:spcPts val="0"/>
              </a:spcBef>
              <a:spcAft>
                <a:spcPts val="0"/>
              </a:spcAft>
              <a:buSzPts val="1800"/>
              <a:buChar char="●"/>
            </a:pPr>
            <a:r>
              <a:rPr lang="en" sz="1800"/>
              <a:t>This would result in extended downtime and impact business continuity.</a:t>
            </a:r>
            <a:endParaRPr sz="1800"/>
          </a:p>
          <a:p>
            <a:pPr indent="0" lvl="0" marL="457200" rtl="0" algn="l">
              <a:lnSpc>
                <a:spcPct val="115000"/>
              </a:lnSpc>
              <a:spcBef>
                <a:spcPts val="0"/>
              </a:spcBef>
              <a:spcAft>
                <a:spcPts val="0"/>
              </a:spcAft>
              <a:buNone/>
            </a:pPr>
            <a:r>
              <a:t/>
            </a:r>
            <a:endParaRPr sz="1800"/>
          </a:p>
          <a:p>
            <a:pPr indent="-342900" lvl="0" marL="457200" rtl="0" algn="l">
              <a:lnSpc>
                <a:spcPct val="115000"/>
              </a:lnSpc>
              <a:spcBef>
                <a:spcPts val="0"/>
              </a:spcBef>
              <a:spcAft>
                <a:spcPts val="0"/>
              </a:spcAft>
              <a:buSzPts val="1800"/>
              <a:buChar char="●"/>
            </a:pPr>
            <a:r>
              <a:rPr lang="en" sz="1800"/>
              <a:t>Recommendation - </a:t>
            </a:r>
            <a:r>
              <a:rPr lang="en" sz="1800"/>
              <a:t>A formalized incident response plan, RTO to understand affordable downtime without causing business harm, RPO defining manageable data loss, runbooks/playbooks to document detailed steps.</a:t>
            </a:r>
            <a:endParaRPr sz="1800"/>
          </a:p>
          <a:p>
            <a:pPr indent="0" lvl="0" marL="0" rtl="0" algn="l">
              <a:lnSpc>
                <a:spcPct val="115000"/>
              </a:lnSpc>
              <a:spcBef>
                <a:spcPts val="0"/>
              </a:spcBef>
              <a:spcAft>
                <a:spcPts val="0"/>
              </a:spcAft>
              <a:buNone/>
            </a:pPr>
            <a:r>
              <a:t/>
            </a:r>
            <a:endParaRPr sz="18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5"/>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000"/>
              <a:t>Summary</a:t>
            </a:r>
            <a:endParaRPr sz="3000"/>
          </a:p>
        </p:txBody>
      </p:sp>
      <p:sp>
        <p:nvSpPr>
          <p:cNvPr id="336" name="Google Shape;336;p55"/>
          <p:cNvSpPr txBox="1"/>
          <p:nvPr>
            <p:ph idx="1"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4</a:t>
            </a:r>
            <a:endParaRPr/>
          </a:p>
        </p:txBody>
      </p:sp>
      <p:sp>
        <p:nvSpPr>
          <p:cNvPr id="337" name="Google Shape;337;p55"/>
          <p:cNvSpPr txBox="1"/>
          <p:nvPr>
            <p:ph idx="3" type="body"/>
          </p:nvPr>
        </p:nvSpPr>
        <p:spPr>
          <a:xfrm>
            <a:off x="576400" y="1127350"/>
            <a:ext cx="8001000" cy="3215400"/>
          </a:xfrm>
          <a:prstGeom prst="rect">
            <a:avLst/>
          </a:prstGeom>
        </p:spPr>
        <p:txBody>
          <a:bodyPr anchorCtr="0" anchor="t" bIns="0" lIns="0" spcFirstLastPara="1" rIns="0" wrap="square" tIns="0">
            <a:noAutofit/>
          </a:bodyPr>
          <a:lstStyle/>
          <a:p>
            <a:pPr indent="-330200" lvl="0" marL="457200" rtl="0" algn="l">
              <a:lnSpc>
                <a:spcPct val="115000"/>
              </a:lnSpc>
              <a:spcBef>
                <a:spcPts val="0"/>
              </a:spcBef>
              <a:spcAft>
                <a:spcPts val="0"/>
              </a:spcAft>
              <a:buClr>
                <a:srgbClr val="3C4042"/>
              </a:buClr>
              <a:buSzPts val="1600"/>
              <a:buChar char="●"/>
            </a:pPr>
            <a:r>
              <a:rPr lang="en" sz="1600">
                <a:solidFill>
                  <a:srgbClr val="3C4042"/>
                </a:solidFill>
              </a:rPr>
              <a:t>Group 4's comprehensive assessment of the e-commerce application and cloud infrastructure has successfully identified several critical security vulnerabilities across the five pillars of AWS security. Through comprehensive security analysis, several issues and vulnerabilities were uncovered related to misconfigurations, weaknesses in data security, network segmentation, data loss, and extended downtime.</a:t>
            </a:r>
            <a:endParaRPr sz="1600">
              <a:solidFill>
                <a:srgbClr val="3C4042"/>
              </a:solidFill>
            </a:endParaRPr>
          </a:p>
          <a:p>
            <a:pPr indent="-330200" lvl="0" marL="457200" rtl="0" algn="l">
              <a:lnSpc>
                <a:spcPct val="115000"/>
              </a:lnSpc>
              <a:spcBef>
                <a:spcPts val="0"/>
              </a:spcBef>
              <a:spcAft>
                <a:spcPts val="0"/>
              </a:spcAft>
              <a:buClr>
                <a:srgbClr val="3C4042"/>
              </a:buClr>
              <a:buSzPts val="1600"/>
              <a:buChar char="●"/>
            </a:pPr>
            <a:r>
              <a:rPr lang="en" sz="1600">
                <a:solidFill>
                  <a:srgbClr val="3C4042"/>
                </a:solidFill>
              </a:rPr>
              <a:t>The detailed recommendations provide actionable steps to address these vulnerabilities, strengthen access controls, enhance encryption, and improve overall infrastructure security.</a:t>
            </a:r>
            <a:endParaRPr sz="1600">
              <a:solidFill>
                <a:srgbClr val="3C4042"/>
              </a:solidFill>
            </a:endParaRPr>
          </a:p>
          <a:p>
            <a:pPr indent="-330200" lvl="0" marL="457200" rtl="0" algn="l">
              <a:lnSpc>
                <a:spcPct val="115000"/>
              </a:lnSpc>
              <a:spcBef>
                <a:spcPts val="0"/>
              </a:spcBef>
              <a:spcAft>
                <a:spcPts val="0"/>
              </a:spcAft>
              <a:buClr>
                <a:srgbClr val="3C4042"/>
              </a:buClr>
              <a:buSzPts val="1600"/>
              <a:buChar char="●"/>
            </a:pPr>
            <a:r>
              <a:rPr lang="en" sz="1600">
                <a:solidFill>
                  <a:srgbClr val="3C4042"/>
                </a:solidFill>
              </a:rPr>
              <a:t>By implementing these measures, the e-commerce platform can ensure confidentiality, integrity, and availability of both the application and its data while aligning with industry’s best practices.</a:t>
            </a:r>
            <a:endParaRPr sz="16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pic>
        <p:nvPicPr>
          <p:cNvPr id="342" name="Google Shape;342;p56" title="FF_UnitLockups_White.png"/>
          <p:cNvPicPr preferRelativeResize="0"/>
          <p:nvPr/>
        </p:nvPicPr>
        <p:blipFill>
          <a:blip r:embed="rId3">
            <a:alphaModFix/>
          </a:blip>
          <a:stretch>
            <a:fillRect/>
          </a:stretch>
        </p:blipFill>
        <p:spPr>
          <a:xfrm>
            <a:off x="2877525" y="3449038"/>
            <a:ext cx="3489201" cy="11630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100"/>
              <a:t>Vulnerability Assessments</a:t>
            </a:r>
            <a:endParaRPr sz="3100"/>
          </a:p>
        </p:txBody>
      </p:sp>
      <p:sp>
        <p:nvSpPr>
          <p:cNvPr id="134" name="Google Shape;134;p24"/>
          <p:cNvSpPr txBox="1"/>
          <p:nvPr>
            <p:ph idx="1" type="body"/>
          </p:nvPr>
        </p:nvSpPr>
        <p:spPr>
          <a:xfrm>
            <a:off x="576400" y="976225"/>
            <a:ext cx="8001000" cy="3621300"/>
          </a:xfrm>
          <a:prstGeom prst="rect">
            <a:avLst/>
          </a:prstGeom>
        </p:spPr>
        <p:txBody>
          <a:bodyPr anchorCtr="0" anchor="t" bIns="0" lIns="0" spcFirstLastPara="1" rIns="0" wrap="square" tIns="0">
            <a:normAutofit fontScale="47500" lnSpcReduction="10000"/>
          </a:bodyPr>
          <a:lstStyle/>
          <a:p>
            <a:pPr indent="0" lvl="0" marL="0" rtl="0" algn="l">
              <a:spcBef>
                <a:spcPts val="0"/>
              </a:spcBef>
              <a:spcAft>
                <a:spcPts val="0"/>
              </a:spcAft>
              <a:buNone/>
            </a:pPr>
            <a:r>
              <a:rPr b="1" lang="en" sz="2550"/>
              <a:t>1. SQL Injection (SQLi) </a:t>
            </a:r>
            <a:endParaRPr b="1" sz="2550"/>
          </a:p>
          <a:p>
            <a:pPr indent="-305514" lvl="0" marL="457200" rtl="0" algn="l">
              <a:spcBef>
                <a:spcPts val="0"/>
              </a:spcBef>
              <a:spcAft>
                <a:spcPts val="0"/>
              </a:spcAft>
              <a:buSzPct val="100000"/>
              <a:buChar char="●"/>
            </a:pPr>
            <a:r>
              <a:rPr b="1" lang="en" sz="2550"/>
              <a:t>Description: </a:t>
            </a:r>
            <a:r>
              <a:rPr lang="en" sz="2500"/>
              <a:t>It occurs when an application uses unsanitized user input directly in an SQL queries.</a:t>
            </a:r>
            <a:endParaRPr sz="2500"/>
          </a:p>
          <a:p>
            <a:pPr indent="-305514" lvl="0" marL="457200" rtl="0" algn="l">
              <a:spcBef>
                <a:spcPts val="0"/>
              </a:spcBef>
              <a:spcAft>
                <a:spcPts val="0"/>
              </a:spcAft>
              <a:buSzPct val="100000"/>
              <a:buChar char="●"/>
            </a:pPr>
            <a:r>
              <a:rPr b="1" lang="en" sz="2550"/>
              <a:t>Example: </a:t>
            </a:r>
            <a:r>
              <a:rPr b="1" lang="en" sz="2500">
                <a:solidFill>
                  <a:srgbClr val="188038"/>
                </a:solidFill>
              </a:rPr>
              <a:t>' OR TRUE--</a:t>
            </a:r>
            <a:r>
              <a:rPr b="1" lang="en" sz="2500"/>
              <a:t> </a:t>
            </a:r>
            <a:r>
              <a:rPr lang="en" sz="2550"/>
              <a:t>to login as admin. </a:t>
            </a:r>
            <a:endParaRPr sz="2550"/>
          </a:p>
          <a:p>
            <a:pPr indent="-305514" lvl="0" marL="457200" rtl="0" algn="l">
              <a:spcBef>
                <a:spcPts val="0"/>
              </a:spcBef>
              <a:spcAft>
                <a:spcPts val="0"/>
              </a:spcAft>
              <a:buSzPct val="100000"/>
              <a:buChar char="●"/>
            </a:pPr>
            <a:r>
              <a:rPr b="1" lang="en" sz="2550"/>
              <a:t>Impact:</a:t>
            </a:r>
            <a:r>
              <a:rPr lang="en" sz="2550"/>
              <a:t> Authentication bypass, data leakage. </a:t>
            </a:r>
            <a:endParaRPr sz="2550"/>
          </a:p>
          <a:p>
            <a:pPr indent="-305514" lvl="0" marL="457200" rtl="0" algn="l">
              <a:spcBef>
                <a:spcPts val="0"/>
              </a:spcBef>
              <a:spcAft>
                <a:spcPts val="0"/>
              </a:spcAft>
              <a:buSzPct val="100000"/>
              <a:buChar char="●"/>
            </a:pPr>
            <a:r>
              <a:rPr b="1" lang="en" sz="2550"/>
              <a:t>Risk Level:</a:t>
            </a:r>
            <a:r>
              <a:rPr lang="en" sz="2550"/>
              <a:t> </a:t>
            </a:r>
            <a:r>
              <a:rPr b="1" lang="en" sz="2550">
                <a:solidFill>
                  <a:schemeClr val="dk1"/>
                </a:solidFill>
              </a:rPr>
              <a:t>Critical</a:t>
            </a:r>
            <a:r>
              <a:rPr lang="en" sz="2550"/>
              <a:t> </a:t>
            </a:r>
            <a:endParaRPr sz="2550"/>
          </a:p>
          <a:p>
            <a:pPr indent="-305514" lvl="0" marL="457200" rtl="0" algn="l">
              <a:spcBef>
                <a:spcPts val="0"/>
              </a:spcBef>
              <a:spcAft>
                <a:spcPts val="0"/>
              </a:spcAft>
              <a:buSzPct val="100000"/>
              <a:buChar char="●"/>
            </a:pPr>
            <a:r>
              <a:rPr b="1" lang="en" sz="2550"/>
              <a:t>Recommendation:</a:t>
            </a:r>
            <a:r>
              <a:rPr lang="en" sz="2550"/>
              <a:t> Use parameterized queries.</a:t>
            </a:r>
            <a:endParaRPr sz="2550"/>
          </a:p>
          <a:p>
            <a:pPr indent="0" lvl="0" marL="0" rtl="0" algn="l">
              <a:spcBef>
                <a:spcPts val="0"/>
              </a:spcBef>
              <a:spcAft>
                <a:spcPts val="0"/>
              </a:spcAft>
              <a:buNone/>
            </a:pPr>
            <a:r>
              <a:t/>
            </a:r>
            <a:endParaRPr sz="2550"/>
          </a:p>
          <a:p>
            <a:pPr indent="0" lvl="0" marL="0" rtl="0" algn="l">
              <a:spcBef>
                <a:spcPts val="0"/>
              </a:spcBef>
              <a:spcAft>
                <a:spcPts val="0"/>
              </a:spcAft>
              <a:buNone/>
            </a:pPr>
            <a:r>
              <a:rPr b="1" lang="en" sz="2550"/>
              <a:t> 2. Broken Access Control </a:t>
            </a:r>
            <a:endParaRPr b="1" sz="2550"/>
          </a:p>
          <a:p>
            <a:pPr indent="-305514" lvl="0" marL="457200" rtl="0" algn="l">
              <a:spcBef>
                <a:spcPts val="0"/>
              </a:spcBef>
              <a:spcAft>
                <a:spcPts val="0"/>
              </a:spcAft>
              <a:buSzPct val="100000"/>
              <a:buChar char="●"/>
            </a:pPr>
            <a:r>
              <a:rPr b="1" lang="en" sz="2550"/>
              <a:t>Description:</a:t>
            </a:r>
            <a:r>
              <a:rPr b="1" lang="en" sz="2500"/>
              <a:t> </a:t>
            </a:r>
            <a:r>
              <a:rPr lang="en" sz="2500"/>
              <a:t>It o</a:t>
            </a:r>
            <a:r>
              <a:rPr lang="en" sz="2500"/>
              <a:t>ccurs when users can access resources or perform actions outside of their authorized permissions due to weak or missing access restrictions. </a:t>
            </a:r>
            <a:endParaRPr sz="2500"/>
          </a:p>
          <a:p>
            <a:pPr indent="-305514" lvl="0" marL="457200" rtl="0" algn="l">
              <a:spcBef>
                <a:spcPts val="0"/>
              </a:spcBef>
              <a:spcAft>
                <a:spcPts val="0"/>
              </a:spcAft>
              <a:buSzPct val="100000"/>
              <a:buChar char="●"/>
            </a:pPr>
            <a:r>
              <a:rPr b="1" lang="en" sz="2550"/>
              <a:t>Example: </a:t>
            </a:r>
            <a:r>
              <a:rPr lang="en" sz="2550"/>
              <a:t>Tampering </a:t>
            </a:r>
            <a:r>
              <a:rPr lang="en" sz="2900"/>
              <a:t>the request to view a basket, it was possible to access other users' baskets. </a:t>
            </a:r>
            <a:endParaRPr sz="2900"/>
          </a:p>
          <a:p>
            <a:pPr indent="-305514" lvl="0" marL="457200" rtl="0" algn="l">
              <a:spcBef>
                <a:spcPts val="0"/>
              </a:spcBef>
              <a:spcAft>
                <a:spcPts val="0"/>
              </a:spcAft>
              <a:buSzPct val="100000"/>
              <a:buChar char="●"/>
            </a:pPr>
            <a:r>
              <a:rPr b="1" lang="en" sz="2550"/>
              <a:t>Impact: </a:t>
            </a:r>
            <a:r>
              <a:rPr lang="en" sz="2900">
                <a:solidFill>
                  <a:srgbClr val="000000"/>
                </a:solidFill>
              </a:rPr>
              <a:t>Unauthorized access to sensitive data </a:t>
            </a:r>
            <a:r>
              <a:rPr lang="en" sz="2550">
                <a:solidFill>
                  <a:srgbClr val="000000"/>
                </a:solidFill>
              </a:rPr>
              <a:t>leading to data breaches or complete system takeover.</a:t>
            </a:r>
            <a:endParaRPr sz="2550">
              <a:solidFill>
                <a:srgbClr val="000000"/>
              </a:solidFill>
            </a:endParaRPr>
          </a:p>
          <a:p>
            <a:pPr indent="-305514" lvl="0" marL="457200" rtl="0" algn="l">
              <a:spcBef>
                <a:spcPts val="0"/>
              </a:spcBef>
              <a:spcAft>
                <a:spcPts val="0"/>
              </a:spcAft>
              <a:buSzPct val="100000"/>
              <a:buChar char="●"/>
            </a:pPr>
            <a:r>
              <a:rPr b="1" lang="en" sz="2550"/>
              <a:t>Risk Level: </a:t>
            </a:r>
            <a:r>
              <a:rPr b="1" lang="en" sz="2550">
                <a:solidFill>
                  <a:schemeClr val="dk1"/>
                </a:solidFill>
              </a:rPr>
              <a:t>Critical</a:t>
            </a:r>
            <a:r>
              <a:rPr lang="en" sz="2550"/>
              <a:t> </a:t>
            </a:r>
            <a:endParaRPr sz="2550"/>
          </a:p>
          <a:p>
            <a:pPr indent="-305514" lvl="0" marL="457200" rtl="0" algn="l">
              <a:spcBef>
                <a:spcPts val="0"/>
              </a:spcBef>
              <a:spcAft>
                <a:spcPts val="0"/>
              </a:spcAft>
              <a:buSzPct val="100000"/>
              <a:buChar char="●"/>
            </a:pPr>
            <a:r>
              <a:rPr b="1" lang="en" sz="2550"/>
              <a:t>Recommendation: </a:t>
            </a:r>
            <a:r>
              <a:rPr lang="en" sz="2550"/>
              <a:t>Enforce role-based access control (RBAC), validate user permissions server-side, and never rely on client-side controls for authorization.</a:t>
            </a:r>
            <a:endParaRPr/>
          </a:p>
        </p:txBody>
      </p:sp>
      <p:sp>
        <p:nvSpPr>
          <p:cNvPr id="135" name="Google Shape;135;p24"/>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- 4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5"/>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100"/>
              <a:t>SQL Injection: </a:t>
            </a:r>
            <a:r>
              <a:rPr b="1" lang="en" sz="2200">
                <a:latin typeface="Source Sans Pro"/>
                <a:ea typeface="Source Sans Pro"/>
                <a:cs typeface="Source Sans Pro"/>
                <a:sym typeface="Source Sans Pro"/>
              </a:rPr>
              <a:t>Able to get the administrator email address</a:t>
            </a:r>
            <a:r>
              <a:rPr lang="en" sz="2200"/>
              <a:t> </a:t>
            </a:r>
            <a:endParaRPr sz="2200"/>
          </a:p>
        </p:txBody>
      </p:sp>
      <p:sp>
        <p:nvSpPr>
          <p:cNvPr id="141" name="Google Shape;141;p25"/>
          <p:cNvSpPr txBox="1"/>
          <p:nvPr>
            <p:ph idx="1" type="body"/>
          </p:nvPr>
        </p:nvSpPr>
        <p:spPr>
          <a:xfrm>
            <a:off x="576400" y="1127350"/>
            <a:ext cx="8001000" cy="3215700"/>
          </a:xfrm>
          <a:prstGeom prst="rect">
            <a:avLst/>
          </a:prstGeom>
        </p:spPr>
        <p:txBody>
          <a:bodyPr anchorCtr="0" anchor="t" bIns="0" lIns="0" spcFirstLastPara="1" rIns="0" wrap="square" tIns="0">
            <a:normAutofit/>
          </a:bodyPr>
          <a:lstStyle/>
          <a:p>
            <a:pPr indent="0" lvl="0" marL="457200" rtl="0" algn="l">
              <a:spcBef>
                <a:spcPts val="0"/>
              </a:spcBef>
              <a:spcAft>
                <a:spcPts val="0"/>
              </a:spcAft>
              <a:buNone/>
            </a:pPr>
            <a:r>
              <a:t/>
            </a:r>
            <a:endParaRPr/>
          </a:p>
        </p:txBody>
      </p:sp>
      <p:sp>
        <p:nvSpPr>
          <p:cNvPr id="142" name="Google Shape;142;p25"/>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- 4</a:t>
            </a:r>
            <a:endParaRPr/>
          </a:p>
        </p:txBody>
      </p:sp>
      <p:pic>
        <p:nvPicPr>
          <p:cNvPr id="143" name="Google Shape;143;p25"/>
          <p:cNvPicPr preferRelativeResize="0"/>
          <p:nvPr/>
        </p:nvPicPr>
        <p:blipFill>
          <a:blip r:embed="rId3">
            <a:alphaModFix/>
          </a:blip>
          <a:stretch>
            <a:fillRect/>
          </a:stretch>
        </p:blipFill>
        <p:spPr>
          <a:xfrm>
            <a:off x="576400" y="1127350"/>
            <a:ext cx="8059950" cy="3215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100"/>
              <a:t>SQL Injection: </a:t>
            </a:r>
            <a:endParaRPr sz="2200"/>
          </a:p>
        </p:txBody>
      </p:sp>
      <p:sp>
        <p:nvSpPr>
          <p:cNvPr id="149" name="Google Shape;149;p26"/>
          <p:cNvSpPr txBox="1"/>
          <p:nvPr>
            <p:ph idx="1" type="body"/>
          </p:nvPr>
        </p:nvSpPr>
        <p:spPr>
          <a:xfrm>
            <a:off x="576400" y="1127350"/>
            <a:ext cx="8001000" cy="3215700"/>
          </a:xfrm>
          <a:prstGeom prst="rect">
            <a:avLst/>
          </a:prstGeom>
        </p:spPr>
        <p:txBody>
          <a:bodyPr anchorCtr="0" anchor="t" bIns="0" lIns="0" spcFirstLastPara="1" rIns="0" wrap="square" tIns="0">
            <a:normAutofit/>
          </a:bodyPr>
          <a:lstStyle/>
          <a:p>
            <a:pPr indent="0" lvl="0" marL="457200" rtl="0" algn="l">
              <a:spcBef>
                <a:spcPts val="0"/>
              </a:spcBef>
              <a:spcAft>
                <a:spcPts val="0"/>
              </a:spcAft>
              <a:buNone/>
            </a:pPr>
            <a:r>
              <a:t/>
            </a:r>
            <a:endParaRPr/>
          </a:p>
        </p:txBody>
      </p:sp>
      <p:sp>
        <p:nvSpPr>
          <p:cNvPr id="150" name="Google Shape;150;p26"/>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- 4</a:t>
            </a:r>
            <a:endParaRPr/>
          </a:p>
        </p:txBody>
      </p:sp>
      <p:pic>
        <p:nvPicPr>
          <p:cNvPr id="151" name="Google Shape;151;p26" title="Screenshot 2025-04-23 at 11.37.11 AM.png"/>
          <p:cNvPicPr preferRelativeResize="0"/>
          <p:nvPr/>
        </p:nvPicPr>
        <p:blipFill rotWithShape="1">
          <a:blip r:embed="rId3">
            <a:alphaModFix/>
          </a:blip>
          <a:srcRect b="64345" l="0" r="0" t="0"/>
          <a:stretch/>
        </p:blipFill>
        <p:spPr>
          <a:xfrm>
            <a:off x="576400" y="1127350"/>
            <a:ext cx="8387975" cy="1146525"/>
          </a:xfrm>
          <a:prstGeom prst="rect">
            <a:avLst/>
          </a:prstGeom>
          <a:noFill/>
          <a:ln>
            <a:noFill/>
          </a:ln>
        </p:spPr>
      </p:pic>
      <p:pic>
        <p:nvPicPr>
          <p:cNvPr id="152" name="Google Shape;152;p26" title="Screenshot 2025-04-23 at 11.37.11 AM.png"/>
          <p:cNvPicPr preferRelativeResize="0"/>
          <p:nvPr/>
        </p:nvPicPr>
        <p:blipFill rotWithShape="1">
          <a:blip r:embed="rId3">
            <a:alphaModFix/>
          </a:blip>
          <a:srcRect b="0" l="0" r="0" t="55339"/>
          <a:stretch/>
        </p:blipFill>
        <p:spPr>
          <a:xfrm>
            <a:off x="576400" y="2571750"/>
            <a:ext cx="8387975" cy="1436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100"/>
              <a:t>Broken Access Control:</a:t>
            </a:r>
            <a:endParaRPr sz="2200"/>
          </a:p>
        </p:txBody>
      </p:sp>
      <p:sp>
        <p:nvSpPr>
          <p:cNvPr id="158" name="Google Shape;158;p27"/>
          <p:cNvSpPr txBox="1"/>
          <p:nvPr>
            <p:ph idx="1" type="body"/>
          </p:nvPr>
        </p:nvSpPr>
        <p:spPr>
          <a:xfrm>
            <a:off x="576400" y="1127350"/>
            <a:ext cx="8001000" cy="3215700"/>
          </a:xfrm>
          <a:prstGeom prst="rect">
            <a:avLst/>
          </a:prstGeom>
        </p:spPr>
        <p:txBody>
          <a:bodyPr anchorCtr="0" anchor="t" bIns="0" lIns="0" spcFirstLastPara="1" rIns="0" wrap="square" tIns="0">
            <a:normAutofit/>
          </a:bodyPr>
          <a:lstStyle/>
          <a:p>
            <a:pPr indent="0" lvl="0" marL="457200" rtl="0" algn="l">
              <a:spcBef>
                <a:spcPts val="0"/>
              </a:spcBef>
              <a:spcAft>
                <a:spcPts val="0"/>
              </a:spcAft>
              <a:buNone/>
            </a:pPr>
            <a:r>
              <a:t/>
            </a:r>
            <a:endParaRPr/>
          </a:p>
        </p:txBody>
      </p:sp>
      <p:sp>
        <p:nvSpPr>
          <p:cNvPr id="159" name="Google Shape;159;p27"/>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- 4</a:t>
            </a:r>
            <a:endParaRPr/>
          </a:p>
        </p:txBody>
      </p:sp>
      <p:pic>
        <p:nvPicPr>
          <p:cNvPr id="160" name="Google Shape;160;p27" title="Screenshot 2025-04-23 at 12.05.35 PM.png"/>
          <p:cNvPicPr preferRelativeResize="0"/>
          <p:nvPr/>
        </p:nvPicPr>
        <p:blipFill>
          <a:blip r:embed="rId3">
            <a:alphaModFix/>
          </a:blip>
          <a:stretch>
            <a:fillRect/>
          </a:stretch>
        </p:blipFill>
        <p:spPr>
          <a:xfrm>
            <a:off x="78725" y="1256235"/>
            <a:ext cx="9144003" cy="1272481"/>
          </a:xfrm>
          <a:prstGeom prst="rect">
            <a:avLst/>
          </a:prstGeom>
          <a:noFill/>
          <a:ln>
            <a:noFill/>
          </a:ln>
        </p:spPr>
      </p:pic>
      <p:pic>
        <p:nvPicPr>
          <p:cNvPr id="161" name="Google Shape;161;p27" title="Screenshot 2025-04-23 at 12.05.21 PM.png"/>
          <p:cNvPicPr preferRelativeResize="0"/>
          <p:nvPr/>
        </p:nvPicPr>
        <p:blipFill>
          <a:blip r:embed="rId4">
            <a:alphaModFix/>
          </a:blip>
          <a:stretch>
            <a:fillRect/>
          </a:stretch>
        </p:blipFill>
        <p:spPr>
          <a:xfrm>
            <a:off x="0" y="1048625"/>
            <a:ext cx="9056225" cy="1687700"/>
          </a:xfrm>
          <a:prstGeom prst="rect">
            <a:avLst/>
          </a:prstGeom>
          <a:noFill/>
          <a:ln>
            <a:noFill/>
          </a:ln>
        </p:spPr>
      </p:pic>
      <p:pic>
        <p:nvPicPr>
          <p:cNvPr id="162" name="Google Shape;162;p27" title="Screenshot 2025-04-23 at 12.05.35 PM.png"/>
          <p:cNvPicPr preferRelativeResize="0"/>
          <p:nvPr/>
        </p:nvPicPr>
        <p:blipFill>
          <a:blip r:embed="rId3">
            <a:alphaModFix/>
          </a:blip>
          <a:stretch>
            <a:fillRect/>
          </a:stretch>
        </p:blipFill>
        <p:spPr>
          <a:xfrm>
            <a:off x="78725" y="3007250"/>
            <a:ext cx="9144003" cy="13222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8"/>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100"/>
              <a:t>Cross-Site Scripting (XSS) &amp; Mitigations</a:t>
            </a:r>
            <a:endParaRPr sz="3100"/>
          </a:p>
        </p:txBody>
      </p:sp>
      <p:sp>
        <p:nvSpPr>
          <p:cNvPr id="168" name="Google Shape;168;p28"/>
          <p:cNvSpPr txBox="1"/>
          <p:nvPr>
            <p:ph idx="1" type="body"/>
          </p:nvPr>
        </p:nvSpPr>
        <p:spPr>
          <a:xfrm>
            <a:off x="576400" y="1002450"/>
            <a:ext cx="8001000" cy="3340500"/>
          </a:xfrm>
          <a:prstGeom prst="rect">
            <a:avLst/>
          </a:prstGeom>
        </p:spPr>
        <p:txBody>
          <a:bodyPr anchorCtr="0" anchor="t" bIns="0" lIns="0" spcFirstLastPara="1" rIns="0" wrap="square" tIns="0">
            <a:normAutofit fontScale="47500" lnSpcReduction="10000"/>
          </a:bodyPr>
          <a:lstStyle/>
          <a:p>
            <a:pPr indent="0" lvl="0" marL="0" rtl="0" algn="l">
              <a:spcBef>
                <a:spcPts val="0"/>
              </a:spcBef>
              <a:spcAft>
                <a:spcPts val="0"/>
              </a:spcAft>
              <a:buNone/>
            </a:pPr>
            <a:r>
              <a:rPr b="1" lang="en" sz="2550"/>
              <a:t>3</a:t>
            </a:r>
            <a:r>
              <a:rPr b="1" lang="en" sz="2550"/>
              <a:t>. </a:t>
            </a:r>
            <a:r>
              <a:rPr b="1" lang="en" sz="2550"/>
              <a:t>Reflective Cross Site Scripting (XSS)</a:t>
            </a:r>
            <a:endParaRPr b="1" sz="2550"/>
          </a:p>
          <a:p>
            <a:pPr indent="-304006" lvl="0" marL="457200" rtl="0" algn="l">
              <a:spcBef>
                <a:spcPts val="0"/>
              </a:spcBef>
              <a:spcAft>
                <a:spcPts val="0"/>
              </a:spcAft>
              <a:buSzPct val="100000"/>
              <a:buChar char="●"/>
            </a:pPr>
            <a:r>
              <a:rPr b="1" lang="en" sz="2500"/>
              <a:t>Description: </a:t>
            </a:r>
            <a:r>
              <a:rPr lang="en" sz="2500"/>
              <a:t>It </a:t>
            </a:r>
            <a:r>
              <a:rPr lang="en" sz="2500">
                <a:solidFill>
                  <a:srgbClr val="242424"/>
                </a:solidFill>
              </a:rPr>
              <a:t>occurs when </a:t>
            </a:r>
            <a:r>
              <a:rPr lang="en" sz="2500">
                <a:solidFill>
                  <a:srgbClr val="242424"/>
                </a:solidFill>
              </a:rPr>
              <a:t>unsanitized</a:t>
            </a:r>
            <a:r>
              <a:rPr lang="en" sz="2500">
                <a:solidFill>
                  <a:srgbClr val="242424"/>
                </a:solidFill>
              </a:rPr>
              <a:t> user input is injected into web pages without proper validation or encoding, allowing attackers to execute malicious scripts in users' browsers.</a:t>
            </a:r>
            <a:endParaRPr sz="2500"/>
          </a:p>
          <a:p>
            <a:pPr indent="-305514" lvl="0" marL="457200" rtl="0" algn="l">
              <a:spcBef>
                <a:spcPts val="0"/>
              </a:spcBef>
              <a:spcAft>
                <a:spcPts val="0"/>
              </a:spcAft>
              <a:buSzPct val="100000"/>
              <a:buChar char="●"/>
            </a:pPr>
            <a:r>
              <a:rPr b="1" lang="en" sz="2550"/>
              <a:t>Example: </a:t>
            </a:r>
            <a:r>
              <a:rPr b="1" lang="en" sz="2554">
                <a:solidFill>
                  <a:srgbClr val="188038"/>
                </a:solidFill>
              </a:rPr>
              <a:t>&lt;img src=x onerror=alert('XSS')&gt;</a:t>
            </a:r>
            <a:r>
              <a:rPr lang="en" sz="2554"/>
              <a:t> executed via product search input triggered an alert box.</a:t>
            </a:r>
            <a:endParaRPr b="1" sz="2550"/>
          </a:p>
          <a:p>
            <a:pPr indent="-305514" lvl="0" marL="457200" rtl="0" algn="l">
              <a:spcBef>
                <a:spcPts val="0"/>
              </a:spcBef>
              <a:spcAft>
                <a:spcPts val="0"/>
              </a:spcAft>
              <a:buSzPct val="100000"/>
              <a:buChar char="●"/>
            </a:pPr>
            <a:r>
              <a:rPr b="1" lang="en" sz="2550"/>
              <a:t>Impact:</a:t>
            </a:r>
            <a:r>
              <a:rPr lang="en" sz="2550"/>
              <a:t> Can lead to session hijacking, data theft, or redirect attacks compromising both data and user trust. </a:t>
            </a:r>
            <a:endParaRPr b="1" sz="2550"/>
          </a:p>
          <a:p>
            <a:pPr indent="-305514" lvl="0" marL="457200" rtl="0" algn="l">
              <a:spcBef>
                <a:spcPts val="0"/>
              </a:spcBef>
              <a:spcAft>
                <a:spcPts val="0"/>
              </a:spcAft>
              <a:buSzPct val="100000"/>
              <a:buChar char="●"/>
            </a:pPr>
            <a:r>
              <a:rPr b="1" lang="en" sz="2550"/>
              <a:t>Risk Level:</a:t>
            </a:r>
            <a:r>
              <a:rPr lang="en" sz="2550"/>
              <a:t> </a:t>
            </a:r>
            <a:r>
              <a:rPr b="1" lang="en" sz="2550">
                <a:solidFill>
                  <a:srgbClr val="FF9900"/>
                </a:solidFill>
              </a:rPr>
              <a:t>High</a:t>
            </a:r>
            <a:r>
              <a:rPr lang="en" sz="2550"/>
              <a:t> </a:t>
            </a:r>
            <a:endParaRPr sz="2550"/>
          </a:p>
          <a:p>
            <a:pPr indent="-305514" lvl="0" marL="457200" rtl="0" algn="l">
              <a:spcBef>
                <a:spcPts val="0"/>
              </a:spcBef>
              <a:spcAft>
                <a:spcPts val="0"/>
              </a:spcAft>
              <a:buSzPct val="100000"/>
              <a:buChar char="●"/>
            </a:pPr>
            <a:r>
              <a:rPr b="1" lang="en" sz="2550"/>
              <a:t>Recommendation:</a:t>
            </a:r>
            <a:r>
              <a:rPr lang="en" sz="2550"/>
              <a:t> </a:t>
            </a:r>
            <a:r>
              <a:rPr lang="en" sz="2550"/>
              <a:t>Sanitize and encode all user inputs, </a:t>
            </a:r>
            <a:r>
              <a:rPr lang="en" sz="2900"/>
              <a:t>Use </a:t>
            </a:r>
            <a:r>
              <a:rPr lang="en" sz="2500"/>
              <a:t>Content Security Policy (CSP),  Avoid directly inserting user input into HTML.</a:t>
            </a:r>
            <a:endParaRPr sz="2500"/>
          </a:p>
          <a:p>
            <a:pPr indent="0" lvl="0" marL="0" rtl="0" algn="l">
              <a:spcBef>
                <a:spcPts val="0"/>
              </a:spcBef>
              <a:spcAft>
                <a:spcPts val="0"/>
              </a:spcAft>
              <a:buNone/>
            </a:pPr>
            <a:r>
              <a:t/>
            </a:r>
            <a:endParaRPr sz="2500"/>
          </a:p>
          <a:p>
            <a:pPr indent="0" lvl="0" marL="0" rtl="0" algn="l">
              <a:spcBef>
                <a:spcPts val="0"/>
              </a:spcBef>
              <a:spcAft>
                <a:spcPts val="0"/>
              </a:spcAft>
              <a:buNone/>
            </a:pPr>
            <a:r>
              <a:rPr b="1" lang="en" sz="2550"/>
              <a:t>  Mitigation Best Practices</a:t>
            </a:r>
            <a:endParaRPr b="1" sz="2550"/>
          </a:p>
          <a:p>
            <a:pPr indent="-305514" lvl="0" marL="457200" rtl="0" algn="l">
              <a:spcBef>
                <a:spcPts val="0"/>
              </a:spcBef>
              <a:spcAft>
                <a:spcPts val="0"/>
              </a:spcAft>
              <a:buSzPct val="100000"/>
              <a:buChar char="●"/>
            </a:pPr>
            <a:r>
              <a:rPr lang="en" sz="2550"/>
              <a:t>Input validation on both client &amp; server side</a:t>
            </a:r>
            <a:endParaRPr sz="2550"/>
          </a:p>
          <a:p>
            <a:pPr indent="-305514" lvl="0" marL="457200" rtl="0" algn="l">
              <a:spcBef>
                <a:spcPts val="0"/>
              </a:spcBef>
              <a:spcAft>
                <a:spcPts val="0"/>
              </a:spcAft>
              <a:buSzPct val="100000"/>
              <a:buChar char="●"/>
            </a:pPr>
            <a:r>
              <a:rPr lang="en" sz="2550"/>
              <a:t>Output encoding before rendering data</a:t>
            </a:r>
            <a:endParaRPr sz="2550"/>
          </a:p>
          <a:p>
            <a:pPr indent="-305514" lvl="0" marL="457200" rtl="0" algn="l">
              <a:spcBef>
                <a:spcPts val="0"/>
              </a:spcBef>
              <a:spcAft>
                <a:spcPts val="0"/>
              </a:spcAft>
              <a:buSzPct val="100000"/>
              <a:buChar char="●"/>
            </a:pPr>
            <a:r>
              <a:rPr lang="en" sz="2550"/>
              <a:t>Secure cookies (HttpOnly, Secure flags)</a:t>
            </a:r>
            <a:endParaRPr sz="2550"/>
          </a:p>
          <a:p>
            <a:pPr indent="-305514" lvl="0" marL="457200" rtl="0" algn="l">
              <a:spcBef>
                <a:spcPts val="0"/>
              </a:spcBef>
              <a:spcAft>
                <a:spcPts val="0"/>
              </a:spcAft>
              <a:buSzPct val="100000"/>
              <a:buChar char="●"/>
            </a:pPr>
            <a:r>
              <a:rPr lang="en" sz="2550"/>
              <a:t>Regular security testing (e.g., OWASP ZAP)</a:t>
            </a:r>
            <a:endParaRPr/>
          </a:p>
        </p:txBody>
      </p:sp>
      <p:sp>
        <p:nvSpPr>
          <p:cNvPr id="169" name="Google Shape;169;p28"/>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dk2"/>
              </a:buClr>
              <a:buSzPts val="1100"/>
              <a:buFont typeface="Arial"/>
              <a:buNone/>
            </a:pPr>
            <a:r>
              <a:rPr lang="en"/>
              <a:t>Group - 4</a:t>
            </a:r>
            <a:endParaRPr/>
          </a:p>
          <a:p>
            <a:pPr indent="0" lvl="0" marL="0" rtl="0" algn="l">
              <a:spcBef>
                <a:spcPts val="0"/>
              </a:spcBef>
              <a:spcAft>
                <a:spcPts val="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ph type="title"/>
          </p:nvPr>
        </p:nvSpPr>
        <p:spPr>
          <a:xfrm>
            <a:off x="576400" y="419959"/>
            <a:ext cx="8001000" cy="707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sz="3100"/>
              <a:t>Cross Site Scripting </a:t>
            </a:r>
            <a:r>
              <a:rPr lang="en" sz="3100"/>
              <a:t>: </a:t>
            </a:r>
            <a:endParaRPr sz="2200"/>
          </a:p>
        </p:txBody>
      </p:sp>
      <p:sp>
        <p:nvSpPr>
          <p:cNvPr id="175" name="Google Shape;175;p29"/>
          <p:cNvSpPr txBox="1"/>
          <p:nvPr>
            <p:ph idx="1" type="body"/>
          </p:nvPr>
        </p:nvSpPr>
        <p:spPr>
          <a:xfrm>
            <a:off x="576400" y="1127350"/>
            <a:ext cx="8001000" cy="3215700"/>
          </a:xfrm>
          <a:prstGeom prst="rect">
            <a:avLst/>
          </a:prstGeom>
        </p:spPr>
        <p:txBody>
          <a:bodyPr anchorCtr="0" anchor="t" bIns="0" lIns="0" spcFirstLastPara="1" rIns="0" wrap="square" tIns="0">
            <a:normAutofit/>
          </a:bodyPr>
          <a:lstStyle/>
          <a:p>
            <a:pPr indent="0" lvl="0" marL="457200" rtl="0" algn="l">
              <a:spcBef>
                <a:spcPts val="0"/>
              </a:spcBef>
              <a:spcAft>
                <a:spcPts val="0"/>
              </a:spcAft>
              <a:buNone/>
            </a:pPr>
            <a:r>
              <a:t/>
            </a:r>
            <a:endParaRPr/>
          </a:p>
        </p:txBody>
      </p:sp>
      <p:sp>
        <p:nvSpPr>
          <p:cNvPr id="176" name="Google Shape;176;p29"/>
          <p:cNvSpPr txBox="1"/>
          <p:nvPr>
            <p:ph idx="2" type="subTitle"/>
          </p:nvPr>
        </p:nvSpPr>
        <p:spPr>
          <a:xfrm>
            <a:off x="576400" y="4857750"/>
            <a:ext cx="3093000" cy="1503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Group - 4</a:t>
            </a:r>
            <a:endParaRPr/>
          </a:p>
        </p:txBody>
      </p:sp>
      <p:pic>
        <p:nvPicPr>
          <p:cNvPr id="177" name="Google Shape;177;p29"/>
          <p:cNvPicPr preferRelativeResize="0"/>
          <p:nvPr/>
        </p:nvPicPr>
        <p:blipFill>
          <a:blip r:embed="rId3">
            <a:alphaModFix/>
          </a:blip>
          <a:stretch>
            <a:fillRect/>
          </a:stretch>
        </p:blipFill>
        <p:spPr>
          <a:xfrm>
            <a:off x="576400" y="1127350"/>
            <a:ext cx="8001000" cy="3215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Bold Fearlessly Forward">
  <a:themeElements>
    <a:clrScheme name="Simple Light">
      <a:dk1>
        <a:srgbClr val="E31933"/>
      </a:dk1>
      <a:lt1>
        <a:srgbClr val="FFFFFF"/>
      </a:lt1>
      <a:dk2>
        <a:srgbClr val="000000"/>
      </a:dk2>
      <a:lt2>
        <a:srgbClr val="FFD200"/>
      </a:lt2>
      <a:accent1>
        <a:srgbClr val="E31933"/>
      </a:accent1>
      <a:accent2>
        <a:srgbClr val="FFD200"/>
      </a:accent2>
      <a:accent3>
        <a:srgbClr val="454545"/>
      </a:accent3>
      <a:accent4>
        <a:srgbClr val="7F7F7F"/>
      </a:accent4>
      <a:accent5>
        <a:srgbClr val="E6E6E6"/>
      </a:accent5>
      <a:accent6>
        <a:srgbClr val="B37231"/>
      </a:accent6>
      <a:hlink>
        <a:srgbClr val="E319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