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1" r:id="rId1"/>
  </p:sldMasterIdLst>
  <p:notesMasterIdLst>
    <p:notesMasterId r:id="rId22"/>
  </p:notesMasterIdLst>
  <p:handoutMasterIdLst>
    <p:handoutMasterId r:id="rId23"/>
  </p:handoutMasterIdLst>
  <p:sldIdLst>
    <p:sldId id="408" r:id="rId2"/>
    <p:sldId id="608" r:id="rId3"/>
    <p:sldId id="440" r:id="rId4"/>
    <p:sldId id="664" r:id="rId5"/>
    <p:sldId id="677" r:id="rId6"/>
    <p:sldId id="609" r:id="rId7"/>
    <p:sldId id="610" r:id="rId8"/>
    <p:sldId id="611" r:id="rId9"/>
    <p:sldId id="676" r:id="rId10"/>
    <p:sldId id="612" r:id="rId11"/>
    <p:sldId id="613" r:id="rId12"/>
    <p:sldId id="674" r:id="rId13"/>
    <p:sldId id="662" r:id="rId14"/>
    <p:sldId id="665" r:id="rId15"/>
    <p:sldId id="675" r:id="rId16"/>
    <p:sldId id="615" r:id="rId17"/>
    <p:sldId id="616" r:id="rId18"/>
    <p:sldId id="678" r:id="rId19"/>
    <p:sldId id="679" r:id="rId20"/>
    <p:sldId id="411" r:id="rId21"/>
  </p:sldIdLst>
  <p:sldSz cx="10058400" cy="7223125"/>
  <p:notesSz cx="7053263" cy="9309100"/>
  <p:defaultTextStyle>
    <a:defPPr>
      <a:defRPr lang="en-US"/>
    </a:defPPr>
    <a:lvl1pPr algn="l"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2275">
          <p15:clr>
            <a:srgbClr val="A4A3A4"/>
          </p15:clr>
        </p15:guide>
        <p15:guide id="2" pos="3168">
          <p15:clr>
            <a:srgbClr val="A4A3A4"/>
          </p15:clr>
        </p15:guide>
      </p15:sldGuideLst>
    </p:ext>
    <p:ext uri="{2D200454-40CA-4A62-9FC3-DE9A4176ACB9}">
      <p15:notesGuideLst xmlns:p15="http://schemas.microsoft.com/office/powerpoint/2012/main">
        <p15:guide id="1" orient="horz" pos="2932">
          <p15:clr>
            <a:srgbClr val="A4A3A4"/>
          </p15:clr>
        </p15:guide>
        <p15:guide id="2" pos="222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66FF66"/>
    <a:srgbClr val="FF9999"/>
    <a:srgbClr val="00279F"/>
    <a:srgbClr val="CCECFF"/>
    <a:srgbClr val="99CCFF"/>
    <a:srgbClr val="9234DB"/>
    <a:srgbClr val="00AE00"/>
    <a:srgbClr val="3365FB"/>
    <a:srgbClr val="005400"/>
    <a:srgbClr val="5000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99" autoAdjust="0"/>
    <p:restoredTop sz="75702" autoAdjust="0"/>
  </p:normalViewPr>
  <p:slideViewPr>
    <p:cSldViewPr snapToGrid="0">
      <p:cViewPr varScale="1">
        <p:scale>
          <a:sx n="49" d="100"/>
          <a:sy n="49" d="100"/>
        </p:scale>
        <p:origin x="828" y="36"/>
      </p:cViewPr>
      <p:guideLst>
        <p:guide orient="horz" pos="2275"/>
        <p:guide pos="3168"/>
      </p:guideLst>
    </p:cSldViewPr>
  </p:slideViewPr>
  <p:outlineViewPr>
    <p:cViewPr>
      <p:scale>
        <a:sx n="33" d="100"/>
        <a:sy n="33" d="100"/>
      </p:scale>
      <p:origin x="48" y="9786"/>
    </p:cViewPr>
    <p:sldLst>
      <p:sld r:id="rId1" collapse="1"/>
      <p:sld r:id="rId2" collapse="1"/>
    </p:sldLst>
  </p:outlineViewPr>
  <p:notesTextViewPr>
    <p:cViewPr>
      <p:scale>
        <a:sx n="100" d="100"/>
        <a:sy n="100" d="100"/>
      </p:scale>
      <p:origin x="0" y="0"/>
    </p:cViewPr>
  </p:notesTextViewPr>
  <p:sorterViewPr>
    <p:cViewPr varScale="1">
      <p:scale>
        <a:sx n="1" d="1"/>
        <a:sy n="1" d="1"/>
      </p:scale>
      <p:origin x="0" y="0"/>
    </p:cViewPr>
  </p:sorterViewPr>
  <p:notesViewPr>
    <p:cSldViewPr snapToGrid="0">
      <p:cViewPr>
        <p:scale>
          <a:sx n="66" d="100"/>
          <a:sy n="66" d="100"/>
        </p:scale>
        <p:origin x="-930" y="570"/>
      </p:cViewPr>
      <p:guideLst>
        <p:guide orient="horz" pos="2932"/>
        <p:guide pos="222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_rels/viewProps.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1" y="1"/>
            <a:ext cx="3055938" cy="465138"/>
          </a:xfrm>
          <a:prstGeom prst="rect">
            <a:avLst/>
          </a:prstGeom>
          <a:noFill/>
          <a:ln w="9525">
            <a:noFill/>
            <a:miter lim="800000"/>
            <a:headEnd/>
            <a:tailEnd/>
          </a:ln>
          <a:effectLst/>
        </p:spPr>
        <p:txBody>
          <a:bodyPr vert="horz" wrap="square" lIns="19477" tIns="0" rIns="19477" bIns="0" numCol="1" anchor="t" anchorCtr="0" compatLnSpc="1">
            <a:prstTxWarp prst="textNoShape">
              <a:avLst/>
            </a:prstTxWarp>
          </a:bodyPr>
          <a:lstStyle>
            <a:lvl1pPr algn="l" eaLnBrk="0" hangingPunct="0">
              <a:defRPr sz="1000" i="1" u="none">
                <a:latin typeface="Arial" charset="0"/>
                <a:ea typeface="+mn-ea"/>
                <a:cs typeface="+mn-cs"/>
              </a:defRPr>
            </a:lvl1pPr>
          </a:lstStyle>
          <a:p>
            <a:pPr>
              <a:defRPr/>
            </a:pPr>
            <a:endParaRPr lang="en-US"/>
          </a:p>
        </p:txBody>
      </p:sp>
      <p:sp>
        <p:nvSpPr>
          <p:cNvPr id="3075" name="Rectangle 3"/>
          <p:cNvSpPr>
            <a:spLocks noGrp="1" noChangeArrowheads="1"/>
          </p:cNvSpPr>
          <p:nvPr>
            <p:ph type="dt" sz="quarter" idx="1"/>
          </p:nvPr>
        </p:nvSpPr>
        <p:spPr bwMode="auto">
          <a:xfrm>
            <a:off x="3997325" y="1"/>
            <a:ext cx="3055938" cy="465138"/>
          </a:xfrm>
          <a:prstGeom prst="rect">
            <a:avLst/>
          </a:prstGeom>
          <a:noFill/>
          <a:ln w="9525">
            <a:noFill/>
            <a:miter lim="800000"/>
            <a:headEnd/>
            <a:tailEnd/>
          </a:ln>
          <a:effectLst/>
        </p:spPr>
        <p:txBody>
          <a:bodyPr vert="horz" wrap="square" lIns="19477" tIns="0" rIns="19477" bIns="0" numCol="1" anchor="t" anchorCtr="0" compatLnSpc="1">
            <a:prstTxWarp prst="textNoShape">
              <a:avLst/>
            </a:prstTxWarp>
          </a:bodyPr>
          <a:lstStyle>
            <a:lvl1pPr algn="r" eaLnBrk="0" hangingPunct="0">
              <a:defRPr sz="1000" i="1" u="none">
                <a:latin typeface="Arial" charset="0"/>
                <a:ea typeface="+mn-ea"/>
                <a:cs typeface="+mn-cs"/>
              </a:defRPr>
            </a:lvl1pPr>
          </a:lstStyle>
          <a:p>
            <a:pPr>
              <a:defRPr/>
            </a:pPr>
            <a:endParaRPr lang="en-US"/>
          </a:p>
        </p:txBody>
      </p:sp>
      <p:sp>
        <p:nvSpPr>
          <p:cNvPr id="3076" name="Rectangle 4"/>
          <p:cNvSpPr>
            <a:spLocks noGrp="1" noChangeArrowheads="1"/>
          </p:cNvSpPr>
          <p:nvPr>
            <p:ph type="ftr" sz="quarter" idx="2"/>
          </p:nvPr>
        </p:nvSpPr>
        <p:spPr bwMode="auto">
          <a:xfrm>
            <a:off x="1" y="8843964"/>
            <a:ext cx="3055938" cy="465137"/>
          </a:xfrm>
          <a:prstGeom prst="rect">
            <a:avLst/>
          </a:prstGeom>
          <a:noFill/>
          <a:ln w="9525">
            <a:noFill/>
            <a:miter lim="800000"/>
            <a:headEnd/>
            <a:tailEnd/>
          </a:ln>
          <a:effectLst/>
        </p:spPr>
        <p:txBody>
          <a:bodyPr vert="horz" wrap="square" lIns="19477" tIns="0" rIns="19477" bIns="0" numCol="1" anchor="b" anchorCtr="0" compatLnSpc="1">
            <a:prstTxWarp prst="textNoShape">
              <a:avLst/>
            </a:prstTxWarp>
          </a:bodyPr>
          <a:lstStyle>
            <a:lvl1pPr algn="l" eaLnBrk="0" hangingPunct="0">
              <a:defRPr sz="1000" i="1" u="none">
                <a:latin typeface="Arial" charset="0"/>
                <a:ea typeface="+mn-ea"/>
                <a:cs typeface="+mn-cs"/>
              </a:defRPr>
            </a:lvl1pPr>
          </a:lstStyle>
          <a:p>
            <a:pPr>
              <a:defRPr/>
            </a:pPr>
            <a:endParaRPr lang="en-US"/>
          </a:p>
        </p:txBody>
      </p:sp>
      <p:sp>
        <p:nvSpPr>
          <p:cNvPr id="3077" name="Rectangle 5"/>
          <p:cNvSpPr>
            <a:spLocks noGrp="1" noChangeArrowheads="1"/>
          </p:cNvSpPr>
          <p:nvPr>
            <p:ph type="sldNum" sz="quarter" idx="3"/>
          </p:nvPr>
        </p:nvSpPr>
        <p:spPr bwMode="auto">
          <a:xfrm>
            <a:off x="3997325" y="8843964"/>
            <a:ext cx="3055938" cy="465137"/>
          </a:xfrm>
          <a:prstGeom prst="rect">
            <a:avLst/>
          </a:prstGeom>
          <a:noFill/>
          <a:ln w="9525">
            <a:noFill/>
            <a:miter lim="800000"/>
            <a:headEnd/>
            <a:tailEnd/>
          </a:ln>
          <a:effectLst/>
        </p:spPr>
        <p:txBody>
          <a:bodyPr vert="horz" wrap="square" lIns="19477" tIns="0" rIns="19477" bIns="0" numCol="1" anchor="b" anchorCtr="0" compatLnSpc="1">
            <a:prstTxWarp prst="textNoShape">
              <a:avLst/>
            </a:prstTxWarp>
          </a:bodyPr>
          <a:lstStyle>
            <a:lvl1pPr algn="r" eaLnBrk="0" hangingPunct="0">
              <a:defRPr sz="1000" i="1"/>
            </a:lvl1pPr>
          </a:lstStyle>
          <a:p>
            <a:pPr>
              <a:defRPr/>
            </a:pPr>
            <a:fld id="{36C0B2CA-7461-4EA8-9FCE-D37E9E6C370E}" type="slidenum">
              <a:rPr lang="en-US" altLang="en-US"/>
              <a:pPr>
                <a:defRPr/>
              </a:pPr>
              <a:t>‹#›</a:t>
            </a:fld>
            <a:endParaRPr lang="en-US" altLang="en-US"/>
          </a:p>
        </p:txBody>
      </p:sp>
    </p:spTree>
    <p:extLst>
      <p:ext uri="{BB962C8B-B14F-4D97-AF65-F5344CB8AC3E}">
        <p14:creationId xmlns:p14="http://schemas.microsoft.com/office/powerpoint/2010/main" val="7747320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1" y="1"/>
            <a:ext cx="3055938" cy="465138"/>
          </a:xfrm>
          <a:prstGeom prst="rect">
            <a:avLst/>
          </a:prstGeom>
          <a:noFill/>
          <a:ln w="9525">
            <a:noFill/>
            <a:miter lim="800000"/>
            <a:headEnd/>
            <a:tailEnd/>
          </a:ln>
          <a:effectLst/>
        </p:spPr>
        <p:txBody>
          <a:bodyPr vert="horz" wrap="square" lIns="19477" tIns="0" rIns="19477" bIns="0" numCol="1" anchor="t" anchorCtr="0" compatLnSpc="1">
            <a:prstTxWarp prst="textNoShape">
              <a:avLst/>
            </a:prstTxWarp>
          </a:bodyPr>
          <a:lstStyle>
            <a:lvl1pPr algn="l" eaLnBrk="0" hangingPunct="0">
              <a:defRPr sz="1000" i="1" u="none">
                <a:latin typeface="Times New Roman" pitchFamily="18" charset="0"/>
                <a:ea typeface="+mn-ea"/>
                <a:cs typeface="+mn-cs"/>
              </a:defRPr>
            </a:lvl1pPr>
          </a:lstStyle>
          <a:p>
            <a:pPr>
              <a:defRPr/>
            </a:pPr>
            <a:endParaRPr lang="en-US"/>
          </a:p>
        </p:txBody>
      </p:sp>
      <p:sp>
        <p:nvSpPr>
          <p:cNvPr id="2051" name="Rectangle 3"/>
          <p:cNvSpPr>
            <a:spLocks noGrp="1" noChangeArrowheads="1"/>
          </p:cNvSpPr>
          <p:nvPr>
            <p:ph type="dt" idx="1"/>
          </p:nvPr>
        </p:nvSpPr>
        <p:spPr bwMode="auto">
          <a:xfrm>
            <a:off x="3997325" y="1"/>
            <a:ext cx="3055938" cy="465138"/>
          </a:xfrm>
          <a:prstGeom prst="rect">
            <a:avLst/>
          </a:prstGeom>
          <a:noFill/>
          <a:ln w="9525">
            <a:noFill/>
            <a:miter lim="800000"/>
            <a:headEnd/>
            <a:tailEnd/>
          </a:ln>
          <a:effectLst/>
        </p:spPr>
        <p:txBody>
          <a:bodyPr vert="horz" wrap="square" lIns="19477" tIns="0" rIns="19477" bIns="0" numCol="1" anchor="t" anchorCtr="0" compatLnSpc="1">
            <a:prstTxWarp prst="textNoShape">
              <a:avLst/>
            </a:prstTxWarp>
          </a:bodyPr>
          <a:lstStyle>
            <a:lvl1pPr algn="r" eaLnBrk="0" hangingPunct="0">
              <a:defRPr sz="1000" i="1" u="none">
                <a:latin typeface="Times New Roman" pitchFamily="18" charset="0"/>
                <a:ea typeface="+mn-ea"/>
                <a:cs typeface="+mn-cs"/>
              </a:defRPr>
            </a:lvl1pPr>
          </a:lstStyle>
          <a:p>
            <a:pPr>
              <a:defRPr/>
            </a:pPr>
            <a:endParaRPr lang="en-US"/>
          </a:p>
        </p:txBody>
      </p:sp>
      <p:sp>
        <p:nvSpPr>
          <p:cNvPr id="2052" name="Rectangle 4"/>
          <p:cNvSpPr>
            <a:spLocks noGrp="1" noChangeArrowheads="1"/>
          </p:cNvSpPr>
          <p:nvPr>
            <p:ph type="ftr" sz="quarter" idx="4"/>
          </p:nvPr>
        </p:nvSpPr>
        <p:spPr bwMode="auto">
          <a:xfrm>
            <a:off x="1" y="8843964"/>
            <a:ext cx="3055938" cy="465137"/>
          </a:xfrm>
          <a:prstGeom prst="rect">
            <a:avLst/>
          </a:prstGeom>
          <a:noFill/>
          <a:ln w="9525">
            <a:noFill/>
            <a:miter lim="800000"/>
            <a:headEnd/>
            <a:tailEnd/>
          </a:ln>
          <a:effectLst/>
        </p:spPr>
        <p:txBody>
          <a:bodyPr vert="horz" wrap="square" lIns="19477" tIns="0" rIns="19477" bIns="0" numCol="1" anchor="b" anchorCtr="0" compatLnSpc="1">
            <a:prstTxWarp prst="textNoShape">
              <a:avLst/>
            </a:prstTxWarp>
          </a:bodyPr>
          <a:lstStyle>
            <a:lvl1pPr algn="l" eaLnBrk="0" hangingPunct="0">
              <a:defRPr sz="1000" i="1" u="none">
                <a:latin typeface="Times New Roman" pitchFamily="18" charset="0"/>
                <a:ea typeface="+mn-ea"/>
                <a:cs typeface="+mn-cs"/>
              </a:defRPr>
            </a:lvl1pPr>
          </a:lstStyle>
          <a:p>
            <a:pPr>
              <a:defRPr/>
            </a:pPr>
            <a:endParaRPr lang="en-US"/>
          </a:p>
        </p:txBody>
      </p:sp>
      <p:sp>
        <p:nvSpPr>
          <p:cNvPr id="2053" name="Rectangle 5"/>
          <p:cNvSpPr>
            <a:spLocks noGrp="1" noChangeArrowheads="1"/>
          </p:cNvSpPr>
          <p:nvPr>
            <p:ph type="sldNum" sz="quarter" idx="5"/>
          </p:nvPr>
        </p:nvSpPr>
        <p:spPr bwMode="auto">
          <a:xfrm>
            <a:off x="3997325" y="8843964"/>
            <a:ext cx="3055938" cy="465137"/>
          </a:xfrm>
          <a:prstGeom prst="rect">
            <a:avLst/>
          </a:prstGeom>
          <a:noFill/>
          <a:ln w="9525">
            <a:noFill/>
            <a:miter lim="800000"/>
            <a:headEnd/>
            <a:tailEnd/>
          </a:ln>
          <a:effectLst/>
        </p:spPr>
        <p:txBody>
          <a:bodyPr vert="horz" wrap="square" lIns="19477" tIns="0" rIns="19477" bIns="0" numCol="1" anchor="b" anchorCtr="0" compatLnSpc="1">
            <a:prstTxWarp prst="textNoShape">
              <a:avLst/>
            </a:prstTxWarp>
          </a:bodyPr>
          <a:lstStyle>
            <a:lvl1pPr algn="r" eaLnBrk="0" hangingPunct="0">
              <a:defRPr sz="1000" i="1" u="none">
                <a:latin typeface="Times New Roman" pitchFamily="18" charset="0"/>
                <a:ea typeface="+mn-ea"/>
                <a:cs typeface="+mn-cs"/>
              </a:defRPr>
            </a:lvl1pPr>
          </a:lstStyle>
          <a:p>
            <a:pPr>
              <a:defRPr/>
            </a:pPr>
            <a:endParaRPr lang="en-US"/>
          </a:p>
        </p:txBody>
      </p:sp>
      <p:sp>
        <p:nvSpPr>
          <p:cNvPr id="80902" name="Rectangle 6"/>
          <p:cNvSpPr>
            <a:spLocks noGrp="1" noRot="1" noChangeAspect="1" noChangeArrowheads="1" noTextEdit="1"/>
          </p:cNvSpPr>
          <p:nvPr>
            <p:ph type="sldImg" idx="2"/>
          </p:nvPr>
        </p:nvSpPr>
        <p:spPr bwMode="auto">
          <a:xfrm>
            <a:off x="966788" y="604838"/>
            <a:ext cx="5121275" cy="367823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4103" name="Rectangle 7"/>
          <p:cNvSpPr>
            <a:spLocks noChangeArrowheads="1"/>
          </p:cNvSpPr>
          <p:nvPr/>
        </p:nvSpPr>
        <p:spPr bwMode="auto">
          <a:xfrm>
            <a:off x="1054101" y="4730750"/>
            <a:ext cx="969963"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4135" tIns="47068" rIns="94135" bIns="47068">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a:defRPr/>
            </a:pPr>
            <a:r>
              <a:rPr lang="en-US" altLang="en-US" sz="1600" b="1"/>
              <a:t>NOTES</a:t>
            </a:r>
            <a:r>
              <a:rPr lang="en-US" altLang="en-US" sz="1400" b="1"/>
              <a:t>:</a:t>
            </a:r>
          </a:p>
        </p:txBody>
      </p:sp>
    </p:spTree>
    <p:extLst>
      <p:ext uri="{BB962C8B-B14F-4D97-AF65-F5344CB8AC3E}">
        <p14:creationId xmlns:p14="http://schemas.microsoft.com/office/powerpoint/2010/main" val="111227327"/>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58732" indent="-292064" eaLnBrk="0" hangingPunct="0">
              <a:defRPr>
                <a:solidFill>
                  <a:schemeClr val="tx1"/>
                </a:solidFill>
                <a:latin typeface="Arial" pitchFamily="34" charset="0"/>
                <a:ea typeface="ＭＳ Ｐゴシック" pitchFamily="34" charset="-128"/>
              </a:defRPr>
            </a:lvl2pPr>
            <a:lvl3pPr marL="1168256" indent="-233335" eaLnBrk="0" hangingPunct="0">
              <a:defRPr>
                <a:solidFill>
                  <a:schemeClr val="tx1"/>
                </a:solidFill>
                <a:latin typeface="Arial" pitchFamily="34" charset="0"/>
                <a:ea typeface="ＭＳ Ｐゴシック" pitchFamily="34" charset="-128"/>
              </a:defRPr>
            </a:lvl3pPr>
            <a:lvl4pPr marL="1634925" indent="-233335" eaLnBrk="0" hangingPunct="0">
              <a:defRPr>
                <a:solidFill>
                  <a:schemeClr val="tx1"/>
                </a:solidFill>
                <a:latin typeface="Arial" pitchFamily="34" charset="0"/>
                <a:ea typeface="ＭＳ Ｐゴシック" pitchFamily="34" charset="-128"/>
              </a:defRPr>
            </a:lvl4pPr>
            <a:lvl5pPr marL="2103180" indent="-233335" eaLnBrk="0" hangingPunct="0">
              <a:defRPr>
                <a:solidFill>
                  <a:schemeClr val="tx1"/>
                </a:solidFill>
                <a:latin typeface="Arial" pitchFamily="34" charset="0"/>
                <a:ea typeface="ＭＳ Ｐゴシック" pitchFamily="34" charset="-128"/>
              </a:defRPr>
            </a:lvl5pPr>
            <a:lvl6pPr marL="2560324" indent="-233335" eaLnBrk="0" fontAlgn="base" hangingPunct="0">
              <a:spcBef>
                <a:spcPct val="0"/>
              </a:spcBef>
              <a:spcAft>
                <a:spcPct val="0"/>
              </a:spcAft>
              <a:defRPr>
                <a:solidFill>
                  <a:schemeClr val="tx1"/>
                </a:solidFill>
                <a:latin typeface="Arial" pitchFamily="34" charset="0"/>
                <a:ea typeface="ＭＳ Ｐゴシック" pitchFamily="34" charset="-128"/>
              </a:defRPr>
            </a:lvl6pPr>
            <a:lvl7pPr marL="3017468" indent="-233335" eaLnBrk="0" fontAlgn="base" hangingPunct="0">
              <a:spcBef>
                <a:spcPct val="0"/>
              </a:spcBef>
              <a:spcAft>
                <a:spcPct val="0"/>
              </a:spcAft>
              <a:defRPr>
                <a:solidFill>
                  <a:schemeClr val="tx1"/>
                </a:solidFill>
                <a:latin typeface="Arial" pitchFamily="34" charset="0"/>
                <a:ea typeface="ＭＳ Ｐゴシック" pitchFamily="34" charset="-128"/>
              </a:defRPr>
            </a:lvl7pPr>
            <a:lvl8pPr marL="3474612" indent="-233335" eaLnBrk="0" fontAlgn="base" hangingPunct="0">
              <a:spcBef>
                <a:spcPct val="0"/>
              </a:spcBef>
              <a:spcAft>
                <a:spcPct val="0"/>
              </a:spcAft>
              <a:defRPr>
                <a:solidFill>
                  <a:schemeClr val="tx1"/>
                </a:solidFill>
                <a:latin typeface="Arial" pitchFamily="34" charset="0"/>
                <a:ea typeface="ＭＳ Ｐゴシック" pitchFamily="34" charset="-128"/>
              </a:defRPr>
            </a:lvl8pPr>
            <a:lvl9pPr marL="3931757" indent="-233335" eaLnBrk="0" fontAlgn="base" hangingPunct="0">
              <a:spcBef>
                <a:spcPct val="0"/>
              </a:spcBef>
              <a:spcAft>
                <a:spcPct val="0"/>
              </a:spcAft>
              <a:defRPr>
                <a:solidFill>
                  <a:schemeClr val="tx1"/>
                </a:solidFill>
                <a:latin typeface="Arial" pitchFamily="34" charset="0"/>
                <a:ea typeface="ＭＳ Ｐゴシック" pitchFamily="34" charset="-128"/>
              </a:defRPr>
            </a:lvl9pPr>
          </a:lstStyle>
          <a:p>
            <a:fld id="{FA0ACAF9-6D3B-46CF-8D65-48969143B2AD}" type="slidenum">
              <a:rPr lang="en-US" altLang="en-US" sz="1200">
                <a:solidFill>
                  <a:srgbClr val="000000"/>
                </a:solidFill>
              </a:rPr>
              <a:pPr/>
              <a:t>1</a:t>
            </a:fld>
            <a:endParaRPr lang="en-US" altLang="en-US" sz="1200" dirty="0">
              <a:solidFill>
                <a:srgbClr val="000000"/>
              </a:solidFill>
            </a:endParaRPr>
          </a:p>
        </p:txBody>
      </p:sp>
      <p:sp>
        <p:nvSpPr>
          <p:cNvPr id="81923" name="Rectangle 2"/>
          <p:cNvSpPr>
            <a:spLocks noGrp="1" noRot="1" noChangeAspect="1" noChangeArrowheads="1" noTextEdit="1"/>
          </p:cNvSpPr>
          <p:nvPr>
            <p:ph type="sldImg"/>
          </p:nvPr>
        </p:nvSpPr>
        <p:spPr>
          <a:xfrm>
            <a:off x="1095375" y="698500"/>
            <a:ext cx="4862513" cy="3490913"/>
          </a:xfrm>
          <a:ln/>
        </p:spPr>
      </p:sp>
      <p:sp>
        <p:nvSpPr>
          <p:cNvPr id="81924" name="Rectangle 3"/>
          <p:cNvSpPr>
            <a:spLocks noGrp="1" noChangeArrowheads="1"/>
          </p:cNvSpPr>
          <p:nvPr>
            <p:ph type="body" idx="1"/>
          </p:nvPr>
        </p:nvSpPr>
        <p:spPr bwMode="auto">
          <a:xfrm>
            <a:off x="939801" y="4421188"/>
            <a:ext cx="5173663" cy="4189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485" tIns="46744" rIns="93485" bIns="46744"/>
          <a:lstStyle/>
          <a:p>
            <a:pPr eaLnBrk="1" hangingPunct="1"/>
            <a:endParaRPr lang="en-US" altLang="en-US" dirty="0">
              <a:latin typeface="Arial" pitchFamily="34" charset="0"/>
              <a:ea typeface="ＭＳ Ｐゴシック"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p:cNvSpPr>
            <a:spLocks noGrp="1" noChangeArrowheads="1"/>
          </p:cNvSpPr>
          <p:nvPr>
            <p:ph type="sldNum" sz="quarter" idx="5"/>
          </p:nvPr>
        </p:nvSpPr>
        <p:spPr>
          <a:noFill/>
        </p:spPr>
        <p:txBody>
          <a:bodyPr/>
          <a:lstStyle>
            <a:lvl1pPr>
              <a:defRPr sz="2500">
                <a:solidFill>
                  <a:schemeClr val="tx1"/>
                </a:solidFill>
                <a:latin typeface="Arial" charset="0"/>
                <a:ea typeface="ＭＳ Ｐゴシック" charset="0"/>
                <a:cs typeface="ＭＳ Ｐゴシック" charset="0"/>
              </a:defRPr>
            </a:lvl1pPr>
            <a:lvl2pPr marL="759666" indent="-292179">
              <a:defRPr sz="2500">
                <a:solidFill>
                  <a:schemeClr val="tx1"/>
                </a:solidFill>
                <a:latin typeface="Arial" charset="0"/>
                <a:ea typeface="ＭＳ Ｐゴシック" charset="0"/>
              </a:defRPr>
            </a:lvl2pPr>
            <a:lvl3pPr marL="1168718" indent="-233744">
              <a:defRPr sz="2500">
                <a:solidFill>
                  <a:schemeClr val="tx1"/>
                </a:solidFill>
                <a:latin typeface="Arial" charset="0"/>
                <a:ea typeface="ＭＳ Ｐゴシック" charset="0"/>
              </a:defRPr>
            </a:lvl3pPr>
            <a:lvl4pPr marL="1636205" indent="-233744">
              <a:defRPr sz="2500">
                <a:solidFill>
                  <a:schemeClr val="tx1"/>
                </a:solidFill>
                <a:latin typeface="Arial" charset="0"/>
                <a:ea typeface="ＭＳ Ｐゴシック" charset="0"/>
              </a:defRPr>
            </a:lvl4pPr>
            <a:lvl5pPr marL="2103692" indent="-233744">
              <a:defRPr sz="2500">
                <a:solidFill>
                  <a:schemeClr val="tx1"/>
                </a:solidFill>
                <a:latin typeface="Arial" charset="0"/>
                <a:ea typeface="ＭＳ Ｐゴシック" charset="0"/>
              </a:defRPr>
            </a:lvl5pPr>
            <a:lvl6pPr marL="2571179" indent="-233744" eaLnBrk="0" fontAlgn="base" hangingPunct="0">
              <a:spcBef>
                <a:spcPct val="0"/>
              </a:spcBef>
              <a:spcAft>
                <a:spcPct val="0"/>
              </a:spcAft>
              <a:defRPr sz="2500">
                <a:solidFill>
                  <a:schemeClr val="tx1"/>
                </a:solidFill>
                <a:latin typeface="Arial" charset="0"/>
                <a:ea typeface="ＭＳ Ｐゴシック" charset="0"/>
              </a:defRPr>
            </a:lvl6pPr>
            <a:lvl7pPr marL="3038666" indent="-233744" eaLnBrk="0" fontAlgn="base" hangingPunct="0">
              <a:spcBef>
                <a:spcPct val="0"/>
              </a:spcBef>
              <a:spcAft>
                <a:spcPct val="0"/>
              </a:spcAft>
              <a:defRPr sz="2500">
                <a:solidFill>
                  <a:schemeClr val="tx1"/>
                </a:solidFill>
                <a:latin typeface="Arial" charset="0"/>
                <a:ea typeface="ＭＳ Ｐゴシック" charset="0"/>
              </a:defRPr>
            </a:lvl7pPr>
            <a:lvl8pPr marL="3506153" indent="-233744" eaLnBrk="0" fontAlgn="base" hangingPunct="0">
              <a:spcBef>
                <a:spcPct val="0"/>
              </a:spcBef>
              <a:spcAft>
                <a:spcPct val="0"/>
              </a:spcAft>
              <a:defRPr sz="2500">
                <a:solidFill>
                  <a:schemeClr val="tx1"/>
                </a:solidFill>
                <a:latin typeface="Arial" charset="0"/>
                <a:ea typeface="ＭＳ Ｐゴシック" charset="0"/>
              </a:defRPr>
            </a:lvl8pPr>
            <a:lvl9pPr marL="3973640" indent="-233744" eaLnBrk="0" fontAlgn="base" hangingPunct="0">
              <a:spcBef>
                <a:spcPct val="0"/>
              </a:spcBef>
              <a:spcAft>
                <a:spcPct val="0"/>
              </a:spcAft>
              <a:defRPr sz="2500">
                <a:solidFill>
                  <a:schemeClr val="tx1"/>
                </a:solidFill>
                <a:latin typeface="Arial" charset="0"/>
                <a:ea typeface="ＭＳ Ｐゴシック" charset="0"/>
              </a:defRPr>
            </a:lvl9pPr>
          </a:lstStyle>
          <a:p>
            <a:fld id="{EC33ABBA-8EA3-2F44-AD3C-F50FAC1ED215}" type="slidenum">
              <a:rPr lang="en-US" sz="1200"/>
              <a:pPr/>
              <a:t>2</a:t>
            </a:fld>
            <a:endParaRPr lang="en-US" sz="1200"/>
          </a:p>
        </p:txBody>
      </p:sp>
      <p:sp>
        <p:nvSpPr>
          <p:cNvPr id="9218" name="Rectangle 2"/>
          <p:cNvSpPr>
            <a:spLocks noGrp="1" noRot="1" noChangeAspect="1" noChangeArrowheads="1" noTextEdit="1"/>
          </p:cNvSpPr>
          <p:nvPr>
            <p:ph type="sldImg"/>
          </p:nvPr>
        </p:nvSpPr>
        <p:spPr>
          <a:xfrm>
            <a:off x="966788" y="604838"/>
            <a:ext cx="5121275" cy="3678237"/>
          </a:xfrm>
          <a:ln/>
        </p:spPr>
      </p:sp>
      <p:sp>
        <p:nvSpPr>
          <p:cNvPr id="6147" name="Rectangle 3"/>
          <p:cNvSpPr>
            <a:spLocks noGrp="1" noChangeArrowheads="1"/>
          </p:cNvSpPr>
          <p:nvPr>
            <p:ph type="body" idx="1"/>
          </p:nvPr>
        </p:nvSpPr>
        <p:spPr>
          <a:xfrm>
            <a:off x="705327" y="4421823"/>
            <a:ext cx="5642610" cy="4189095"/>
          </a:xfrm>
          <a:prstGeom prst="rect">
            <a:avLst/>
          </a:prstGeom>
          <a:noFill/>
          <a:extLst>
            <a:ext uri="{FAA26D3D-D897-4be2-8F04-BA451C77F1D7}">
              <ma14:placeholderFlag xmlns="" xmlns:ma14="http://schemas.microsoft.com/office/mac/drawingml/2011/main" val="1"/>
            </a:ext>
          </a:extLst>
        </p:spPr>
        <p:txBody>
          <a:bodyPr lIns="93497" tIns="46749" rIns="93497" bIns="46749"/>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p:cNvSpPr>
            <a:spLocks noGrp="1" noChangeArrowheads="1"/>
          </p:cNvSpPr>
          <p:nvPr>
            <p:ph type="sldNum" sz="quarter" idx="5"/>
          </p:nvPr>
        </p:nvSpPr>
        <p:spPr>
          <a:noFill/>
        </p:spPr>
        <p:txBody>
          <a:bodyPr/>
          <a:lstStyle>
            <a:lvl1pPr>
              <a:defRPr sz="2500">
                <a:solidFill>
                  <a:schemeClr val="tx1"/>
                </a:solidFill>
                <a:latin typeface="Arial" charset="0"/>
                <a:ea typeface="ＭＳ Ｐゴシック" charset="0"/>
                <a:cs typeface="ＭＳ Ｐゴシック" charset="0"/>
              </a:defRPr>
            </a:lvl1pPr>
            <a:lvl2pPr marL="759666" indent="-292179">
              <a:defRPr sz="2500">
                <a:solidFill>
                  <a:schemeClr val="tx1"/>
                </a:solidFill>
                <a:latin typeface="Arial" charset="0"/>
                <a:ea typeface="ＭＳ Ｐゴシック" charset="0"/>
              </a:defRPr>
            </a:lvl2pPr>
            <a:lvl3pPr marL="1168718" indent="-233744">
              <a:defRPr sz="2500">
                <a:solidFill>
                  <a:schemeClr val="tx1"/>
                </a:solidFill>
                <a:latin typeface="Arial" charset="0"/>
                <a:ea typeface="ＭＳ Ｐゴシック" charset="0"/>
              </a:defRPr>
            </a:lvl3pPr>
            <a:lvl4pPr marL="1636205" indent="-233744">
              <a:defRPr sz="2500">
                <a:solidFill>
                  <a:schemeClr val="tx1"/>
                </a:solidFill>
                <a:latin typeface="Arial" charset="0"/>
                <a:ea typeface="ＭＳ Ｐゴシック" charset="0"/>
              </a:defRPr>
            </a:lvl4pPr>
            <a:lvl5pPr marL="2103692" indent="-233744">
              <a:defRPr sz="2500">
                <a:solidFill>
                  <a:schemeClr val="tx1"/>
                </a:solidFill>
                <a:latin typeface="Arial" charset="0"/>
                <a:ea typeface="ＭＳ Ｐゴシック" charset="0"/>
              </a:defRPr>
            </a:lvl5pPr>
            <a:lvl6pPr marL="2571179" indent="-233744" eaLnBrk="0" fontAlgn="base" hangingPunct="0">
              <a:spcBef>
                <a:spcPct val="0"/>
              </a:spcBef>
              <a:spcAft>
                <a:spcPct val="0"/>
              </a:spcAft>
              <a:defRPr sz="2500">
                <a:solidFill>
                  <a:schemeClr val="tx1"/>
                </a:solidFill>
                <a:latin typeface="Arial" charset="0"/>
                <a:ea typeface="ＭＳ Ｐゴシック" charset="0"/>
              </a:defRPr>
            </a:lvl6pPr>
            <a:lvl7pPr marL="3038666" indent="-233744" eaLnBrk="0" fontAlgn="base" hangingPunct="0">
              <a:spcBef>
                <a:spcPct val="0"/>
              </a:spcBef>
              <a:spcAft>
                <a:spcPct val="0"/>
              </a:spcAft>
              <a:defRPr sz="2500">
                <a:solidFill>
                  <a:schemeClr val="tx1"/>
                </a:solidFill>
                <a:latin typeface="Arial" charset="0"/>
                <a:ea typeface="ＭＳ Ｐゴシック" charset="0"/>
              </a:defRPr>
            </a:lvl7pPr>
            <a:lvl8pPr marL="3506153" indent="-233744" eaLnBrk="0" fontAlgn="base" hangingPunct="0">
              <a:spcBef>
                <a:spcPct val="0"/>
              </a:spcBef>
              <a:spcAft>
                <a:spcPct val="0"/>
              </a:spcAft>
              <a:defRPr sz="2500">
                <a:solidFill>
                  <a:schemeClr val="tx1"/>
                </a:solidFill>
                <a:latin typeface="Arial" charset="0"/>
                <a:ea typeface="ＭＳ Ｐゴシック" charset="0"/>
              </a:defRPr>
            </a:lvl8pPr>
            <a:lvl9pPr marL="3973640" indent="-233744" eaLnBrk="0" fontAlgn="base" hangingPunct="0">
              <a:spcBef>
                <a:spcPct val="0"/>
              </a:spcBef>
              <a:spcAft>
                <a:spcPct val="0"/>
              </a:spcAft>
              <a:defRPr sz="2500">
                <a:solidFill>
                  <a:schemeClr val="tx1"/>
                </a:solidFill>
                <a:latin typeface="Arial" charset="0"/>
                <a:ea typeface="ＭＳ Ｐゴシック" charset="0"/>
              </a:defRPr>
            </a:lvl9pPr>
          </a:lstStyle>
          <a:p>
            <a:fld id="{72A053CD-3314-4942-A817-5DDE5F3C97C1}" type="slidenum">
              <a:rPr lang="en-US" sz="1200"/>
              <a:pPr/>
              <a:t>6</a:t>
            </a:fld>
            <a:endParaRPr lang="en-US" sz="1200"/>
          </a:p>
        </p:txBody>
      </p:sp>
      <p:sp>
        <p:nvSpPr>
          <p:cNvPr id="11266" name="Rectangle 2"/>
          <p:cNvSpPr>
            <a:spLocks noGrp="1" noRot="1" noChangeAspect="1" noChangeArrowheads="1" noTextEdit="1"/>
          </p:cNvSpPr>
          <p:nvPr>
            <p:ph type="sldImg"/>
          </p:nvPr>
        </p:nvSpPr>
        <p:spPr>
          <a:xfrm>
            <a:off x="966788" y="604838"/>
            <a:ext cx="5121275" cy="3678237"/>
          </a:xfrm>
          <a:ln/>
        </p:spPr>
      </p:sp>
      <p:sp>
        <p:nvSpPr>
          <p:cNvPr id="8195" name="Rectangle 3"/>
          <p:cNvSpPr>
            <a:spLocks noGrp="1" noChangeArrowheads="1"/>
          </p:cNvSpPr>
          <p:nvPr>
            <p:ph type="body" idx="1"/>
          </p:nvPr>
        </p:nvSpPr>
        <p:spPr>
          <a:xfrm>
            <a:off x="705327" y="4421823"/>
            <a:ext cx="5642610" cy="4189095"/>
          </a:xfrm>
          <a:prstGeom prst="rect">
            <a:avLst/>
          </a:prstGeom>
          <a:noFill/>
          <a:extLst>
            <a:ext uri="{FAA26D3D-D897-4be2-8F04-BA451C77F1D7}">
              <ma14:placeholderFlag xmlns="" xmlns:ma14="http://schemas.microsoft.com/office/mac/drawingml/2011/main" val="1"/>
            </a:ext>
          </a:extLst>
        </p:spPr>
        <p:txBody>
          <a:bodyPr lIns="93497" tIns="46749" rIns="93497" bIns="46749"/>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58732" indent="-292064" eaLnBrk="0" hangingPunct="0">
              <a:defRPr>
                <a:solidFill>
                  <a:schemeClr val="tx1"/>
                </a:solidFill>
                <a:latin typeface="Arial" pitchFamily="34" charset="0"/>
                <a:ea typeface="ＭＳ Ｐゴシック" pitchFamily="34" charset="-128"/>
              </a:defRPr>
            </a:lvl2pPr>
            <a:lvl3pPr marL="1168256" indent="-233335" eaLnBrk="0" hangingPunct="0">
              <a:defRPr>
                <a:solidFill>
                  <a:schemeClr val="tx1"/>
                </a:solidFill>
                <a:latin typeface="Arial" pitchFamily="34" charset="0"/>
                <a:ea typeface="ＭＳ Ｐゴシック" pitchFamily="34" charset="-128"/>
              </a:defRPr>
            </a:lvl3pPr>
            <a:lvl4pPr marL="1634925" indent="-233335" eaLnBrk="0" hangingPunct="0">
              <a:defRPr>
                <a:solidFill>
                  <a:schemeClr val="tx1"/>
                </a:solidFill>
                <a:latin typeface="Arial" pitchFamily="34" charset="0"/>
                <a:ea typeface="ＭＳ Ｐゴシック" pitchFamily="34" charset="-128"/>
              </a:defRPr>
            </a:lvl4pPr>
            <a:lvl5pPr marL="2103180" indent="-233335" eaLnBrk="0" hangingPunct="0">
              <a:defRPr>
                <a:solidFill>
                  <a:schemeClr val="tx1"/>
                </a:solidFill>
                <a:latin typeface="Arial" pitchFamily="34" charset="0"/>
                <a:ea typeface="ＭＳ Ｐゴシック" pitchFamily="34" charset="-128"/>
              </a:defRPr>
            </a:lvl5pPr>
            <a:lvl6pPr marL="2560324" indent="-233335" eaLnBrk="0" fontAlgn="base" hangingPunct="0">
              <a:spcBef>
                <a:spcPct val="0"/>
              </a:spcBef>
              <a:spcAft>
                <a:spcPct val="0"/>
              </a:spcAft>
              <a:defRPr>
                <a:solidFill>
                  <a:schemeClr val="tx1"/>
                </a:solidFill>
                <a:latin typeface="Arial" pitchFamily="34" charset="0"/>
                <a:ea typeface="ＭＳ Ｐゴシック" pitchFamily="34" charset="-128"/>
              </a:defRPr>
            </a:lvl6pPr>
            <a:lvl7pPr marL="3017468" indent="-233335" eaLnBrk="0" fontAlgn="base" hangingPunct="0">
              <a:spcBef>
                <a:spcPct val="0"/>
              </a:spcBef>
              <a:spcAft>
                <a:spcPct val="0"/>
              </a:spcAft>
              <a:defRPr>
                <a:solidFill>
                  <a:schemeClr val="tx1"/>
                </a:solidFill>
                <a:latin typeface="Arial" pitchFamily="34" charset="0"/>
                <a:ea typeface="ＭＳ Ｐゴシック" pitchFamily="34" charset="-128"/>
              </a:defRPr>
            </a:lvl7pPr>
            <a:lvl8pPr marL="3474612" indent="-233335" eaLnBrk="0" fontAlgn="base" hangingPunct="0">
              <a:spcBef>
                <a:spcPct val="0"/>
              </a:spcBef>
              <a:spcAft>
                <a:spcPct val="0"/>
              </a:spcAft>
              <a:defRPr>
                <a:solidFill>
                  <a:schemeClr val="tx1"/>
                </a:solidFill>
                <a:latin typeface="Arial" pitchFamily="34" charset="0"/>
                <a:ea typeface="ＭＳ Ｐゴシック" pitchFamily="34" charset="-128"/>
              </a:defRPr>
            </a:lvl8pPr>
            <a:lvl9pPr marL="3931757" indent="-233335" eaLnBrk="0" fontAlgn="base" hangingPunct="0">
              <a:spcBef>
                <a:spcPct val="0"/>
              </a:spcBef>
              <a:spcAft>
                <a:spcPct val="0"/>
              </a:spcAft>
              <a:defRPr>
                <a:solidFill>
                  <a:schemeClr val="tx1"/>
                </a:solidFill>
                <a:latin typeface="Arial" pitchFamily="34" charset="0"/>
                <a:ea typeface="ＭＳ Ｐゴシック" pitchFamily="34" charset="-128"/>
              </a:defRPr>
            </a:lvl9pPr>
          </a:lstStyle>
          <a:p>
            <a:fld id="{07DF1D6B-FC99-4C3E-8467-71B5870506E6}" type="slidenum">
              <a:rPr lang="en-US" altLang="en-US" sz="1200">
                <a:solidFill>
                  <a:srgbClr val="000000"/>
                </a:solidFill>
              </a:rPr>
              <a:pPr/>
              <a:t>13</a:t>
            </a:fld>
            <a:endParaRPr lang="en-US" altLang="en-US" sz="1200" dirty="0">
              <a:solidFill>
                <a:srgbClr val="000000"/>
              </a:solidFill>
            </a:endParaRPr>
          </a:p>
        </p:txBody>
      </p:sp>
      <p:sp>
        <p:nvSpPr>
          <p:cNvPr id="82947" name="Rectangle 2"/>
          <p:cNvSpPr>
            <a:spLocks noGrp="1" noRot="1" noChangeAspect="1" noChangeArrowheads="1" noTextEdit="1"/>
          </p:cNvSpPr>
          <p:nvPr>
            <p:ph type="sldImg"/>
          </p:nvPr>
        </p:nvSpPr>
        <p:spPr>
          <a:xfrm>
            <a:off x="1095375" y="698500"/>
            <a:ext cx="4862513" cy="3490913"/>
          </a:xfrm>
          <a:ln/>
        </p:spPr>
      </p:sp>
      <p:sp>
        <p:nvSpPr>
          <p:cNvPr id="82948" name="Rectangle 3"/>
          <p:cNvSpPr>
            <a:spLocks noGrp="1" noChangeArrowheads="1"/>
          </p:cNvSpPr>
          <p:nvPr>
            <p:ph type="body" idx="1"/>
          </p:nvPr>
        </p:nvSpPr>
        <p:spPr bwMode="auto">
          <a:xfrm>
            <a:off x="939801" y="4421188"/>
            <a:ext cx="5173663" cy="4189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485" tIns="46744" rIns="93485" bIns="46744"/>
          <a:lstStyle/>
          <a:p>
            <a:pPr eaLnBrk="1" hangingPunct="1"/>
            <a:endParaRPr lang="en-US" altLang="en-US" dirty="0">
              <a:latin typeface="Arial" pitchFamily="34" charset="0"/>
              <a:ea typeface="ＭＳ Ｐゴシック"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380" y="2243851"/>
            <a:ext cx="8549640" cy="1548290"/>
          </a:xfrm>
        </p:spPr>
        <p:txBody>
          <a:bodyPr/>
          <a:lstStyle/>
          <a:p>
            <a:r>
              <a:rPr lang="en-US"/>
              <a:t>Click to edit Master title style</a:t>
            </a:r>
          </a:p>
        </p:txBody>
      </p:sp>
      <p:sp>
        <p:nvSpPr>
          <p:cNvPr id="3" name="Subtitle 2"/>
          <p:cNvSpPr>
            <a:spLocks noGrp="1"/>
          </p:cNvSpPr>
          <p:nvPr>
            <p:ph type="subTitle" idx="1"/>
          </p:nvPr>
        </p:nvSpPr>
        <p:spPr>
          <a:xfrm>
            <a:off x="1508760" y="4093104"/>
            <a:ext cx="7040880" cy="1845910"/>
          </a:xfrm>
        </p:spPr>
        <p:txBody>
          <a:bodyPr/>
          <a:lstStyle>
            <a:lvl1pPr marL="0" indent="0" algn="ctr">
              <a:buNone/>
              <a:defRPr/>
            </a:lvl1pPr>
            <a:lvl2pPr marL="493730" indent="0" algn="ctr">
              <a:buNone/>
              <a:defRPr/>
            </a:lvl2pPr>
            <a:lvl3pPr marL="987461" indent="0" algn="ctr">
              <a:buNone/>
              <a:defRPr/>
            </a:lvl3pPr>
            <a:lvl4pPr marL="1481191" indent="0" algn="ctr">
              <a:buNone/>
              <a:defRPr/>
            </a:lvl4pPr>
            <a:lvl5pPr marL="1974921" indent="0" algn="ctr">
              <a:buNone/>
              <a:defRPr/>
            </a:lvl5pPr>
            <a:lvl6pPr marL="2468651" indent="0" algn="ctr">
              <a:buNone/>
              <a:defRPr/>
            </a:lvl6pPr>
            <a:lvl7pPr marL="2962382" indent="0" algn="ctr">
              <a:buNone/>
              <a:defRPr/>
            </a:lvl7pPr>
            <a:lvl8pPr marL="3456112" indent="0" algn="ctr">
              <a:buNone/>
              <a:defRPr/>
            </a:lvl8pPr>
            <a:lvl9pPr marL="3949842" indent="0" algn="ctr">
              <a:buNone/>
              <a:defRPr/>
            </a:lvl9pPr>
          </a:lstStyle>
          <a:p>
            <a:r>
              <a:rPr lang="en-US"/>
              <a:t>Click to edit Master subtitle style</a:t>
            </a:r>
          </a:p>
        </p:txBody>
      </p:sp>
      <p:sp>
        <p:nvSpPr>
          <p:cNvPr id="4" name="Slide Number Placeholder 5"/>
          <p:cNvSpPr txBox="1">
            <a:spLocks/>
          </p:cNvSpPr>
          <p:nvPr userDrawn="1"/>
        </p:nvSpPr>
        <p:spPr>
          <a:xfrm>
            <a:off x="4470400" y="6729044"/>
            <a:ext cx="1424940" cy="240771"/>
          </a:xfrm>
          <a:prstGeom prst="rect">
            <a:avLst/>
          </a:prstGeom>
        </p:spPr>
        <p:txBody>
          <a:bodyPr lIns="98746" tIns="49373" rIns="98746" bIns="49373"/>
          <a:lstStyle>
            <a:defPPr>
              <a:defRPr lang="en-US"/>
            </a:defPPr>
            <a:lvl1pPr algn="l"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fld id="{47F91338-35B5-43FE-A52B-B8B485314244}" type="slidenum">
              <a:rPr lang="en-US" altLang="en-US" smtClean="0">
                <a:solidFill>
                  <a:schemeClr val="bg1"/>
                </a:solidFill>
              </a:rPr>
              <a:pPr/>
              <a:t>‹#›</a:t>
            </a:fld>
            <a:endParaRPr lang="en-US" altLang="en-US" dirty="0">
              <a:solidFill>
                <a:schemeClr val="bg1"/>
              </a:solidFill>
            </a:endParaRPr>
          </a:p>
        </p:txBody>
      </p:sp>
    </p:spTree>
    <p:extLst>
      <p:ext uri="{BB962C8B-B14F-4D97-AF65-F5344CB8AC3E}">
        <p14:creationId xmlns:p14="http://schemas.microsoft.com/office/powerpoint/2010/main" val="507347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36815" y="961412"/>
            <a:ext cx="2137410" cy="54591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24585" y="961412"/>
            <a:ext cx="6244590" cy="54591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txBox="1">
            <a:spLocks/>
          </p:cNvSpPr>
          <p:nvPr userDrawn="1"/>
        </p:nvSpPr>
        <p:spPr>
          <a:xfrm>
            <a:off x="4470400" y="6446819"/>
            <a:ext cx="1424940" cy="240771"/>
          </a:xfrm>
          <a:prstGeom prst="rect">
            <a:avLst/>
          </a:prstGeom>
        </p:spPr>
        <p:txBody>
          <a:bodyPr lIns="98746" tIns="49373" rIns="98746" bIns="49373"/>
          <a:lstStyle>
            <a:defPPr>
              <a:defRPr lang="en-US"/>
            </a:defPPr>
            <a:lvl1pPr algn="l"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fld id="{47F91338-35B5-43FE-A52B-B8B485314244}" type="slidenum">
              <a:rPr lang="en-US" altLang="en-US" smtClean="0">
                <a:solidFill>
                  <a:schemeClr val="bg1"/>
                </a:solidFill>
              </a:rPr>
              <a:pPr/>
              <a:t>‹#›</a:t>
            </a:fld>
            <a:endParaRPr lang="en-US" altLang="en-US">
              <a:solidFill>
                <a:schemeClr val="bg1"/>
              </a:solidFill>
            </a:endParaRPr>
          </a:p>
        </p:txBody>
      </p:sp>
    </p:spTree>
    <p:extLst>
      <p:ext uri="{BB962C8B-B14F-4D97-AF65-F5344CB8AC3E}">
        <p14:creationId xmlns:p14="http://schemas.microsoft.com/office/powerpoint/2010/main" val="3378408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507014" y="317684"/>
            <a:ext cx="8044973" cy="1203854"/>
          </a:xfrm>
        </p:spPr>
        <p:txBody>
          <a:bodyPr/>
          <a:lstStyle/>
          <a:p>
            <a:r>
              <a:rPr lang="en-US"/>
              <a:t>Click to edit Master title style</a:t>
            </a:r>
            <a:endParaRPr lang="en-AU"/>
          </a:p>
        </p:txBody>
      </p:sp>
      <p:sp>
        <p:nvSpPr>
          <p:cNvPr id="3" name="Text Placeholder 2"/>
          <p:cNvSpPr>
            <a:spLocks noGrp="1"/>
          </p:cNvSpPr>
          <p:nvPr>
            <p:ph type="body" sz="half" idx="1"/>
          </p:nvPr>
        </p:nvSpPr>
        <p:spPr>
          <a:xfrm>
            <a:off x="1507014" y="1924495"/>
            <a:ext cx="3937793" cy="4333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quarter" idx="2"/>
          </p:nvPr>
        </p:nvSpPr>
        <p:spPr>
          <a:xfrm>
            <a:off x="5612448" y="1924495"/>
            <a:ext cx="3939540" cy="20866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Content Placeholder 4"/>
          <p:cNvSpPr>
            <a:spLocks noGrp="1"/>
          </p:cNvSpPr>
          <p:nvPr>
            <p:ph sz="quarter" idx="3"/>
          </p:nvPr>
        </p:nvSpPr>
        <p:spPr>
          <a:xfrm>
            <a:off x="5612448" y="4171689"/>
            <a:ext cx="3939540" cy="20866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Date Placeholder 5"/>
          <p:cNvSpPr>
            <a:spLocks noGrp="1"/>
          </p:cNvSpPr>
          <p:nvPr>
            <p:ph type="dt" sz="half" idx="10"/>
          </p:nvPr>
        </p:nvSpPr>
        <p:spPr>
          <a:xfrm>
            <a:off x="502920" y="6581069"/>
            <a:ext cx="2346960" cy="481542"/>
          </a:xfrm>
          <a:prstGeom prst="rect">
            <a:avLst/>
          </a:prstGeom>
        </p:spPr>
        <p:txBody>
          <a:bodyPr lIns="98746" tIns="49373" rIns="98746" bIns="49373"/>
          <a:lstStyle>
            <a:lvl1pPr>
              <a:defRPr/>
            </a:lvl1pPr>
          </a:lstStyle>
          <a:p>
            <a:endParaRPr lang="en-AU"/>
          </a:p>
        </p:txBody>
      </p:sp>
      <p:sp>
        <p:nvSpPr>
          <p:cNvPr id="7" name="Footer Placeholder 6"/>
          <p:cNvSpPr>
            <a:spLocks noGrp="1"/>
          </p:cNvSpPr>
          <p:nvPr>
            <p:ph type="ftr" sz="quarter" idx="11"/>
          </p:nvPr>
        </p:nvSpPr>
        <p:spPr>
          <a:xfrm>
            <a:off x="3436620" y="6581069"/>
            <a:ext cx="3185160" cy="481542"/>
          </a:xfrm>
          <a:prstGeom prst="rect">
            <a:avLst/>
          </a:prstGeom>
        </p:spPr>
        <p:txBody>
          <a:bodyPr lIns="98746" tIns="49373" rIns="98746" bIns="49373"/>
          <a:lstStyle>
            <a:lvl1pPr>
              <a:defRPr/>
            </a:lvl1pPr>
          </a:lstStyle>
          <a:p>
            <a:r>
              <a:rPr lang="en-AU"/>
              <a:t>Nguyen, N., Bosch, O. &amp; Smith, C.</a:t>
            </a:r>
          </a:p>
        </p:txBody>
      </p:sp>
      <p:sp>
        <p:nvSpPr>
          <p:cNvPr id="8" name="Slide Number Placeholder 7"/>
          <p:cNvSpPr>
            <a:spLocks noGrp="1"/>
          </p:cNvSpPr>
          <p:nvPr>
            <p:ph type="sldNum" sz="quarter" idx="12"/>
          </p:nvPr>
        </p:nvSpPr>
        <p:spPr>
          <a:xfrm>
            <a:off x="7208520" y="6581069"/>
            <a:ext cx="2346960" cy="481542"/>
          </a:xfrm>
          <a:prstGeom prst="rect">
            <a:avLst/>
          </a:prstGeom>
        </p:spPr>
        <p:txBody>
          <a:bodyPr lIns="98746" tIns="49373" rIns="98746" bIns="49373"/>
          <a:lstStyle>
            <a:lvl1pPr>
              <a:defRPr/>
            </a:lvl1pPr>
          </a:lstStyle>
          <a:p>
            <a:fld id="{0E96B35E-F2EB-4FFE-AF27-5559508BF698}" type="slidenum">
              <a:rPr lang="en-AU"/>
              <a:pPr/>
              <a:t>‹#›</a:t>
            </a:fld>
            <a:endParaRPr lang="en-AU"/>
          </a:p>
        </p:txBody>
      </p:sp>
    </p:spTree>
    <p:extLst>
      <p:ext uri="{BB962C8B-B14F-4D97-AF65-F5344CB8AC3E}">
        <p14:creationId xmlns:p14="http://schemas.microsoft.com/office/powerpoint/2010/main" val="32133029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5" name="Title 1"/>
          <p:cNvSpPr>
            <a:spLocks noGrp="1"/>
          </p:cNvSpPr>
          <p:nvPr>
            <p:ph type="title"/>
          </p:nvPr>
        </p:nvSpPr>
        <p:spPr>
          <a:xfrm>
            <a:off x="2973864" y="289260"/>
            <a:ext cx="6948328" cy="1203854"/>
          </a:xfrm>
          <a:prstGeom prst="rect">
            <a:avLst/>
          </a:prstGeom>
        </p:spPr>
        <p:txBody>
          <a:bodyPr/>
          <a:lstStyle/>
          <a:p>
            <a:r>
              <a:rPr lang="en-US"/>
              <a:t>Click to edit Master title style</a:t>
            </a:r>
          </a:p>
        </p:txBody>
      </p:sp>
      <p:sp>
        <p:nvSpPr>
          <p:cNvPr id="6" name="Content Placeholder 2"/>
          <p:cNvSpPr>
            <a:spLocks noGrp="1"/>
          </p:cNvSpPr>
          <p:nvPr>
            <p:ph idx="1"/>
          </p:nvPr>
        </p:nvSpPr>
        <p:spPr>
          <a:xfrm>
            <a:off x="2963387" y="1685396"/>
            <a:ext cx="6958806" cy="4766929"/>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52062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23950" y="494665"/>
            <a:ext cx="8550275" cy="1044575"/>
          </a:xfrm>
        </p:spPr>
        <p:txBody>
          <a:bodyPr/>
          <a:lstStyle/>
          <a:p>
            <a:r>
              <a:rPr lang="en-US" dirty="0"/>
              <a:t>Click to edit Master title style</a:t>
            </a:r>
          </a:p>
        </p:txBody>
      </p:sp>
      <p:sp>
        <p:nvSpPr>
          <p:cNvPr id="3" name="Content Placeholder 2"/>
          <p:cNvSpPr>
            <a:spLocks noGrp="1"/>
          </p:cNvSpPr>
          <p:nvPr>
            <p:ph idx="1"/>
          </p:nvPr>
        </p:nvSpPr>
        <p:spPr>
          <a:xfrm>
            <a:off x="1123950" y="1699895"/>
            <a:ext cx="8550275" cy="4538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txBox="1">
            <a:spLocks/>
          </p:cNvSpPr>
          <p:nvPr userDrawn="1"/>
        </p:nvSpPr>
        <p:spPr>
          <a:xfrm>
            <a:off x="4470400" y="6706466"/>
            <a:ext cx="1424940" cy="240771"/>
          </a:xfrm>
          <a:prstGeom prst="rect">
            <a:avLst/>
          </a:prstGeom>
        </p:spPr>
        <p:txBody>
          <a:bodyPr lIns="98746" tIns="49373" rIns="98746" bIns="49373"/>
          <a:lstStyle>
            <a:defPPr>
              <a:defRPr lang="en-US"/>
            </a:defPPr>
            <a:lvl1pPr algn="l"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fld id="{47F91338-35B5-43FE-A52B-B8B485314244}" type="slidenum">
              <a:rPr lang="en-US" altLang="en-US" smtClean="0">
                <a:solidFill>
                  <a:schemeClr val="bg1"/>
                </a:solidFill>
              </a:rPr>
              <a:pPr/>
              <a:t>‹#›</a:t>
            </a:fld>
            <a:endParaRPr lang="en-US" altLang="en-US" dirty="0">
              <a:solidFill>
                <a:schemeClr val="bg1"/>
              </a:solidFill>
            </a:endParaRPr>
          </a:p>
        </p:txBody>
      </p:sp>
    </p:spTree>
    <p:extLst>
      <p:ext uri="{BB962C8B-B14F-4D97-AF65-F5344CB8AC3E}">
        <p14:creationId xmlns:p14="http://schemas.microsoft.com/office/powerpoint/2010/main" val="1963607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4544" y="4641527"/>
            <a:ext cx="8549640" cy="1434593"/>
          </a:xfrm>
        </p:spPr>
        <p:txBody>
          <a:bodyPr/>
          <a:lstStyle>
            <a:lvl1pPr algn="l">
              <a:defRPr sz="4300" b="1" cap="all"/>
            </a:lvl1pPr>
          </a:lstStyle>
          <a:p>
            <a:r>
              <a:rPr lang="en-US"/>
              <a:t>Click to edit Master title style</a:t>
            </a:r>
          </a:p>
        </p:txBody>
      </p:sp>
      <p:sp>
        <p:nvSpPr>
          <p:cNvPr id="3" name="Text Placeholder 2"/>
          <p:cNvSpPr>
            <a:spLocks noGrp="1"/>
          </p:cNvSpPr>
          <p:nvPr>
            <p:ph type="body" idx="1"/>
          </p:nvPr>
        </p:nvSpPr>
        <p:spPr>
          <a:xfrm>
            <a:off x="794544" y="3061469"/>
            <a:ext cx="8549640" cy="1580058"/>
          </a:xfrm>
        </p:spPr>
        <p:txBody>
          <a:bodyPr anchor="b"/>
          <a:lstStyle>
            <a:lvl1pPr marL="0" indent="0">
              <a:buNone/>
              <a:defRPr sz="2200"/>
            </a:lvl1pPr>
            <a:lvl2pPr marL="493730" indent="0">
              <a:buNone/>
              <a:defRPr sz="1900"/>
            </a:lvl2pPr>
            <a:lvl3pPr marL="987461" indent="0">
              <a:buNone/>
              <a:defRPr sz="1700"/>
            </a:lvl3pPr>
            <a:lvl4pPr marL="1481191" indent="0">
              <a:buNone/>
              <a:defRPr sz="1500"/>
            </a:lvl4pPr>
            <a:lvl5pPr marL="1974921" indent="0">
              <a:buNone/>
              <a:defRPr sz="1500"/>
            </a:lvl5pPr>
            <a:lvl6pPr marL="2468651" indent="0">
              <a:buNone/>
              <a:defRPr sz="1500"/>
            </a:lvl6pPr>
            <a:lvl7pPr marL="2962382" indent="0">
              <a:buNone/>
              <a:defRPr sz="1500"/>
            </a:lvl7pPr>
            <a:lvl8pPr marL="3456112" indent="0">
              <a:buNone/>
              <a:defRPr sz="1500"/>
            </a:lvl8pPr>
            <a:lvl9pPr marL="3949842" indent="0">
              <a:buNone/>
              <a:defRPr sz="1500"/>
            </a:lvl9pPr>
          </a:lstStyle>
          <a:p>
            <a:pPr lvl="0"/>
            <a:r>
              <a:rPr lang="en-US"/>
              <a:t>Click to edit Master text styles</a:t>
            </a:r>
          </a:p>
        </p:txBody>
      </p:sp>
      <p:sp>
        <p:nvSpPr>
          <p:cNvPr id="4" name="Slide Number Placeholder 5"/>
          <p:cNvSpPr txBox="1">
            <a:spLocks/>
          </p:cNvSpPr>
          <p:nvPr userDrawn="1"/>
        </p:nvSpPr>
        <p:spPr>
          <a:xfrm>
            <a:off x="4470400" y="6762911"/>
            <a:ext cx="1424940" cy="240771"/>
          </a:xfrm>
          <a:prstGeom prst="rect">
            <a:avLst/>
          </a:prstGeom>
        </p:spPr>
        <p:txBody>
          <a:bodyPr lIns="98746" tIns="49373" rIns="98746" bIns="49373"/>
          <a:lstStyle>
            <a:defPPr>
              <a:defRPr lang="en-US"/>
            </a:defPPr>
            <a:lvl1pPr algn="l"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fld id="{47F91338-35B5-43FE-A52B-B8B485314244}" type="slidenum">
              <a:rPr lang="en-US" altLang="en-US" smtClean="0">
                <a:solidFill>
                  <a:schemeClr val="bg1"/>
                </a:solidFill>
              </a:rPr>
              <a:pPr/>
              <a:t>‹#›</a:t>
            </a:fld>
            <a:endParaRPr lang="en-US" altLang="en-US">
              <a:solidFill>
                <a:schemeClr val="bg1"/>
              </a:solidFill>
            </a:endParaRPr>
          </a:p>
        </p:txBody>
      </p:sp>
    </p:spTree>
    <p:extLst>
      <p:ext uri="{BB962C8B-B14F-4D97-AF65-F5344CB8AC3E}">
        <p14:creationId xmlns:p14="http://schemas.microsoft.com/office/powerpoint/2010/main" val="585930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23950" y="382905"/>
            <a:ext cx="8550275" cy="1044575"/>
          </a:xfrm>
        </p:spPr>
        <p:txBody>
          <a:bodyPr/>
          <a:lstStyle/>
          <a:p>
            <a:r>
              <a:rPr lang="en-US"/>
              <a:t>Click to edit Master title style</a:t>
            </a:r>
          </a:p>
        </p:txBody>
      </p:sp>
      <p:sp>
        <p:nvSpPr>
          <p:cNvPr id="3" name="Content Placeholder 2"/>
          <p:cNvSpPr>
            <a:spLocks noGrp="1"/>
          </p:cNvSpPr>
          <p:nvPr>
            <p:ph sz="half" idx="1"/>
          </p:nvPr>
        </p:nvSpPr>
        <p:spPr>
          <a:xfrm>
            <a:off x="1124585" y="1554481"/>
            <a:ext cx="4191000" cy="4673036"/>
          </a:xfrm>
        </p:spPr>
        <p:txBody>
          <a:bodyPr/>
          <a:lstStyle>
            <a:lvl1pPr>
              <a:defRPr sz="3000"/>
            </a:lvl1pPr>
            <a:lvl2pPr>
              <a:defRPr sz="2600"/>
            </a:lvl2pPr>
            <a:lvl3pPr>
              <a:defRPr sz="22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483225" y="1554481"/>
            <a:ext cx="4191000" cy="4673036"/>
          </a:xfrm>
        </p:spPr>
        <p:txBody>
          <a:bodyPr/>
          <a:lstStyle>
            <a:lvl1pPr>
              <a:defRPr sz="3000"/>
            </a:lvl1pPr>
            <a:lvl2pPr>
              <a:defRPr sz="2600"/>
            </a:lvl2pPr>
            <a:lvl3pPr>
              <a:defRPr sz="22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txBox="1">
            <a:spLocks/>
          </p:cNvSpPr>
          <p:nvPr userDrawn="1"/>
        </p:nvSpPr>
        <p:spPr>
          <a:xfrm>
            <a:off x="4470400" y="6785489"/>
            <a:ext cx="1424940" cy="240771"/>
          </a:xfrm>
          <a:prstGeom prst="rect">
            <a:avLst/>
          </a:prstGeom>
        </p:spPr>
        <p:txBody>
          <a:bodyPr lIns="98746" tIns="49373" rIns="98746" bIns="49373"/>
          <a:lstStyle>
            <a:defPPr>
              <a:defRPr lang="en-US"/>
            </a:defPPr>
            <a:lvl1pPr algn="l"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fld id="{47F91338-35B5-43FE-A52B-B8B485314244}" type="slidenum">
              <a:rPr lang="en-US" altLang="en-US" smtClean="0">
                <a:solidFill>
                  <a:schemeClr val="bg1"/>
                </a:solidFill>
              </a:rPr>
              <a:pPr/>
              <a:t>‹#›</a:t>
            </a:fld>
            <a:endParaRPr lang="en-US" altLang="en-US">
              <a:solidFill>
                <a:schemeClr val="bg1"/>
              </a:solidFill>
            </a:endParaRPr>
          </a:p>
        </p:txBody>
      </p:sp>
    </p:spTree>
    <p:extLst>
      <p:ext uri="{BB962C8B-B14F-4D97-AF65-F5344CB8AC3E}">
        <p14:creationId xmlns:p14="http://schemas.microsoft.com/office/powerpoint/2010/main" val="2596748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5"/>
          <p:cNvSpPr txBox="1">
            <a:spLocks/>
          </p:cNvSpPr>
          <p:nvPr userDrawn="1"/>
        </p:nvSpPr>
        <p:spPr>
          <a:xfrm>
            <a:off x="4470400" y="6796778"/>
            <a:ext cx="1424940" cy="240771"/>
          </a:xfrm>
          <a:prstGeom prst="rect">
            <a:avLst/>
          </a:prstGeom>
        </p:spPr>
        <p:txBody>
          <a:bodyPr lIns="98746" tIns="49373" rIns="98746" bIns="49373"/>
          <a:lstStyle>
            <a:defPPr>
              <a:defRPr lang="en-US"/>
            </a:defPPr>
            <a:lvl1pPr algn="l"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fld id="{47F91338-35B5-43FE-A52B-B8B485314244}" type="slidenum">
              <a:rPr lang="en-US" altLang="en-US" smtClean="0">
                <a:solidFill>
                  <a:schemeClr val="bg1"/>
                </a:solidFill>
              </a:rPr>
              <a:pPr/>
              <a:t>‹#›</a:t>
            </a:fld>
            <a:endParaRPr lang="en-US" altLang="en-US">
              <a:solidFill>
                <a:schemeClr val="bg1"/>
              </a:solidFill>
            </a:endParaRPr>
          </a:p>
        </p:txBody>
      </p:sp>
    </p:spTree>
    <p:extLst>
      <p:ext uri="{BB962C8B-B14F-4D97-AF65-F5344CB8AC3E}">
        <p14:creationId xmlns:p14="http://schemas.microsoft.com/office/powerpoint/2010/main" val="2024075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txBox="1">
            <a:spLocks/>
          </p:cNvSpPr>
          <p:nvPr userDrawn="1"/>
        </p:nvSpPr>
        <p:spPr>
          <a:xfrm>
            <a:off x="4470400" y="6785489"/>
            <a:ext cx="1424940" cy="240771"/>
          </a:xfrm>
          <a:prstGeom prst="rect">
            <a:avLst/>
          </a:prstGeom>
        </p:spPr>
        <p:txBody>
          <a:bodyPr lIns="98746" tIns="49373" rIns="98746" bIns="49373"/>
          <a:lstStyle>
            <a:defPPr>
              <a:defRPr lang="en-US"/>
            </a:defPPr>
            <a:lvl1pPr algn="l"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fld id="{47F91338-35B5-43FE-A52B-B8B485314244}" type="slidenum">
              <a:rPr lang="en-US" altLang="en-US" smtClean="0">
                <a:solidFill>
                  <a:schemeClr val="bg1"/>
                </a:solidFill>
              </a:rPr>
              <a:pPr/>
              <a:t>‹#›</a:t>
            </a:fld>
            <a:endParaRPr lang="en-US" altLang="en-US">
              <a:solidFill>
                <a:schemeClr val="bg1"/>
              </a:solidFill>
            </a:endParaRPr>
          </a:p>
        </p:txBody>
      </p:sp>
    </p:spTree>
    <p:extLst>
      <p:ext uri="{BB962C8B-B14F-4D97-AF65-F5344CB8AC3E}">
        <p14:creationId xmlns:p14="http://schemas.microsoft.com/office/powerpoint/2010/main" val="4002320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2921" y="287588"/>
            <a:ext cx="3309144" cy="1223918"/>
          </a:xfrm>
        </p:spPr>
        <p:txBody>
          <a:bodyPr anchor="b"/>
          <a:lstStyle>
            <a:lvl1pPr algn="l">
              <a:defRPr sz="2200" b="1"/>
            </a:lvl1pPr>
          </a:lstStyle>
          <a:p>
            <a:r>
              <a:rPr lang="en-US"/>
              <a:t>Click to edit Master title style</a:t>
            </a:r>
          </a:p>
        </p:txBody>
      </p:sp>
      <p:sp>
        <p:nvSpPr>
          <p:cNvPr id="3" name="Content Placeholder 2"/>
          <p:cNvSpPr>
            <a:spLocks noGrp="1"/>
          </p:cNvSpPr>
          <p:nvPr>
            <p:ph idx="1"/>
          </p:nvPr>
        </p:nvSpPr>
        <p:spPr>
          <a:xfrm>
            <a:off x="3932555" y="287588"/>
            <a:ext cx="5622925" cy="6164737"/>
          </a:xfrm>
        </p:spPr>
        <p:txBody>
          <a:bodyPr/>
          <a:lstStyle>
            <a:lvl1pPr>
              <a:defRPr sz="3500"/>
            </a:lvl1pPr>
            <a:lvl2pPr>
              <a:defRPr sz="3000"/>
            </a:lvl2pPr>
            <a:lvl3pPr>
              <a:defRPr sz="260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02921" y="1511506"/>
            <a:ext cx="3309144" cy="4940819"/>
          </a:xfrm>
        </p:spPr>
        <p:txBody>
          <a:bodyPr/>
          <a:lstStyle>
            <a:lvl1pPr marL="0" indent="0">
              <a:buNone/>
              <a:defRPr sz="1500"/>
            </a:lvl1pPr>
            <a:lvl2pPr marL="493730" indent="0">
              <a:buNone/>
              <a:defRPr sz="1300"/>
            </a:lvl2pPr>
            <a:lvl3pPr marL="987461" indent="0">
              <a:buNone/>
              <a:defRPr sz="1100"/>
            </a:lvl3pPr>
            <a:lvl4pPr marL="1481191" indent="0">
              <a:buNone/>
              <a:defRPr sz="1000"/>
            </a:lvl4pPr>
            <a:lvl5pPr marL="1974921" indent="0">
              <a:buNone/>
              <a:defRPr sz="1000"/>
            </a:lvl5pPr>
            <a:lvl6pPr marL="2468651" indent="0">
              <a:buNone/>
              <a:defRPr sz="1000"/>
            </a:lvl6pPr>
            <a:lvl7pPr marL="2962382" indent="0">
              <a:buNone/>
              <a:defRPr sz="1000"/>
            </a:lvl7pPr>
            <a:lvl8pPr marL="3456112" indent="0">
              <a:buNone/>
              <a:defRPr sz="1000"/>
            </a:lvl8pPr>
            <a:lvl9pPr marL="3949842" indent="0">
              <a:buNone/>
              <a:defRPr sz="1000"/>
            </a:lvl9pPr>
          </a:lstStyle>
          <a:p>
            <a:pPr lvl="0"/>
            <a:r>
              <a:rPr lang="en-US"/>
              <a:t>Click to edit Master text styles</a:t>
            </a:r>
          </a:p>
        </p:txBody>
      </p:sp>
      <p:sp>
        <p:nvSpPr>
          <p:cNvPr id="5" name="Slide Number Placeholder 5"/>
          <p:cNvSpPr txBox="1">
            <a:spLocks/>
          </p:cNvSpPr>
          <p:nvPr userDrawn="1"/>
        </p:nvSpPr>
        <p:spPr>
          <a:xfrm>
            <a:off x="4470400" y="6446819"/>
            <a:ext cx="1424940" cy="240771"/>
          </a:xfrm>
          <a:prstGeom prst="rect">
            <a:avLst/>
          </a:prstGeom>
        </p:spPr>
        <p:txBody>
          <a:bodyPr lIns="98746" tIns="49373" rIns="98746" bIns="49373"/>
          <a:lstStyle>
            <a:defPPr>
              <a:defRPr lang="en-US"/>
            </a:defPPr>
            <a:lvl1pPr algn="l"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fld id="{47F91338-35B5-43FE-A52B-B8B485314244}" type="slidenum">
              <a:rPr lang="en-US" altLang="en-US" smtClean="0">
                <a:solidFill>
                  <a:schemeClr val="bg1"/>
                </a:solidFill>
              </a:rPr>
              <a:pPr/>
              <a:t>‹#›</a:t>
            </a:fld>
            <a:endParaRPr lang="en-US" altLang="en-US">
              <a:solidFill>
                <a:schemeClr val="bg1"/>
              </a:solidFill>
            </a:endParaRPr>
          </a:p>
        </p:txBody>
      </p:sp>
    </p:spTree>
    <p:extLst>
      <p:ext uri="{BB962C8B-B14F-4D97-AF65-F5344CB8AC3E}">
        <p14:creationId xmlns:p14="http://schemas.microsoft.com/office/powerpoint/2010/main" val="2138057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1517" y="5056187"/>
            <a:ext cx="6035040" cy="596912"/>
          </a:xfrm>
        </p:spPr>
        <p:txBody>
          <a:bodyPr anchor="b"/>
          <a:lstStyle>
            <a:lvl1pPr algn="l">
              <a:defRPr sz="2200" b="1"/>
            </a:lvl1pPr>
          </a:lstStyle>
          <a:p>
            <a:r>
              <a:rPr lang="en-US"/>
              <a:t>Click to edit Master title style</a:t>
            </a:r>
          </a:p>
        </p:txBody>
      </p:sp>
      <p:sp>
        <p:nvSpPr>
          <p:cNvPr id="3" name="Picture Placeholder 2"/>
          <p:cNvSpPr>
            <a:spLocks noGrp="1"/>
          </p:cNvSpPr>
          <p:nvPr>
            <p:ph type="pic" idx="1"/>
          </p:nvPr>
        </p:nvSpPr>
        <p:spPr>
          <a:xfrm>
            <a:off x="1971517" y="645400"/>
            <a:ext cx="6035040" cy="4333875"/>
          </a:xfrm>
        </p:spPr>
        <p:txBody>
          <a:bodyPr/>
          <a:lstStyle>
            <a:lvl1pPr marL="0" indent="0">
              <a:buNone/>
              <a:defRPr sz="3500"/>
            </a:lvl1pPr>
            <a:lvl2pPr marL="493730" indent="0">
              <a:buNone/>
              <a:defRPr sz="3000"/>
            </a:lvl2pPr>
            <a:lvl3pPr marL="987461" indent="0">
              <a:buNone/>
              <a:defRPr sz="2600"/>
            </a:lvl3pPr>
            <a:lvl4pPr marL="1481191" indent="0">
              <a:buNone/>
              <a:defRPr sz="2200"/>
            </a:lvl4pPr>
            <a:lvl5pPr marL="1974921" indent="0">
              <a:buNone/>
              <a:defRPr sz="2200"/>
            </a:lvl5pPr>
            <a:lvl6pPr marL="2468651" indent="0">
              <a:buNone/>
              <a:defRPr sz="2200"/>
            </a:lvl6pPr>
            <a:lvl7pPr marL="2962382" indent="0">
              <a:buNone/>
              <a:defRPr sz="2200"/>
            </a:lvl7pPr>
            <a:lvl8pPr marL="3456112" indent="0">
              <a:buNone/>
              <a:defRPr sz="2200"/>
            </a:lvl8pPr>
            <a:lvl9pPr marL="3949842" indent="0">
              <a:buNone/>
              <a:defRPr sz="2200"/>
            </a:lvl9pPr>
          </a:lstStyle>
          <a:p>
            <a:pPr lvl="0"/>
            <a:endParaRPr lang="en-US" noProof="0"/>
          </a:p>
        </p:txBody>
      </p:sp>
      <p:sp>
        <p:nvSpPr>
          <p:cNvPr id="4" name="Text Placeholder 3"/>
          <p:cNvSpPr>
            <a:spLocks noGrp="1"/>
          </p:cNvSpPr>
          <p:nvPr>
            <p:ph type="body" sz="half" idx="2"/>
          </p:nvPr>
        </p:nvSpPr>
        <p:spPr>
          <a:xfrm>
            <a:off x="1971517" y="5653099"/>
            <a:ext cx="6035040" cy="847713"/>
          </a:xfrm>
        </p:spPr>
        <p:txBody>
          <a:bodyPr/>
          <a:lstStyle>
            <a:lvl1pPr marL="0" indent="0">
              <a:buNone/>
              <a:defRPr sz="1500"/>
            </a:lvl1pPr>
            <a:lvl2pPr marL="493730" indent="0">
              <a:buNone/>
              <a:defRPr sz="1300"/>
            </a:lvl2pPr>
            <a:lvl3pPr marL="987461" indent="0">
              <a:buNone/>
              <a:defRPr sz="1100"/>
            </a:lvl3pPr>
            <a:lvl4pPr marL="1481191" indent="0">
              <a:buNone/>
              <a:defRPr sz="1000"/>
            </a:lvl4pPr>
            <a:lvl5pPr marL="1974921" indent="0">
              <a:buNone/>
              <a:defRPr sz="1000"/>
            </a:lvl5pPr>
            <a:lvl6pPr marL="2468651" indent="0">
              <a:buNone/>
              <a:defRPr sz="1000"/>
            </a:lvl6pPr>
            <a:lvl7pPr marL="2962382" indent="0">
              <a:buNone/>
              <a:defRPr sz="1000"/>
            </a:lvl7pPr>
            <a:lvl8pPr marL="3456112" indent="0">
              <a:buNone/>
              <a:defRPr sz="1000"/>
            </a:lvl8pPr>
            <a:lvl9pPr marL="3949842" indent="0">
              <a:buNone/>
              <a:defRPr sz="1000"/>
            </a:lvl9pPr>
          </a:lstStyle>
          <a:p>
            <a:pPr lvl="0"/>
            <a:r>
              <a:rPr lang="en-US"/>
              <a:t>Click to edit Master text styles</a:t>
            </a:r>
          </a:p>
        </p:txBody>
      </p:sp>
      <p:sp>
        <p:nvSpPr>
          <p:cNvPr id="5" name="Slide Number Placeholder 5"/>
          <p:cNvSpPr txBox="1">
            <a:spLocks/>
          </p:cNvSpPr>
          <p:nvPr userDrawn="1"/>
        </p:nvSpPr>
        <p:spPr>
          <a:xfrm>
            <a:off x="4470400" y="6446819"/>
            <a:ext cx="1424940" cy="240771"/>
          </a:xfrm>
          <a:prstGeom prst="rect">
            <a:avLst/>
          </a:prstGeom>
        </p:spPr>
        <p:txBody>
          <a:bodyPr lIns="98746" tIns="49373" rIns="98746" bIns="49373"/>
          <a:lstStyle>
            <a:defPPr>
              <a:defRPr lang="en-US"/>
            </a:defPPr>
            <a:lvl1pPr algn="l"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fld id="{47F91338-35B5-43FE-A52B-B8B485314244}" type="slidenum">
              <a:rPr lang="en-US" altLang="en-US" smtClean="0">
                <a:solidFill>
                  <a:schemeClr val="bg1"/>
                </a:solidFill>
              </a:rPr>
              <a:pPr/>
              <a:t>‹#›</a:t>
            </a:fld>
            <a:endParaRPr lang="en-US" altLang="en-US">
              <a:solidFill>
                <a:schemeClr val="bg1"/>
              </a:solidFill>
            </a:endParaRPr>
          </a:p>
        </p:txBody>
      </p:sp>
    </p:spTree>
    <p:extLst>
      <p:ext uri="{BB962C8B-B14F-4D97-AF65-F5344CB8AC3E}">
        <p14:creationId xmlns:p14="http://schemas.microsoft.com/office/powerpoint/2010/main" val="2464451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txBox="1">
            <a:spLocks/>
          </p:cNvSpPr>
          <p:nvPr userDrawn="1"/>
        </p:nvSpPr>
        <p:spPr>
          <a:xfrm>
            <a:off x="4470400" y="6446819"/>
            <a:ext cx="1424940" cy="240771"/>
          </a:xfrm>
          <a:prstGeom prst="rect">
            <a:avLst/>
          </a:prstGeom>
        </p:spPr>
        <p:txBody>
          <a:bodyPr lIns="98746" tIns="49373" rIns="98746" bIns="49373"/>
          <a:lstStyle>
            <a:defPPr>
              <a:defRPr lang="en-US"/>
            </a:defPPr>
            <a:lvl1pPr algn="l"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fld id="{47F91338-35B5-43FE-A52B-B8B485314244}" type="slidenum">
              <a:rPr lang="en-US" altLang="en-US" smtClean="0">
                <a:solidFill>
                  <a:schemeClr val="bg1"/>
                </a:solidFill>
              </a:rPr>
              <a:pPr/>
              <a:t>‹#›</a:t>
            </a:fld>
            <a:endParaRPr lang="en-US" altLang="en-US">
              <a:solidFill>
                <a:schemeClr val="bg1"/>
              </a:solidFill>
            </a:endParaRPr>
          </a:p>
        </p:txBody>
      </p:sp>
    </p:spTree>
    <p:extLst>
      <p:ext uri="{BB962C8B-B14F-4D97-AF65-F5344CB8AC3E}">
        <p14:creationId xmlns:p14="http://schemas.microsoft.com/office/powerpoint/2010/main" val="4034203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1123950" y="962025"/>
            <a:ext cx="8550275" cy="1044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8746" tIns="49373" rIns="98746" bIns="49373" numCol="1" anchor="t" anchorCtr="0" compatLnSpc="1">
            <a:prstTxWarp prst="textNoShape">
              <a:avLst/>
            </a:prstTxWarp>
          </a:bodyPr>
          <a:lstStyle/>
          <a:p>
            <a:pPr lvl="0"/>
            <a:r>
              <a:rPr lang="en-US" altLang="en-US"/>
              <a:t>Click to edit Master title style</a:t>
            </a:r>
          </a:p>
        </p:txBody>
      </p:sp>
      <p:sp>
        <p:nvSpPr>
          <p:cNvPr id="2051" name="Rectangle 3"/>
          <p:cNvSpPr>
            <a:spLocks noGrp="1" noChangeArrowheads="1"/>
          </p:cNvSpPr>
          <p:nvPr>
            <p:ph type="body" idx="1"/>
          </p:nvPr>
        </p:nvSpPr>
        <p:spPr bwMode="auto">
          <a:xfrm>
            <a:off x="1123950" y="2085975"/>
            <a:ext cx="8550275" cy="433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8746" tIns="49373" rIns="98746" bIns="49373"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pic>
        <p:nvPicPr>
          <p:cNvPr id="2052" name="Picture 14" descr="njit_CCS_footer_PPT"/>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6402388"/>
            <a:ext cx="10107613" cy="846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93" r:id="rId1"/>
    <p:sldLayoutId id="2147483894" r:id="rId2"/>
    <p:sldLayoutId id="2147483895" r:id="rId3"/>
    <p:sldLayoutId id="2147483896" r:id="rId4"/>
    <p:sldLayoutId id="2147483898" r:id="rId5"/>
    <p:sldLayoutId id="2147483899" r:id="rId6"/>
    <p:sldLayoutId id="2147483900" r:id="rId7"/>
    <p:sldLayoutId id="2147483901" r:id="rId8"/>
    <p:sldLayoutId id="2147483902" r:id="rId9"/>
    <p:sldLayoutId id="2147483903" r:id="rId10"/>
    <p:sldLayoutId id="2147483906" r:id="rId11"/>
    <p:sldLayoutId id="2147483907" r:id="rId12"/>
  </p:sldLayoutIdLst>
  <p:txStyles>
    <p:titleStyle>
      <a:lvl1pPr algn="l" rtl="0" eaLnBrk="0" fontAlgn="base" hangingPunct="0">
        <a:spcBef>
          <a:spcPct val="0"/>
        </a:spcBef>
        <a:spcAft>
          <a:spcPct val="0"/>
        </a:spcAft>
        <a:defRPr sz="4100">
          <a:solidFill>
            <a:schemeClr val="tx2"/>
          </a:solidFill>
          <a:latin typeface="+mj-lt"/>
          <a:ea typeface="+mj-ea"/>
          <a:cs typeface="+mj-cs"/>
        </a:defRPr>
      </a:lvl1pPr>
      <a:lvl2pPr algn="l" rtl="0" eaLnBrk="0" fontAlgn="base" hangingPunct="0">
        <a:spcBef>
          <a:spcPct val="0"/>
        </a:spcBef>
        <a:spcAft>
          <a:spcPct val="0"/>
        </a:spcAft>
        <a:defRPr sz="4100">
          <a:solidFill>
            <a:schemeClr val="tx2"/>
          </a:solidFill>
          <a:latin typeface="ITC Stone Sans Std Semibold" charset="0"/>
          <a:ea typeface="ＭＳ Ｐゴシック" charset="0"/>
          <a:cs typeface="ＭＳ Ｐゴシック" charset="0"/>
        </a:defRPr>
      </a:lvl2pPr>
      <a:lvl3pPr algn="l" rtl="0" eaLnBrk="0" fontAlgn="base" hangingPunct="0">
        <a:spcBef>
          <a:spcPct val="0"/>
        </a:spcBef>
        <a:spcAft>
          <a:spcPct val="0"/>
        </a:spcAft>
        <a:defRPr sz="4100">
          <a:solidFill>
            <a:schemeClr val="tx2"/>
          </a:solidFill>
          <a:latin typeface="ITC Stone Sans Std Semibold" charset="0"/>
          <a:ea typeface="ＭＳ Ｐゴシック" charset="0"/>
          <a:cs typeface="ＭＳ Ｐゴシック" charset="0"/>
        </a:defRPr>
      </a:lvl3pPr>
      <a:lvl4pPr algn="l" rtl="0" eaLnBrk="0" fontAlgn="base" hangingPunct="0">
        <a:spcBef>
          <a:spcPct val="0"/>
        </a:spcBef>
        <a:spcAft>
          <a:spcPct val="0"/>
        </a:spcAft>
        <a:defRPr sz="4100">
          <a:solidFill>
            <a:schemeClr val="tx2"/>
          </a:solidFill>
          <a:latin typeface="ITC Stone Sans Std Semibold" charset="0"/>
          <a:ea typeface="ＭＳ Ｐゴシック" charset="0"/>
          <a:cs typeface="ＭＳ Ｐゴシック" charset="0"/>
        </a:defRPr>
      </a:lvl4pPr>
      <a:lvl5pPr algn="l" rtl="0" eaLnBrk="0" fontAlgn="base" hangingPunct="0">
        <a:spcBef>
          <a:spcPct val="0"/>
        </a:spcBef>
        <a:spcAft>
          <a:spcPct val="0"/>
        </a:spcAft>
        <a:defRPr sz="4100">
          <a:solidFill>
            <a:schemeClr val="tx2"/>
          </a:solidFill>
          <a:latin typeface="ITC Stone Sans Std Semibold" charset="0"/>
          <a:ea typeface="ＭＳ Ｐゴシック" charset="0"/>
          <a:cs typeface="ＭＳ Ｐゴシック" charset="0"/>
        </a:defRPr>
      </a:lvl5pPr>
      <a:lvl6pPr marL="493730" algn="l" rtl="0" fontAlgn="base">
        <a:spcBef>
          <a:spcPct val="0"/>
        </a:spcBef>
        <a:spcAft>
          <a:spcPct val="0"/>
        </a:spcAft>
        <a:defRPr sz="4100">
          <a:solidFill>
            <a:schemeClr val="tx2"/>
          </a:solidFill>
          <a:latin typeface="ITC Stone Sans Std Semibold" charset="0"/>
          <a:ea typeface="ＭＳ Ｐゴシック" charset="0"/>
          <a:cs typeface="ＭＳ Ｐゴシック" charset="0"/>
        </a:defRPr>
      </a:lvl6pPr>
      <a:lvl7pPr marL="987461" algn="l" rtl="0" fontAlgn="base">
        <a:spcBef>
          <a:spcPct val="0"/>
        </a:spcBef>
        <a:spcAft>
          <a:spcPct val="0"/>
        </a:spcAft>
        <a:defRPr sz="4100">
          <a:solidFill>
            <a:schemeClr val="tx2"/>
          </a:solidFill>
          <a:latin typeface="ITC Stone Sans Std Semibold" charset="0"/>
          <a:ea typeface="ＭＳ Ｐゴシック" charset="0"/>
          <a:cs typeface="ＭＳ Ｐゴシック" charset="0"/>
        </a:defRPr>
      </a:lvl7pPr>
      <a:lvl8pPr marL="1481191" algn="l" rtl="0" fontAlgn="base">
        <a:spcBef>
          <a:spcPct val="0"/>
        </a:spcBef>
        <a:spcAft>
          <a:spcPct val="0"/>
        </a:spcAft>
        <a:defRPr sz="4100">
          <a:solidFill>
            <a:schemeClr val="tx2"/>
          </a:solidFill>
          <a:latin typeface="ITC Stone Sans Std Semibold" charset="0"/>
          <a:ea typeface="ＭＳ Ｐゴシック" charset="0"/>
          <a:cs typeface="ＭＳ Ｐゴシック" charset="0"/>
        </a:defRPr>
      </a:lvl8pPr>
      <a:lvl9pPr marL="1974921" algn="l" rtl="0" fontAlgn="base">
        <a:spcBef>
          <a:spcPct val="0"/>
        </a:spcBef>
        <a:spcAft>
          <a:spcPct val="0"/>
        </a:spcAft>
        <a:defRPr sz="4100">
          <a:solidFill>
            <a:schemeClr val="tx2"/>
          </a:solidFill>
          <a:latin typeface="ITC Stone Sans Std Semibold" charset="0"/>
          <a:ea typeface="ＭＳ Ｐゴシック" charset="0"/>
          <a:cs typeface="ＭＳ Ｐゴシック" charset="0"/>
        </a:defRPr>
      </a:lvl9pPr>
    </p:titleStyle>
    <p:bodyStyle>
      <a:lvl1pPr marL="369888" indent="-369888" algn="l" rtl="0" eaLnBrk="0" fontAlgn="base" hangingPunct="0">
        <a:spcBef>
          <a:spcPct val="20000"/>
        </a:spcBef>
        <a:spcAft>
          <a:spcPct val="0"/>
        </a:spcAft>
        <a:buChar char="•"/>
        <a:defRPr sz="3000">
          <a:solidFill>
            <a:schemeClr val="tx1"/>
          </a:solidFill>
          <a:latin typeface="+mn-lt"/>
          <a:ea typeface="+mn-ea"/>
          <a:cs typeface="+mn-cs"/>
        </a:defRPr>
      </a:lvl1pPr>
      <a:lvl2pPr marL="801688" indent="-307975" algn="l" rtl="0" eaLnBrk="0" fontAlgn="base" hangingPunct="0">
        <a:spcBef>
          <a:spcPct val="20000"/>
        </a:spcBef>
        <a:spcAft>
          <a:spcPct val="0"/>
        </a:spcAft>
        <a:buChar char="–"/>
        <a:defRPr sz="2400">
          <a:solidFill>
            <a:schemeClr val="tx1"/>
          </a:solidFill>
          <a:latin typeface="+mn-lt"/>
          <a:ea typeface="+mn-ea"/>
        </a:defRPr>
      </a:lvl2pPr>
      <a:lvl3pPr marL="1233488" indent="-246063" algn="l" rtl="0" eaLnBrk="0" fontAlgn="base" hangingPunct="0">
        <a:spcBef>
          <a:spcPct val="20000"/>
        </a:spcBef>
        <a:spcAft>
          <a:spcPct val="0"/>
        </a:spcAft>
        <a:buChar char="•"/>
        <a:defRPr>
          <a:solidFill>
            <a:schemeClr val="tx1"/>
          </a:solidFill>
          <a:latin typeface="+mn-lt"/>
          <a:ea typeface="+mn-ea"/>
        </a:defRPr>
      </a:lvl3pPr>
      <a:lvl4pPr marL="1727200" indent="-246063" algn="l" rtl="0" eaLnBrk="0" fontAlgn="base" hangingPunct="0">
        <a:spcBef>
          <a:spcPct val="20000"/>
        </a:spcBef>
        <a:spcAft>
          <a:spcPct val="0"/>
        </a:spcAft>
        <a:buChar char="–"/>
        <a:defRPr sz="1700">
          <a:solidFill>
            <a:schemeClr val="tx1"/>
          </a:solidFill>
          <a:latin typeface="+mn-lt"/>
          <a:ea typeface="+mn-ea"/>
        </a:defRPr>
      </a:lvl4pPr>
      <a:lvl5pPr marL="2220913" indent="-246063" algn="l" rtl="0" eaLnBrk="0" fontAlgn="base" hangingPunct="0">
        <a:spcBef>
          <a:spcPct val="20000"/>
        </a:spcBef>
        <a:spcAft>
          <a:spcPct val="0"/>
        </a:spcAft>
        <a:buChar char="»"/>
        <a:defRPr sz="1500">
          <a:solidFill>
            <a:schemeClr val="tx1"/>
          </a:solidFill>
          <a:latin typeface="+mn-lt"/>
          <a:ea typeface="+mn-ea"/>
        </a:defRPr>
      </a:lvl5pPr>
      <a:lvl6pPr marL="2715517" indent="-246865" algn="l" rtl="0" fontAlgn="base">
        <a:spcBef>
          <a:spcPct val="20000"/>
        </a:spcBef>
        <a:spcAft>
          <a:spcPct val="0"/>
        </a:spcAft>
        <a:buChar char="»"/>
        <a:defRPr sz="1500">
          <a:solidFill>
            <a:schemeClr val="tx1"/>
          </a:solidFill>
          <a:latin typeface="+mn-lt"/>
          <a:ea typeface="+mn-ea"/>
        </a:defRPr>
      </a:lvl6pPr>
      <a:lvl7pPr marL="3209247" indent="-246865" algn="l" rtl="0" fontAlgn="base">
        <a:spcBef>
          <a:spcPct val="20000"/>
        </a:spcBef>
        <a:spcAft>
          <a:spcPct val="0"/>
        </a:spcAft>
        <a:buChar char="»"/>
        <a:defRPr sz="1500">
          <a:solidFill>
            <a:schemeClr val="tx1"/>
          </a:solidFill>
          <a:latin typeface="+mn-lt"/>
          <a:ea typeface="+mn-ea"/>
        </a:defRPr>
      </a:lvl7pPr>
      <a:lvl8pPr marL="3702977" indent="-246865" algn="l" rtl="0" fontAlgn="base">
        <a:spcBef>
          <a:spcPct val="20000"/>
        </a:spcBef>
        <a:spcAft>
          <a:spcPct val="0"/>
        </a:spcAft>
        <a:buChar char="»"/>
        <a:defRPr sz="1500">
          <a:solidFill>
            <a:schemeClr val="tx1"/>
          </a:solidFill>
          <a:latin typeface="+mn-lt"/>
          <a:ea typeface="+mn-ea"/>
        </a:defRPr>
      </a:lvl8pPr>
      <a:lvl9pPr marL="4196707" indent="-246865" algn="l" rtl="0" fontAlgn="base">
        <a:spcBef>
          <a:spcPct val="20000"/>
        </a:spcBef>
        <a:spcAft>
          <a:spcPct val="0"/>
        </a:spcAft>
        <a:buChar char="»"/>
        <a:defRPr sz="1500">
          <a:solidFill>
            <a:schemeClr val="tx1"/>
          </a:solidFill>
          <a:latin typeface="+mn-lt"/>
          <a:ea typeface="+mn-ea"/>
        </a:defRPr>
      </a:lvl9pPr>
    </p:bodyStyle>
    <p:otherStyle>
      <a:defPPr>
        <a:defRPr lang="en-US"/>
      </a:defPPr>
      <a:lvl1pPr marL="0" algn="l" defTabSz="493730" rtl="0" eaLnBrk="1" latinLnBrk="0" hangingPunct="1">
        <a:defRPr sz="1900" kern="1200">
          <a:solidFill>
            <a:schemeClr val="tx1"/>
          </a:solidFill>
          <a:latin typeface="+mn-lt"/>
          <a:ea typeface="+mn-ea"/>
          <a:cs typeface="+mn-cs"/>
        </a:defRPr>
      </a:lvl1pPr>
      <a:lvl2pPr marL="493730" algn="l" defTabSz="493730" rtl="0" eaLnBrk="1" latinLnBrk="0" hangingPunct="1">
        <a:defRPr sz="1900" kern="1200">
          <a:solidFill>
            <a:schemeClr val="tx1"/>
          </a:solidFill>
          <a:latin typeface="+mn-lt"/>
          <a:ea typeface="+mn-ea"/>
          <a:cs typeface="+mn-cs"/>
        </a:defRPr>
      </a:lvl2pPr>
      <a:lvl3pPr marL="987461" algn="l" defTabSz="493730" rtl="0" eaLnBrk="1" latinLnBrk="0" hangingPunct="1">
        <a:defRPr sz="1900" kern="1200">
          <a:solidFill>
            <a:schemeClr val="tx1"/>
          </a:solidFill>
          <a:latin typeface="+mn-lt"/>
          <a:ea typeface="+mn-ea"/>
          <a:cs typeface="+mn-cs"/>
        </a:defRPr>
      </a:lvl3pPr>
      <a:lvl4pPr marL="1481191" algn="l" defTabSz="493730" rtl="0" eaLnBrk="1" latinLnBrk="0" hangingPunct="1">
        <a:defRPr sz="1900" kern="1200">
          <a:solidFill>
            <a:schemeClr val="tx1"/>
          </a:solidFill>
          <a:latin typeface="+mn-lt"/>
          <a:ea typeface="+mn-ea"/>
          <a:cs typeface="+mn-cs"/>
        </a:defRPr>
      </a:lvl4pPr>
      <a:lvl5pPr marL="1974921" algn="l" defTabSz="493730" rtl="0" eaLnBrk="1" latinLnBrk="0" hangingPunct="1">
        <a:defRPr sz="1900" kern="1200">
          <a:solidFill>
            <a:schemeClr val="tx1"/>
          </a:solidFill>
          <a:latin typeface="+mn-lt"/>
          <a:ea typeface="+mn-ea"/>
          <a:cs typeface="+mn-cs"/>
        </a:defRPr>
      </a:lvl5pPr>
      <a:lvl6pPr marL="2468651" algn="l" defTabSz="493730" rtl="0" eaLnBrk="1" latinLnBrk="0" hangingPunct="1">
        <a:defRPr sz="1900" kern="1200">
          <a:solidFill>
            <a:schemeClr val="tx1"/>
          </a:solidFill>
          <a:latin typeface="+mn-lt"/>
          <a:ea typeface="+mn-ea"/>
          <a:cs typeface="+mn-cs"/>
        </a:defRPr>
      </a:lvl6pPr>
      <a:lvl7pPr marL="2962382" algn="l" defTabSz="493730" rtl="0" eaLnBrk="1" latinLnBrk="0" hangingPunct="1">
        <a:defRPr sz="1900" kern="1200">
          <a:solidFill>
            <a:schemeClr val="tx1"/>
          </a:solidFill>
          <a:latin typeface="+mn-lt"/>
          <a:ea typeface="+mn-ea"/>
          <a:cs typeface="+mn-cs"/>
        </a:defRPr>
      </a:lvl7pPr>
      <a:lvl8pPr marL="3456112" algn="l" defTabSz="493730" rtl="0" eaLnBrk="1" latinLnBrk="0" hangingPunct="1">
        <a:defRPr sz="1900" kern="1200">
          <a:solidFill>
            <a:schemeClr val="tx1"/>
          </a:solidFill>
          <a:latin typeface="+mn-lt"/>
          <a:ea typeface="+mn-ea"/>
          <a:cs typeface="+mn-cs"/>
        </a:defRPr>
      </a:lvl8pPr>
      <a:lvl9pPr marL="3949842" algn="l" defTabSz="493730"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4"/>
          <p:cNvSpPr txBox="1">
            <a:spLocks noChangeArrowheads="1"/>
          </p:cNvSpPr>
          <p:nvPr/>
        </p:nvSpPr>
        <p:spPr bwMode="auto">
          <a:xfrm>
            <a:off x="1425575" y="1123950"/>
            <a:ext cx="6956425" cy="4810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8734" tIns="49367" rIns="98734" bIns="49367">
            <a:spAutoFit/>
          </a:bodyPr>
          <a:lstStyle>
            <a:lvl1pPr eaLnBrk="0" hangingPunct="0">
              <a:spcBef>
                <a:spcPct val="20000"/>
              </a:spcBef>
              <a:buChar char="•"/>
              <a:defRPr sz="3000">
                <a:solidFill>
                  <a:schemeClr val="tx1"/>
                </a:solidFill>
                <a:latin typeface="ITC Stone Sans Std Semibold" charset="0"/>
                <a:ea typeface="ＭＳ Ｐゴシック" pitchFamily="34" charset="-128"/>
              </a:defRPr>
            </a:lvl1pPr>
            <a:lvl2pPr marL="742950" indent="-285750" eaLnBrk="0" hangingPunct="0">
              <a:spcBef>
                <a:spcPct val="20000"/>
              </a:spcBef>
              <a:buChar char="–"/>
              <a:defRPr sz="2400">
                <a:solidFill>
                  <a:schemeClr val="tx1"/>
                </a:solidFill>
                <a:latin typeface="ITC Stone Sans Std Semibold" charset="0"/>
                <a:ea typeface="ＭＳ Ｐゴシック" pitchFamily="34" charset="-128"/>
              </a:defRPr>
            </a:lvl2pPr>
            <a:lvl3pPr marL="1143000" indent="-228600" eaLnBrk="0" hangingPunct="0">
              <a:spcBef>
                <a:spcPct val="20000"/>
              </a:spcBef>
              <a:buChar char="•"/>
              <a:defRPr>
                <a:solidFill>
                  <a:schemeClr val="tx1"/>
                </a:solidFill>
                <a:latin typeface="ITC Stone Sans Std Semibold" charset="0"/>
                <a:ea typeface="ＭＳ Ｐゴシック" pitchFamily="34" charset="-128"/>
              </a:defRPr>
            </a:lvl3pPr>
            <a:lvl4pPr marL="1600200" indent="-228600" eaLnBrk="0" hangingPunct="0">
              <a:spcBef>
                <a:spcPct val="20000"/>
              </a:spcBef>
              <a:buChar char="–"/>
              <a:defRPr sz="1700">
                <a:solidFill>
                  <a:schemeClr val="tx1"/>
                </a:solidFill>
                <a:latin typeface="ITC Stone Sans Std Semibold" charset="0"/>
                <a:ea typeface="ＭＳ Ｐゴシック" pitchFamily="34" charset="-128"/>
              </a:defRPr>
            </a:lvl4pPr>
            <a:lvl5pPr marL="2057400" indent="-228600" eaLnBrk="0" hangingPunct="0">
              <a:spcBef>
                <a:spcPct val="20000"/>
              </a:spcBef>
              <a:buChar char="»"/>
              <a:defRPr sz="1500">
                <a:solidFill>
                  <a:schemeClr val="tx1"/>
                </a:solidFill>
                <a:latin typeface="ITC Stone Sans Std Semibold" charset="0"/>
                <a:ea typeface="ＭＳ Ｐゴシック" pitchFamily="34" charset="-128"/>
              </a:defRPr>
            </a:lvl5pPr>
            <a:lvl6pPr marL="2514600" indent="-228600" eaLnBrk="0" fontAlgn="base" hangingPunct="0">
              <a:spcBef>
                <a:spcPct val="20000"/>
              </a:spcBef>
              <a:spcAft>
                <a:spcPct val="0"/>
              </a:spcAft>
              <a:buChar char="»"/>
              <a:defRPr sz="1500">
                <a:solidFill>
                  <a:schemeClr val="tx1"/>
                </a:solidFill>
                <a:latin typeface="ITC Stone Sans Std Semibold" charset="0"/>
                <a:ea typeface="ＭＳ Ｐゴシック" pitchFamily="34" charset="-128"/>
              </a:defRPr>
            </a:lvl6pPr>
            <a:lvl7pPr marL="2971800" indent="-228600" eaLnBrk="0" fontAlgn="base" hangingPunct="0">
              <a:spcBef>
                <a:spcPct val="20000"/>
              </a:spcBef>
              <a:spcAft>
                <a:spcPct val="0"/>
              </a:spcAft>
              <a:buChar char="»"/>
              <a:defRPr sz="1500">
                <a:solidFill>
                  <a:schemeClr val="tx1"/>
                </a:solidFill>
                <a:latin typeface="ITC Stone Sans Std Semibold" charset="0"/>
                <a:ea typeface="ＭＳ Ｐゴシック" pitchFamily="34" charset="-128"/>
              </a:defRPr>
            </a:lvl7pPr>
            <a:lvl8pPr marL="3429000" indent="-228600" eaLnBrk="0" fontAlgn="base" hangingPunct="0">
              <a:spcBef>
                <a:spcPct val="20000"/>
              </a:spcBef>
              <a:spcAft>
                <a:spcPct val="0"/>
              </a:spcAft>
              <a:buChar char="»"/>
              <a:defRPr sz="1500">
                <a:solidFill>
                  <a:schemeClr val="tx1"/>
                </a:solidFill>
                <a:latin typeface="ITC Stone Sans Std Semibold" charset="0"/>
                <a:ea typeface="ＭＳ Ｐゴシック" pitchFamily="34" charset="-128"/>
              </a:defRPr>
            </a:lvl8pPr>
            <a:lvl9pPr marL="3886200" indent="-228600" eaLnBrk="0" fontAlgn="base" hangingPunct="0">
              <a:spcBef>
                <a:spcPct val="20000"/>
              </a:spcBef>
              <a:spcAft>
                <a:spcPct val="0"/>
              </a:spcAft>
              <a:buChar char="»"/>
              <a:defRPr sz="1500">
                <a:solidFill>
                  <a:schemeClr val="tx1"/>
                </a:solidFill>
                <a:latin typeface="ITC Stone Sans Std Semibold" charset="0"/>
                <a:ea typeface="ＭＳ Ｐゴシック" pitchFamily="34" charset="-128"/>
              </a:defRPr>
            </a:lvl9pPr>
          </a:lstStyle>
          <a:p>
            <a:pPr>
              <a:spcBef>
                <a:spcPct val="50000"/>
              </a:spcBef>
              <a:buFontTx/>
              <a:buNone/>
            </a:pPr>
            <a:endParaRPr lang="en-US" altLang="en-US" sz="2400" dirty="0">
              <a:solidFill>
                <a:srgbClr val="000000"/>
              </a:solidFill>
              <a:latin typeface="Arial" pitchFamily="34" charset="0"/>
            </a:endParaRPr>
          </a:p>
        </p:txBody>
      </p:sp>
      <p:sp>
        <p:nvSpPr>
          <p:cNvPr id="5123" name="Text Box 6"/>
          <p:cNvSpPr txBox="1">
            <a:spLocks noChangeArrowheads="1"/>
          </p:cNvSpPr>
          <p:nvPr/>
        </p:nvSpPr>
        <p:spPr bwMode="auto">
          <a:xfrm>
            <a:off x="0" y="1444625"/>
            <a:ext cx="10058400" cy="4810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8734" tIns="49367" rIns="98734" bIns="49367">
            <a:spAutoFit/>
          </a:bodyPr>
          <a:lstStyle>
            <a:lvl1pPr eaLnBrk="0" hangingPunct="0">
              <a:spcBef>
                <a:spcPct val="20000"/>
              </a:spcBef>
              <a:buChar char="•"/>
              <a:defRPr sz="3000">
                <a:solidFill>
                  <a:schemeClr val="tx1"/>
                </a:solidFill>
                <a:latin typeface="ITC Stone Sans Std Semibold" charset="0"/>
                <a:ea typeface="ＭＳ Ｐゴシック" pitchFamily="34" charset="-128"/>
              </a:defRPr>
            </a:lvl1pPr>
            <a:lvl2pPr marL="742950" indent="-285750" eaLnBrk="0" hangingPunct="0">
              <a:spcBef>
                <a:spcPct val="20000"/>
              </a:spcBef>
              <a:buChar char="–"/>
              <a:defRPr sz="2400">
                <a:solidFill>
                  <a:schemeClr val="tx1"/>
                </a:solidFill>
                <a:latin typeface="ITC Stone Sans Std Semibold" charset="0"/>
                <a:ea typeface="ＭＳ Ｐゴシック" pitchFamily="34" charset="-128"/>
              </a:defRPr>
            </a:lvl2pPr>
            <a:lvl3pPr marL="1143000" indent="-228600" eaLnBrk="0" hangingPunct="0">
              <a:spcBef>
                <a:spcPct val="20000"/>
              </a:spcBef>
              <a:buChar char="•"/>
              <a:defRPr>
                <a:solidFill>
                  <a:schemeClr val="tx1"/>
                </a:solidFill>
                <a:latin typeface="ITC Stone Sans Std Semibold" charset="0"/>
                <a:ea typeface="ＭＳ Ｐゴシック" pitchFamily="34" charset="-128"/>
              </a:defRPr>
            </a:lvl3pPr>
            <a:lvl4pPr marL="1600200" indent="-228600" eaLnBrk="0" hangingPunct="0">
              <a:spcBef>
                <a:spcPct val="20000"/>
              </a:spcBef>
              <a:buChar char="–"/>
              <a:defRPr sz="1700">
                <a:solidFill>
                  <a:schemeClr val="tx1"/>
                </a:solidFill>
                <a:latin typeface="ITC Stone Sans Std Semibold" charset="0"/>
                <a:ea typeface="ＭＳ Ｐゴシック" pitchFamily="34" charset="-128"/>
              </a:defRPr>
            </a:lvl4pPr>
            <a:lvl5pPr marL="2057400" indent="-228600" eaLnBrk="0" hangingPunct="0">
              <a:spcBef>
                <a:spcPct val="20000"/>
              </a:spcBef>
              <a:buChar char="»"/>
              <a:defRPr sz="1500">
                <a:solidFill>
                  <a:schemeClr val="tx1"/>
                </a:solidFill>
                <a:latin typeface="ITC Stone Sans Std Semibold" charset="0"/>
                <a:ea typeface="ＭＳ Ｐゴシック" pitchFamily="34" charset="-128"/>
              </a:defRPr>
            </a:lvl5pPr>
            <a:lvl6pPr marL="2514600" indent="-228600" eaLnBrk="0" fontAlgn="base" hangingPunct="0">
              <a:spcBef>
                <a:spcPct val="20000"/>
              </a:spcBef>
              <a:spcAft>
                <a:spcPct val="0"/>
              </a:spcAft>
              <a:buChar char="»"/>
              <a:defRPr sz="1500">
                <a:solidFill>
                  <a:schemeClr val="tx1"/>
                </a:solidFill>
                <a:latin typeface="ITC Stone Sans Std Semibold" charset="0"/>
                <a:ea typeface="ＭＳ Ｐゴシック" pitchFamily="34" charset="-128"/>
              </a:defRPr>
            </a:lvl6pPr>
            <a:lvl7pPr marL="2971800" indent="-228600" eaLnBrk="0" fontAlgn="base" hangingPunct="0">
              <a:spcBef>
                <a:spcPct val="20000"/>
              </a:spcBef>
              <a:spcAft>
                <a:spcPct val="0"/>
              </a:spcAft>
              <a:buChar char="»"/>
              <a:defRPr sz="1500">
                <a:solidFill>
                  <a:schemeClr val="tx1"/>
                </a:solidFill>
                <a:latin typeface="ITC Stone Sans Std Semibold" charset="0"/>
                <a:ea typeface="ＭＳ Ｐゴシック" pitchFamily="34" charset="-128"/>
              </a:defRPr>
            </a:lvl7pPr>
            <a:lvl8pPr marL="3429000" indent="-228600" eaLnBrk="0" fontAlgn="base" hangingPunct="0">
              <a:spcBef>
                <a:spcPct val="20000"/>
              </a:spcBef>
              <a:spcAft>
                <a:spcPct val="0"/>
              </a:spcAft>
              <a:buChar char="»"/>
              <a:defRPr sz="1500">
                <a:solidFill>
                  <a:schemeClr val="tx1"/>
                </a:solidFill>
                <a:latin typeface="ITC Stone Sans Std Semibold" charset="0"/>
                <a:ea typeface="ＭＳ Ｐゴシック" pitchFamily="34" charset="-128"/>
              </a:defRPr>
            </a:lvl8pPr>
            <a:lvl9pPr marL="3886200" indent="-228600" eaLnBrk="0" fontAlgn="base" hangingPunct="0">
              <a:spcBef>
                <a:spcPct val="20000"/>
              </a:spcBef>
              <a:spcAft>
                <a:spcPct val="0"/>
              </a:spcAft>
              <a:buChar char="»"/>
              <a:defRPr sz="1500">
                <a:solidFill>
                  <a:schemeClr val="tx1"/>
                </a:solidFill>
                <a:latin typeface="ITC Stone Sans Std Semibold" charset="0"/>
                <a:ea typeface="ＭＳ Ｐゴシック" pitchFamily="34" charset="-128"/>
              </a:defRPr>
            </a:lvl9pPr>
          </a:lstStyle>
          <a:p>
            <a:pPr>
              <a:spcBef>
                <a:spcPct val="50000"/>
              </a:spcBef>
              <a:buFontTx/>
              <a:buNone/>
            </a:pPr>
            <a:endParaRPr lang="en-US" altLang="en-US" sz="2400" dirty="0">
              <a:solidFill>
                <a:srgbClr val="000000"/>
              </a:solidFill>
              <a:latin typeface="Arial" pitchFamily="34" charset="0"/>
            </a:endParaRPr>
          </a:p>
        </p:txBody>
      </p:sp>
      <p:sp>
        <p:nvSpPr>
          <p:cNvPr id="5124" name="Text Box 8"/>
          <p:cNvSpPr txBox="1">
            <a:spLocks noChangeArrowheads="1"/>
          </p:cNvSpPr>
          <p:nvPr/>
        </p:nvSpPr>
        <p:spPr bwMode="auto">
          <a:xfrm>
            <a:off x="0" y="1123950"/>
            <a:ext cx="10058400" cy="4810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8734" tIns="49367" rIns="98734" bIns="49367">
            <a:spAutoFit/>
          </a:bodyPr>
          <a:lstStyle>
            <a:lvl1pPr eaLnBrk="0" hangingPunct="0">
              <a:spcBef>
                <a:spcPct val="20000"/>
              </a:spcBef>
              <a:buChar char="•"/>
              <a:defRPr sz="3000">
                <a:solidFill>
                  <a:schemeClr val="tx1"/>
                </a:solidFill>
                <a:latin typeface="ITC Stone Sans Std Semibold" charset="0"/>
                <a:ea typeface="ＭＳ Ｐゴシック" pitchFamily="34" charset="-128"/>
              </a:defRPr>
            </a:lvl1pPr>
            <a:lvl2pPr marL="742950" indent="-285750" eaLnBrk="0" hangingPunct="0">
              <a:spcBef>
                <a:spcPct val="20000"/>
              </a:spcBef>
              <a:buChar char="–"/>
              <a:defRPr sz="2400">
                <a:solidFill>
                  <a:schemeClr val="tx1"/>
                </a:solidFill>
                <a:latin typeface="ITC Stone Sans Std Semibold" charset="0"/>
                <a:ea typeface="ＭＳ Ｐゴシック" pitchFamily="34" charset="-128"/>
              </a:defRPr>
            </a:lvl2pPr>
            <a:lvl3pPr marL="1143000" indent="-228600" eaLnBrk="0" hangingPunct="0">
              <a:spcBef>
                <a:spcPct val="20000"/>
              </a:spcBef>
              <a:buChar char="•"/>
              <a:defRPr>
                <a:solidFill>
                  <a:schemeClr val="tx1"/>
                </a:solidFill>
                <a:latin typeface="ITC Stone Sans Std Semibold" charset="0"/>
                <a:ea typeface="ＭＳ Ｐゴシック" pitchFamily="34" charset="-128"/>
              </a:defRPr>
            </a:lvl3pPr>
            <a:lvl4pPr marL="1600200" indent="-228600" eaLnBrk="0" hangingPunct="0">
              <a:spcBef>
                <a:spcPct val="20000"/>
              </a:spcBef>
              <a:buChar char="–"/>
              <a:defRPr sz="1700">
                <a:solidFill>
                  <a:schemeClr val="tx1"/>
                </a:solidFill>
                <a:latin typeface="ITC Stone Sans Std Semibold" charset="0"/>
                <a:ea typeface="ＭＳ Ｐゴシック" pitchFamily="34" charset="-128"/>
              </a:defRPr>
            </a:lvl4pPr>
            <a:lvl5pPr marL="2057400" indent="-228600" eaLnBrk="0" hangingPunct="0">
              <a:spcBef>
                <a:spcPct val="20000"/>
              </a:spcBef>
              <a:buChar char="»"/>
              <a:defRPr sz="1500">
                <a:solidFill>
                  <a:schemeClr val="tx1"/>
                </a:solidFill>
                <a:latin typeface="ITC Stone Sans Std Semibold" charset="0"/>
                <a:ea typeface="ＭＳ Ｐゴシック" pitchFamily="34" charset="-128"/>
              </a:defRPr>
            </a:lvl5pPr>
            <a:lvl6pPr marL="2514600" indent="-228600" eaLnBrk="0" fontAlgn="base" hangingPunct="0">
              <a:spcBef>
                <a:spcPct val="20000"/>
              </a:spcBef>
              <a:spcAft>
                <a:spcPct val="0"/>
              </a:spcAft>
              <a:buChar char="»"/>
              <a:defRPr sz="1500">
                <a:solidFill>
                  <a:schemeClr val="tx1"/>
                </a:solidFill>
                <a:latin typeface="ITC Stone Sans Std Semibold" charset="0"/>
                <a:ea typeface="ＭＳ Ｐゴシック" pitchFamily="34" charset="-128"/>
              </a:defRPr>
            </a:lvl6pPr>
            <a:lvl7pPr marL="2971800" indent="-228600" eaLnBrk="0" fontAlgn="base" hangingPunct="0">
              <a:spcBef>
                <a:spcPct val="20000"/>
              </a:spcBef>
              <a:spcAft>
                <a:spcPct val="0"/>
              </a:spcAft>
              <a:buChar char="»"/>
              <a:defRPr sz="1500">
                <a:solidFill>
                  <a:schemeClr val="tx1"/>
                </a:solidFill>
                <a:latin typeface="ITC Stone Sans Std Semibold" charset="0"/>
                <a:ea typeface="ＭＳ Ｐゴシック" pitchFamily="34" charset="-128"/>
              </a:defRPr>
            </a:lvl7pPr>
            <a:lvl8pPr marL="3429000" indent="-228600" eaLnBrk="0" fontAlgn="base" hangingPunct="0">
              <a:spcBef>
                <a:spcPct val="20000"/>
              </a:spcBef>
              <a:spcAft>
                <a:spcPct val="0"/>
              </a:spcAft>
              <a:buChar char="»"/>
              <a:defRPr sz="1500">
                <a:solidFill>
                  <a:schemeClr val="tx1"/>
                </a:solidFill>
                <a:latin typeface="ITC Stone Sans Std Semibold" charset="0"/>
                <a:ea typeface="ＭＳ Ｐゴシック" pitchFamily="34" charset="-128"/>
              </a:defRPr>
            </a:lvl8pPr>
            <a:lvl9pPr marL="3886200" indent="-228600" eaLnBrk="0" fontAlgn="base" hangingPunct="0">
              <a:spcBef>
                <a:spcPct val="20000"/>
              </a:spcBef>
              <a:spcAft>
                <a:spcPct val="0"/>
              </a:spcAft>
              <a:buChar char="»"/>
              <a:defRPr sz="1500">
                <a:solidFill>
                  <a:schemeClr val="tx1"/>
                </a:solidFill>
                <a:latin typeface="ITC Stone Sans Std Semibold" charset="0"/>
                <a:ea typeface="ＭＳ Ｐゴシック" pitchFamily="34" charset="-128"/>
              </a:defRPr>
            </a:lvl9pPr>
          </a:lstStyle>
          <a:p>
            <a:pPr>
              <a:spcBef>
                <a:spcPct val="50000"/>
              </a:spcBef>
              <a:buFontTx/>
              <a:buNone/>
            </a:pPr>
            <a:endParaRPr lang="en-US" altLang="en-US" sz="2400" dirty="0">
              <a:solidFill>
                <a:srgbClr val="000000"/>
              </a:solidFill>
              <a:latin typeface="Arial" pitchFamily="34" charset="0"/>
            </a:endParaRPr>
          </a:p>
        </p:txBody>
      </p:sp>
      <p:sp>
        <p:nvSpPr>
          <p:cNvPr id="5125" name="Text Box 10"/>
          <p:cNvSpPr txBox="1">
            <a:spLocks noChangeArrowheads="1"/>
          </p:cNvSpPr>
          <p:nvPr/>
        </p:nvSpPr>
        <p:spPr bwMode="auto">
          <a:xfrm>
            <a:off x="0" y="1604963"/>
            <a:ext cx="10058400" cy="4810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8734" tIns="49367" rIns="98734" bIns="49367">
            <a:spAutoFit/>
          </a:bodyPr>
          <a:lstStyle>
            <a:lvl1pPr eaLnBrk="0" hangingPunct="0">
              <a:spcBef>
                <a:spcPct val="20000"/>
              </a:spcBef>
              <a:buChar char="•"/>
              <a:defRPr sz="3000">
                <a:solidFill>
                  <a:schemeClr val="tx1"/>
                </a:solidFill>
                <a:latin typeface="ITC Stone Sans Std Semibold" charset="0"/>
                <a:ea typeface="ＭＳ Ｐゴシック" pitchFamily="34" charset="-128"/>
              </a:defRPr>
            </a:lvl1pPr>
            <a:lvl2pPr marL="742950" indent="-285750" eaLnBrk="0" hangingPunct="0">
              <a:spcBef>
                <a:spcPct val="20000"/>
              </a:spcBef>
              <a:buChar char="–"/>
              <a:defRPr sz="2400">
                <a:solidFill>
                  <a:schemeClr val="tx1"/>
                </a:solidFill>
                <a:latin typeface="ITC Stone Sans Std Semibold" charset="0"/>
                <a:ea typeface="ＭＳ Ｐゴシック" pitchFamily="34" charset="-128"/>
              </a:defRPr>
            </a:lvl2pPr>
            <a:lvl3pPr marL="1143000" indent="-228600" eaLnBrk="0" hangingPunct="0">
              <a:spcBef>
                <a:spcPct val="20000"/>
              </a:spcBef>
              <a:buChar char="•"/>
              <a:defRPr>
                <a:solidFill>
                  <a:schemeClr val="tx1"/>
                </a:solidFill>
                <a:latin typeface="ITC Stone Sans Std Semibold" charset="0"/>
                <a:ea typeface="ＭＳ Ｐゴシック" pitchFamily="34" charset="-128"/>
              </a:defRPr>
            </a:lvl3pPr>
            <a:lvl4pPr marL="1600200" indent="-228600" eaLnBrk="0" hangingPunct="0">
              <a:spcBef>
                <a:spcPct val="20000"/>
              </a:spcBef>
              <a:buChar char="–"/>
              <a:defRPr sz="1700">
                <a:solidFill>
                  <a:schemeClr val="tx1"/>
                </a:solidFill>
                <a:latin typeface="ITC Stone Sans Std Semibold" charset="0"/>
                <a:ea typeface="ＭＳ Ｐゴシック" pitchFamily="34" charset="-128"/>
              </a:defRPr>
            </a:lvl4pPr>
            <a:lvl5pPr marL="2057400" indent="-228600" eaLnBrk="0" hangingPunct="0">
              <a:spcBef>
                <a:spcPct val="20000"/>
              </a:spcBef>
              <a:buChar char="»"/>
              <a:defRPr sz="1500">
                <a:solidFill>
                  <a:schemeClr val="tx1"/>
                </a:solidFill>
                <a:latin typeface="ITC Stone Sans Std Semibold" charset="0"/>
                <a:ea typeface="ＭＳ Ｐゴシック" pitchFamily="34" charset="-128"/>
              </a:defRPr>
            </a:lvl5pPr>
            <a:lvl6pPr marL="2514600" indent="-228600" eaLnBrk="0" fontAlgn="base" hangingPunct="0">
              <a:spcBef>
                <a:spcPct val="20000"/>
              </a:spcBef>
              <a:spcAft>
                <a:spcPct val="0"/>
              </a:spcAft>
              <a:buChar char="»"/>
              <a:defRPr sz="1500">
                <a:solidFill>
                  <a:schemeClr val="tx1"/>
                </a:solidFill>
                <a:latin typeface="ITC Stone Sans Std Semibold" charset="0"/>
                <a:ea typeface="ＭＳ Ｐゴシック" pitchFamily="34" charset="-128"/>
              </a:defRPr>
            </a:lvl6pPr>
            <a:lvl7pPr marL="2971800" indent="-228600" eaLnBrk="0" fontAlgn="base" hangingPunct="0">
              <a:spcBef>
                <a:spcPct val="20000"/>
              </a:spcBef>
              <a:spcAft>
                <a:spcPct val="0"/>
              </a:spcAft>
              <a:buChar char="»"/>
              <a:defRPr sz="1500">
                <a:solidFill>
                  <a:schemeClr val="tx1"/>
                </a:solidFill>
                <a:latin typeface="ITC Stone Sans Std Semibold" charset="0"/>
                <a:ea typeface="ＭＳ Ｐゴシック" pitchFamily="34" charset="-128"/>
              </a:defRPr>
            </a:lvl7pPr>
            <a:lvl8pPr marL="3429000" indent="-228600" eaLnBrk="0" fontAlgn="base" hangingPunct="0">
              <a:spcBef>
                <a:spcPct val="20000"/>
              </a:spcBef>
              <a:spcAft>
                <a:spcPct val="0"/>
              </a:spcAft>
              <a:buChar char="»"/>
              <a:defRPr sz="1500">
                <a:solidFill>
                  <a:schemeClr val="tx1"/>
                </a:solidFill>
                <a:latin typeface="ITC Stone Sans Std Semibold" charset="0"/>
                <a:ea typeface="ＭＳ Ｐゴシック" pitchFamily="34" charset="-128"/>
              </a:defRPr>
            </a:lvl8pPr>
            <a:lvl9pPr marL="3886200" indent="-228600" eaLnBrk="0" fontAlgn="base" hangingPunct="0">
              <a:spcBef>
                <a:spcPct val="20000"/>
              </a:spcBef>
              <a:spcAft>
                <a:spcPct val="0"/>
              </a:spcAft>
              <a:buChar char="»"/>
              <a:defRPr sz="1500">
                <a:solidFill>
                  <a:schemeClr val="tx1"/>
                </a:solidFill>
                <a:latin typeface="ITC Stone Sans Std Semibold" charset="0"/>
                <a:ea typeface="ＭＳ Ｐゴシック" pitchFamily="34" charset="-128"/>
              </a:defRPr>
            </a:lvl9pPr>
          </a:lstStyle>
          <a:p>
            <a:pPr>
              <a:spcBef>
                <a:spcPct val="50000"/>
              </a:spcBef>
              <a:buFontTx/>
              <a:buNone/>
            </a:pPr>
            <a:endParaRPr lang="en-US" altLang="en-US" sz="2400" dirty="0">
              <a:solidFill>
                <a:srgbClr val="000000"/>
              </a:solidFill>
              <a:latin typeface="Arial" pitchFamily="34" charset="0"/>
            </a:endParaRPr>
          </a:p>
        </p:txBody>
      </p:sp>
      <p:pic>
        <p:nvPicPr>
          <p:cNvPr id="5126" name="Picture 11" descr="njit_KO_desc_ta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238" y="-514350"/>
            <a:ext cx="11064876" cy="825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7" name="Picture 13" descr="njit_KO_desc_ta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3238" y="-509588"/>
            <a:ext cx="11066463" cy="824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itle 1"/>
          <p:cNvSpPr>
            <a:spLocks noGrp="1"/>
          </p:cNvSpPr>
          <p:nvPr>
            <p:ph type="title"/>
          </p:nvPr>
        </p:nvSpPr>
        <p:spPr>
          <a:xfrm>
            <a:off x="1151067" y="204395"/>
            <a:ext cx="8523157" cy="920875"/>
          </a:xfrm>
        </p:spPr>
        <p:txBody>
          <a:bodyPr/>
          <a:lstStyle/>
          <a:p>
            <a:r>
              <a:rPr lang="en-US" dirty="0"/>
              <a:t>CS 636 - FINAL PROJECT</a:t>
            </a:r>
            <a:endParaRPr lang="en-US" dirty="0">
              <a:latin typeface="ITC Stone Sans Std Semibold" charset="0"/>
              <a:ea typeface="ＭＳ Ｐゴシック" charset="0"/>
              <a:cs typeface="ＭＳ Ｐゴシック" charset="0"/>
            </a:endParaRPr>
          </a:p>
        </p:txBody>
      </p:sp>
      <p:sp>
        <p:nvSpPr>
          <p:cNvPr id="4" name="Content Placeholder 2"/>
          <p:cNvSpPr>
            <a:spLocks noGrp="1"/>
          </p:cNvSpPr>
          <p:nvPr>
            <p:ph idx="1"/>
          </p:nvPr>
        </p:nvSpPr>
        <p:spPr>
          <a:xfrm>
            <a:off x="806824" y="1125270"/>
            <a:ext cx="8867401" cy="5189469"/>
          </a:xfrm>
        </p:spPr>
        <p:txBody>
          <a:bodyPr/>
          <a:lstStyle/>
          <a:p>
            <a:pPr marL="0" indent="0" eaLnBrk="1" hangingPunct="1">
              <a:buNone/>
              <a:defRPr/>
            </a:pPr>
            <a:r>
              <a:rPr lang="en-US" u="sng" dirty="0">
                <a:latin typeface="ITC Stone Sans Std Semibold" charset="0"/>
                <a:ea typeface="ＭＳ Ｐゴシック" charset="0"/>
                <a:cs typeface="ＭＳ Ｐゴシック" charset="0"/>
              </a:rPr>
              <a:t>Sample Generation:</a:t>
            </a:r>
          </a:p>
          <a:p>
            <a:pPr marL="0" indent="0" eaLnBrk="1" hangingPunct="1">
              <a:buNone/>
              <a:defRPr/>
            </a:pPr>
            <a:r>
              <a:rPr lang="en-US" dirty="0">
                <a:latin typeface="ITC Stone Sans Std Semibold" charset="0"/>
                <a:ea typeface="ＭＳ Ｐゴシック" charset="0"/>
                <a:cs typeface="ＭＳ Ｐゴシック" charset="0"/>
              </a:rPr>
              <a:t> </a:t>
            </a:r>
            <a:r>
              <a:rPr lang="en-US" sz="2400" dirty="0">
                <a:latin typeface="ITC Stone Sans Std Semibold" charset="0"/>
                <a:ea typeface="ＭＳ Ｐゴシック" charset="0"/>
                <a:cs typeface="ＭＳ Ｐゴシック" charset="0"/>
              </a:rPr>
              <a:t>The model has been generated using the below code in R.</a:t>
            </a:r>
          </a:p>
          <a:p>
            <a:pPr marL="0" indent="0" eaLnBrk="1" hangingPunct="1">
              <a:buNone/>
              <a:defRPr/>
            </a:pPr>
            <a:r>
              <a:rPr lang="en-US" sz="2400" u="sng" dirty="0">
                <a:latin typeface="ITC Stone Sans Std Semibold" charset="0"/>
                <a:ea typeface="ＭＳ Ｐゴシック" charset="0"/>
                <a:cs typeface="ＭＳ Ｐゴシック" charset="0"/>
              </a:rPr>
              <a:t>Project code:</a:t>
            </a:r>
          </a:p>
          <a:p>
            <a:pPr marL="0" indent="0" eaLnBrk="1" hangingPunct="1">
              <a:buNone/>
              <a:defRPr/>
            </a:pPr>
            <a:r>
              <a:rPr lang="en-US" sz="2400" dirty="0" err="1">
                <a:latin typeface="ITC Stone Sans Std Semibold" charset="0"/>
                <a:ea typeface="ＭＳ Ｐゴシック" charset="0"/>
                <a:cs typeface="ＭＳ Ｐゴシック" charset="0"/>
              </a:rPr>
              <a:t>set.seed</a:t>
            </a:r>
            <a:r>
              <a:rPr lang="en-US" sz="2400" dirty="0">
                <a:latin typeface="ITC Stone Sans Std Semibold" charset="0"/>
                <a:ea typeface="ＭＳ Ｐゴシック" charset="0"/>
                <a:cs typeface="ＭＳ Ｐゴシック" charset="0"/>
              </a:rPr>
              <a:t>(897)</a:t>
            </a:r>
          </a:p>
          <a:p>
            <a:pPr marL="0" indent="0" eaLnBrk="1" hangingPunct="1">
              <a:buNone/>
              <a:defRPr/>
            </a:pPr>
            <a:r>
              <a:rPr lang="en-US" sz="2400" dirty="0" err="1">
                <a:latin typeface="ITC Stone Sans Std Semibold" charset="0"/>
                <a:ea typeface="ＭＳ Ｐゴシック" charset="0"/>
                <a:cs typeface="ＭＳ Ｐゴシック" charset="0"/>
              </a:rPr>
              <a:t>idxTrain</a:t>
            </a:r>
            <a:r>
              <a:rPr lang="en-US" sz="2400" dirty="0">
                <a:latin typeface="ITC Stone Sans Std Semibold" charset="0"/>
                <a:ea typeface="ＭＳ Ｐゴシック" charset="0"/>
                <a:cs typeface="ＭＳ Ｐゴシック" charset="0"/>
              </a:rPr>
              <a:t> &lt;- sample(</a:t>
            </a:r>
            <a:r>
              <a:rPr lang="en-US" sz="2400" dirty="0" err="1">
                <a:latin typeface="ITC Stone Sans Std Semibold" charset="0"/>
                <a:ea typeface="ＭＳ Ｐゴシック" charset="0"/>
                <a:cs typeface="ＭＳ Ｐゴシック" charset="0"/>
              </a:rPr>
              <a:t>nrow</a:t>
            </a:r>
            <a:r>
              <a:rPr lang="en-US" sz="2400" dirty="0">
                <a:latin typeface="ITC Stone Sans Std Semibold" charset="0"/>
                <a:ea typeface="ＭＳ Ｐゴシック" charset="0"/>
                <a:cs typeface="ＭＳ Ｐゴシック" charset="0"/>
              </a:rPr>
              <a:t>(</a:t>
            </a:r>
            <a:r>
              <a:rPr lang="en-US" sz="2400" dirty="0" err="1">
                <a:latin typeface="ITC Stone Sans Std Semibold" charset="0"/>
                <a:ea typeface="ＭＳ Ｐゴシック" charset="0"/>
                <a:cs typeface="ＭＳ Ｐゴシック" charset="0"/>
              </a:rPr>
              <a:t>real_data</a:t>
            </a:r>
            <a:r>
              <a:rPr lang="en-US" sz="2400" dirty="0">
                <a:latin typeface="ITC Stone Sans Std Semibold" charset="0"/>
                <a:ea typeface="ＭＳ Ｐゴシック" charset="0"/>
                <a:cs typeface="ＭＳ Ｐゴシック" charset="0"/>
              </a:rPr>
              <a:t>),</a:t>
            </a:r>
            <a:r>
              <a:rPr lang="en-US" sz="2400" dirty="0" err="1">
                <a:latin typeface="ITC Stone Sans Std Semibold" charset="0"/>
                <a:ea typeface="ＭＳ Ｐゴシック" charset="0"/>
                <a:cs typeface="ＭＳ Ｐゴシック" charset="0"/>
              </a:rPr>
              <a:t>as.integer</a:t>
            </a:r>
            <a:r>
              <a:rPr lang="en-US" sz="2400" dirty="0">
                <a:latin typeface="ITC Stone Sans Std Semibold" charset="0"/>
                <a:ea typeface="ＭＳ Ｐゴシック" charset="0"/>
                <a:cs typeface="ＭＳ Ｐゴシック" charset="0"/>
              </a:rPr>
              <a:t>(</a:t>
            </a:r>
            <a:r>
              <a:rPr lang="en-US" sz="2400" dirty="0" err="1">
                <a:latin typeface="ITC Stone Sans Std Semibold" charset="0"/>
                <a:ea typeface="ＭＳ Ｐゴシック" charset="0"/>
                <a:cs typeface="ＭＳ Ｐゴシック" charset="0"/>
              </a:rPr>
              <a:t>nrow</a:t>
            </a:r>
            <a:r>
              <a:rPr lang="en-US" sz="2400" dirty="0">
                <a:latin typeface="ITC Stone Sans Std Semibold" charset="0"/>
                <a:ea typeface="ＭＳ Ｐゴシック" charset="0"/>
                <a:cs typeface="ＭＳ Ｐゴシック" charset="0"/>
              </a:rPr>
              <a:t>(</a:t>
            </a:r>
            <a:r>
              <a:rPr lang="en-US" sz="2400" dirty="0" err="1">
                <a:latin typeface="ITC Stone Sans Std Semibold" charset="0"/>
                <a:ea typeface="ＭＳ Ｐゴシック" charset="0"/>
                <a:cs typeface="ＭＳ Ｐゴシック" charset="0"/>
              </a:rPr>
              <a:t>real_data</a:t>
            </a:r>
            <a:r>
              <a:rPr lang="en-US" sz="2400" dirty="0">
                <a:latin typeface="ITC Stone Sans Std Semibold" charset="0"/>
                <a:ea typeface="ＭＳ Ｐゴシック" charset="0"/>
                <a:cs typeface="ＭＳ Ｐゴシック" charset="0"/>
              </a:rPr>
              <a:t>)*0.5))</a:t>
            </a:r>
          </a:p>
          <a:p>
            <a:pPr marL="0" indent="0" eaLnBrk="1" hangingPunct="1">
              <a:buNone/>
              <a:defRPr/>
            </a:pPr>
            <a:r>
              <a:rPr lang="en-US" sz="2400" dirty="0" err="1">
                <a:latin typeface="ITC Stone Sans Std Semibold" charset="0"/>
                <a:ea typeface="ＭＳ Ｐゴシック" charset="0"/>
                <a:cs typeface="ＭＳ Ｐゴシック" charset="0"/>
              </a:rPr>
              <a:t>train.real_data</a:t>
            </a:r>
            <a:r>
              <a:rPr lang="en-US" sz="2400" dirty="0">
                <a:latin typeface="ITC Stone Sans Std Semibold" charset="0"/>
                <a:ea typeface="ＭＳ Ｐゴシック" charset="0"/>
                <a:cs typeface="ＭＳ Ｐゴシック" charset="0"/>
              </a:rPr>
              <a:t> = </a:t>
            </a:r>
            <a:r>
              <a:rPr lang="en-US" sz="2400" dirty="0" err="1">
                <a:latin typeface="ITC Stone Sans Std Semibold" charset="0"/>
                <a:ea typeface="ＭＳ Ｐゴシック" charset="0"/>
                <a:cs typeface="ＭＳ Ｐゴシック" charset="0"/>
              </a:rPr>
              <a:t>real_data</a:t>
            </a:r>
            <a:r>
              <a:rPr lang="en-US" sz="2400" dirty="0">
                <a:latin typeface="ITC Stone Sans Std Semibold" charset="0"/>
                <a:ea typeface="ＭＳ Ｐゴシック" charset="0"/>
                <a:cs typeface="ＭＳ Ｐゴシック" charset="0"/>
              </a:rPr>
              <a:t>[</a:t>
            </a:r>
            <a:r>
              <a:rPr lang="en-US" sz="2400" dirty="0" err="1">
                <a:latin typeface="ITC Stone Sans Std Semibold" charset="0"/>
                <a:ea typeface="ＭＳ Ｐゴシック" charset="0"/>
                <a:cs typeface="ＭＳ Ｐゴシック" charset="0"/>
              </a:rPr>
              <a:t>idxTrain</a:t>
            </a:r>
            <a:r>
              <a:rPr lang="en-US" sz="2400" dirty="0">
                <a:latin typeface="ITC Stone Sans Std Semibold" charset="0"/>
                <a:ea typeface="ＭＳ Ｐゴシック" charset="0"/>
                <a:cs typeface="ＭＳ Ｐゴシック" charset="0"/>
              </a:rPr>
              <a:t>,] </a:t>
            </a:r>
          </a:p>
          <a:p>
            <a:pPr marL="0" indent="0" eaLnBrk="1" hangingPunct="1">
              <a:buNone/>
              <a:defRPr/>
            </a:pPr>
            <a:r>
              <a:rPr lang="en-US" sz="2400" dirty="0" err="1">
                <a:latin typeface="ITC Stone Sans Std Semibold" charset="0"/>
                <a:ea typeface="ＭＳ Ｐゴシック" charset="0"/>
                <a:cs typeface="ＭＳ Ｐゴシック" charset="0"/>
              </a:rPr>
              <a:t>test.real_data</a:t>
            </a:r>
            <a:r>
              <a:rPr lang="en-US" sz="2400" dirty="0">
                <a:latin typeface="ITC Stone Sans Std Semibold" charset="0"/>
                <a:ea typeface="ＭＳ Ｐゴシック" charset="0"/>
                <a:cs typeface="ＭＳ Ｐゴシック" charset="0"/>
              </a:rPr>
              <a:t> = </a:t>
            </a:r>
            <a:r>
              <a:rPr lang="en-US" sz="2400" dirty="0" err="1">
                <a:latin typeface="ITC Stone Sans Std Semibold" charset="0"/>
                <a:ea typeface="ＭＳ Ｐゴシック" charset="0"/>
                <a:cs typeface="ＭＳ Ｐゴシック" charset="0"/>
              </a:rPr>
              <a:t>real_data</a:t>
            </a:r>
            <a:r>
              <a:rPr lang="en-US" sz="2400" dirty="0">
                <a:latin typeface="ITC Stone Sans Std Semibold" charset="0"/>
                <a:ea typeface="ＭＳ Ｐゴシック" charset="0"/>
                <a:cs typeface="ＭＳ Ｐゴシック" charset="0"/>
              </a:rPr>
              <a:t>[-</a:t>
            </a:r>
            <a:r>
              <a:rPr lang="en-US" sz="2400" dirty="0" err="1">
                <a:latin typeface="ITC Stone Sans Std Semibold" charset="0"/>
                <a:ea typeface="ＭＳ Ｐゴシック" charset="0"/>
                <a:cs typeface="ＭＳ Ｐゴシック" charset="0"/>
              </a:rPr>
              <a:t>idxTrain</a:t>
            </a:r>
            <a:r>
              <a:rPr lang="en-US" sz="2400" dirty="0">
                <a:latin typeface="ITC Stone Sans Std Semibold" charset="0"/>
                <a:ea typeface="ＭＳ Ｐゴシック" charset="0"/>
                <a:cs typeface="ＭＳ Ｐゴシック" charset="0"/>
              </a:rPr>
              <a:t>,]</a:t>
            </a:r>
          </a:p>
          <a:p>
            <a:pPr marL="0" indent="0" eaLnBrk="1" hangingPunct="1">
              <a:buNone/>
              <a:defRPr/>
            </a:pPr>
            <a:endParaRPr lang="en-US" sz="2400" dirty="0">
              <a:latin typeface="ITC Stone Sans Std Semibold" charset="0"/>
              <a:ea typeface="ＭＳ Ｐゴシック" charset="0"/>
              <a:cs typeface="ＭＳ Ｐゴシック" charset="0"/>
            </a:endParaRPr>
          </a:p>
          <a:p>
            <a:pPr marL="0" indent="0" eaLnBrk="1" hangingPunct="1">
              <a:buNone/>
              <a:defRPr/>
            </a:pPr>
            <a:r>
              <a:rPr lang="en-US" sz="2400" dirty="0">
                <a:latin typeface="ITC Stone Sans Std Semibold" charset="0"/>
                <a:ea typeface="ＭＳ Ｐゴシック" charset="0"/>
                <a:cs typeface="ＭＳ Ｐゴシック" charset="0"/>
              </a:rPr>
              <a:t>The above code generates the samples for both the training data as well as the Raw data where modelling has to be implemented.</a:t>
            </a:r>
          </a:p>
        </p:txBody>
      </p:sp>
    </p:spTree>
    <p:extLst>
      <p:ext uri="{BB962C8B-B14F-4D97-AF65-F5344CB8AC3E}">
        <p14:creationId xmlns:p14="http://schemas.microsoft.com/office/powerpoint/2010/main" val="3562763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Content Placeholder 2"/>
          <p:cNvSpPr>
            <a:spLocks noGrp="1"/>
          </p:cNvSpPr>
          <p:nvPr>
            <p:ph idx="1"/>
          </p:nvPr>
        </p:nvSpPr>
        <p:spPr>
          <a:xfrm>
            <a:off x="236668" y="1721224"/>
            <a:ext cx="9437557" cy="4055632"/>
          </a:xfrm>
        </p:spPr>
        <p:txBody>
          <a:bodyPr/>
          <a:lstStyle/>
          <a:p>
            <a:pPr marL="0" indent="0" eaLnBrk="1" hangingPunct="1">
              <a:buNone/>
              <a:defRPr/>
            </a:pPr>
            <a:r>
              <a:rPr lang="en-US" sz="2400" u="sng" dirty="0">
                <a:latin typeface="ITC Stone Sans Std Semibold" charset="0"/>
                <a:ea typeface="ＭＳ Ｐゴシック" charset="0"/>
                <a:cs typeface="ＭＳ Ｐゴシック" charset="0"/>
              </a:rPr>
              <a:t>Model Generation:</a:t>
            </a:r>
          </a:p>
          <a:p>
            <a:pPr marL="0" indent="0" eaLnBrk="1" hangingPunct="1">
              <a:buNone/>
              <a:defRPr/>
            </a:pPr>
            <a:r>
              <a:rPr lang="en-US" sz="2400" dirty="0">
                <a:latin typeface="ITC Stone Sans Std Semibold" charset="0"/>
                <a:ea typeface="ＭＳ Ｐゴシック" charset="0"/>
                <a:cs typeface="ＭＳ Ｐゴシック" charset="0"/>
              </a:rPr>
              <a:t>            Now on the generated train and real data we are applying the multinomial logistic regression to generate the multinomial logistic regression model using the below code</a:t>
            </a:r>
          </a:p>
          <a:p>
            <a:pPr marL="0" indent="0" eaLnBrk="1" hangingPunct="1">
              <a:buNone/>
              <a:defRPr/>
            </a:pPr>
            <a:endParaRPr lang="en-US" sz="2400" dirty="0">
              <a:latin typeface="ITC Stone Sans Std Semibold" charset="0"/>
              <a:ea typeface="ＭＳ Ｐゴシック" charset="0"/>
              <a:cs typeface="ＭＳ Ｐゴシック" charset="0"/>
            </a:endParaRPr>
          </a:p>
          <a:p>
            <a:pPr marL="0" indent="0" eaLnBrk="1" hangingPunct="1">
              <a:buNone/>
              <a:defRPr/>
            </a:pPr>
            <a:r>
              <a:rPr lang="en-US" sz="2400" u="sng" dirty="0">
                <a:latin typeface="ITC Stone Sans Std Semibold" charset="0"/>
                <a:ea typeface="ＭＳ Ｐゴシック" charset="0"/>
                <a:cs typeface="ＭＳ Ｐゴシック" charset="0"/>
              </a:rPr>
              <a:t>Project code:</a:t>
            </a:r>
          </a:p>
          <a:p>
            <a:pPr marL="0" indent="0">
              <a:buNone/>
            </a:pPr>
            <a:r>
              <a:rPr lang="en-US" sz="2400" dirty="0"/>
              <a:t>multi=</a:t>
            </a:r>
            <a:r>
              <a:rPr lang="en-US" sz="2400" dirty="0" err="1"/>
              <a:t>multinom</a:t>
            </a:r>
            <a:r>
              <a:rPr lang="en-US" sz="2400" dirty="0"/>
              <a:t>(</a:t>
            </a:r>
            <a:r>
              <a:rPr lang="en-US" sz="2400" dirty="0" err="1"/>
              <a:t>Interest~.,data</a:t>
            </a:r>
            <a:r>
              <a:rPr lang="en-US" sz="2400" dirty="0"/>
              <a:t> = </a:t>
            </a:r>
            <a:r>
              <a:rPr lang="en-US" sz="2400" dirty="0" err="1"/>
              <a:t>train.real_data,family</a:t>
            </a:r>
            <a:r>
              <a:rPr lang="en-US" sz="2400" dirty="0"/>
              <a:t> = "multinomial")</a:t>
            </a:r>
          </a:p>
          <a:p>
            <a:pPr marL="0" indent="0">
              <a:buNone/>
            </a:pPr>
            <a:r>
              <a:rPr lang="en-US" sz="2400" dirty="0"/>
              <a:t>summary(multi)</a:t>
            </a:r>
          </a:p>
          <a:p>
            <a:pPr marL="0" indent="0" eaLnBrk="1" hangingPunct="1">
              <a:buNone/>
              <a:defRPr/>
            </a:pPr>
            <a:endParaRPr lang="en-US" sz="2400" dirty="0">
              <a:latin typeface="ITC Stone Sans Std Semibold" charset="0"/>
              <a:ea typeface="ＭＳ Ｐゴシック" charset="0"/>
              <a:cs typeface="ＭＳ Ｐゴシック" charset="0"/>
            </a:endParaRPr>
          </a:p>
        </p:txBody>
      </p:sp>
      <p:sp>
        <p:nvSpPr>
          <p:cNvPr id="3" name="Title 1"/>
          <p:cNvSpPr>
            <a:spLocks noGrp="1"/>
          </p:cNvSpPr>
          <p:nvPr>
            <p:ph type="title"/>
          </p:nvPr>
        </p:nvSpPr>
        <p:spPr>
          <a:xfrm>
            <a:off x="1032735" y="204395"/>
            <a:ext cx="8641490" cy="920875"/>
          </a:xfrm>
        </p:spPr>
        <p:txBody>
          <a:bodyPr/>
          <a:lstStyle/>
          <a:p>
            <a:r>
              <a:rPr lang="en-US" dirty="0"/>
              <a:t>CS 636 - FINAL PROJECT</a:t>
            </a:r>
            <a:endParaRPr lang="en-US" dirty="0">
              <a:latin typeface="ITC Stone Sans Std Semibold" charset="0"/>
              <a:ea typeface="ＭＳ Ｐゴシック" charset="0"/>
              <a:cs typeface="ＭＳ Ｐゴシック" charset="0"/>
            </a:endParaRPr>
          </a:p>
        </p:txBody>
      </p:sp>
    </p:spTree>
    <p:extLst>
      <p:ext uri="{BB962C8B-B14F-4D97-AF65-F5344CB8AC3E}">
        <p14:creationId xmlns:p14="http://schemas.microsoft.com/office/powerpoint/2010/main" val="493257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1140311" y="537882"/>
            <a:ext cx="8533914" cy="1001358"/>
          </a:xfrm>
        </p:spPr>
        <p:txBody>
          <a:bodyPr/>
          <a:lstStyle/>
          <a:p>
            <a:r>
              <a:rPr lang="en-US" dirty="0"/>
              <a:t>CS 636 - FINAL PROJECT</a:t>
            </a:r>
            <a:endParaRPr lang="en-US" dirty="0">
              <a:latin typeface="ITC Stone Sans Std Semibold" charset="0"/>
              <a:ea typeface="ＭＳ Ｐゴシック" charset="0"/>
              <a:cs typeface="ＭＳ Ｐゴシック" charset="0"/>
            </a:endParaRPr>
          </a:p>
        </p:txBody>
      </p:sp>
      <p:sp>
        <p:nvSpPr>
          <p:cNvPr id="4" name="Content Placeholder 2"/>
          <p:cNvSpPr>
            <a:spLocks noGrp="1"/>
          </p:cNvSpPr>
          <p:nvPr>
            <p:ph idx="1"/>
          </p:nvPr>
        </p:nvSpPr>
        <p:spPr>
          <a:xfrm>
            <a:off x="236668" y="2086984"/>
            <a:ext cx="9437557" cy="3679114"/>
          </a:xfrm>
        </p:spPr>
        <p:txBody>
          <a:bodyPr/>
          <a:lstStyle/>
          <a:p>
            <a:pPr marL="0" indent="0" eaLnBrk="1" hangingPunct="1">
              <a:buNone/>
              <a:defRPr/>
            </a:pPr>
            <a:r>
              <a:rPr lang="en-US" sz="2400" u="sng" dirty="0">
                <a:latin typeface="ITC Stone Sans Std Semibold" charset="0"/>
                <a:ea typeface="ＭＳ Ｐゴシック" charset="0"/>
                <a:cs typeface="ＭＳ Ｐゴシック" charset="0"/>
              </a:rPr>
              <a:t>Prediction Generation:</a:t>
            </a:r>
          </a:p>
          <a:p>
            <a:pPr marL="0" indent="0" eaLnBrk="1" hangingPunct="1">
              <a:buNone/>
              <a:defRPr/>
            </a:pPr>
            <a:r>
              <a:rPr lang="en-US" sz="2400" dirty="0">
                <a:latin typeface="ITC Stone Sans Std Semibold" charset="0"/>
                <a:ea typeface="ＭＳ Ｐゴシック" charset="0"/>
                <a:cs typeface="ＭＳ Ｐゴシック" charset="0"/>
              </a:rPr>
              <a:t>            After generating the model using the test data, we used the R function predict to apply the model on the raw data to find the prediction results. The below code demonstrates the same.</a:t>
            </a:r>
          </a:p>
          <a:p>
            <a:pPr marL="0" indent="0" eaLnBrk="1" hangingPunct="1">
              <a:buNone/>
              <a:defRPr/>
            </a:pPr>
            <a:endParaRPr lang="en-US" sz="2400" dirty="0">
              <a:latin typeface="ITC Stone Sans Std Semibold" charset="0"/>
              <a:ea typeface="ＭＳ Ｐゴシック" charset="0"/>
              <a:cs typeface="ＭＳ Ｐゴシック" charset="0"/>
            </a:endParaRPr>
          </a:p>
          <a:p>
            <a:pPr marL="0" indent="0" eaLnBrk="1" hangingPunct="1">
              <a:buNone/>
              <a:defRPr/>
            </a:pPr>
            <a:r>
              <a:rPr lang="en-US" sz="2400" u="sng" dirty="0">
                <a:latin typeface="ITC Stone Sans Std Semibold" charset="0"/>
                <a:ea typeface="ＭＳ Ｐゴシック" charset="0"/>
                <a:cs typeface="ＭＳ Ｐゴシック" charset="0"/>
              </a:rPr>
              <a:t>Project code:</a:t>
            </a:r>
          </a:p>
          <a:p>
            <a:pPr marL="0" indent="0">
              <a:buNone/>
            </a:pPr>
            <a:r>
              <a:rPr lang="en-US" sz="2400" dirty="0" err="1"/>
              <a:t>predict_fit</a:t>
            </a:r>
            <a:r>
              <a:rPr lang="en-US" sz="2400" dirty="0"/>
              <a:t>&lt;- predict(</a:t>
            </a:r>
            <a:r>
              <a:rPr lang="en-US" sz="2400" dirty="0" err="1"/>
              <a:t>multi,test.real_data</a:t>
            </a:r>
            <a:r>
              <a:rPr lang="en-US" sz="2400" dirty="0"/>
              <a:t>)</a:t>
            </a:r>
            <a:endParaRPr lang="en-US" sz="2400" dirty="0">
              <a:latin typeface="ITC Stone Sans Std Semibold" charset="0"/>
              <a:ea typeface="ＭＳ Ｐゴシック" charset="0"/>
              <a:cs typeface="ＭＳ Ｐゴシック" charset="0"/>
            </a:endParaRPr>
          </a:p>
        </p:txBody>
      </p:sp>
    </p:spTree>
    <p:extLst>
      <p:ext uri="{BB962C8B-B14F-4D97-AF65-F5344CB8AC3E}">
        <p14:creationId xmlns:p14="http://schemas.microsoft.com/office/powerpoint/2010/main" val="2638450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123950" y="481013"/>
            <a:ext cx="8299450" cy="2889250"/>
          </a:xfrm>
        </p:spPr>
        <p:txBody>
          <a:bodyPr tIns="0"/>
          <a:lstStyle/>
          <a:p>
            <a:pPr eaLnBrk="1" hangingPunct="1"/>
            <a:br>
              <a:rPr lang="en-US" altLang="en-US" b="1" dirty="0"/>
            </a:br>
            <a:br>
              <a:rPr lang="en-US" altLang="en-US" b="1" dirty="0"/>
            </a:br>
            <a:br>
              <a:rPr lang="en-US" altLang="en-US" b="1" dirty="0"/>
            </a:br>
            <a:endParaRPr lang="en-US" altLang="en-US" sz="3000" dirty="0"/>
          </a:p>
        </p:txBody>
      </p:sp>
      <p:sp>
        <p:nvSpPr>
          <p:cNvPr id="5" name="Title 1"/>
          <p:cNvSpPr txBox="1">
            <a:spLocks/>
          </p:cNvSpPr>
          <p:nvPr/>
        </p:nvSpPr>
        <p:spPr bwMode="auto">
          <a:xfrm>
            <a:off x="1140311" y="537882"/>
            <a:ext cx="8533914" cy="10013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8746" tIns="49373" rIns="98746" bIns="49373" numCol="1" anchor="t" anchorCtr="0" compatLnSpc="1">
            <a:prstTxWarp prst="textNoShape">
              <a:avLst/>
            </a:prstTxWarp>
          </a:bodyPr>
          <a:lstStyle>
            <a:lvl1pPr algn="l" rtl="0" eaLnBrk="0" fontAlgn="base" hangingPunct="0">
              <a:spcBef>
                <a:spcPct val="0"/>
              </a:spcBef>
              <a:spcAft>
                <a:spcPct val="0"/>
              </a:spcAft>
              <a:defRPr sz="4100">
                <a:solidFill>
                  <a:schemeClr val="tx2"/>
                </a:solidFill>
                <a:latin typeface="+mj-lt"/>
                <a:ea typeface="+mj-ea"/>
                <a:cs typeface="+mj-cs"/>
              </a:defRPr>
            </a:lvl1pPr>
            <a:lvl2pPr algn="l" rtl="0" eaLnBrk="0" fontAlgn="base" hangingPunct="0">
              <a:spcBef>
                <a:spcPct val="0"/>
              </a:spcBef>
              <a:spcAft>
                <a:spcPct val="0"/>
              </a:spcAft>
              <a:defRPr sz="4100">
                <a:solidFill>
                  <a:schemeClr val="tx2"/>
                </a:solidFill>
                <a:latin typeface="ITC Stone Sans Std Semibold" charset="0"/>
                <a:ea typeface="ＭＳ Ｐゴシック" charset="0"/>
                <a:cs typeface="ＭＳ Ｐゴシック" charset="0"/>
              </a:defRPr>
            </a:lvl2pPr>
            <a:lvl3pPr algn="l" rtl="0" eaLnBrk="0" fontAlgn="base" hangingPunct="0">
              <a:spcBef>
                <a:spcPct val="0"/>
              </a:spcBef>
              <a:spcAft>
                <a:spcPct val="0"/>
              </a:spcAft>
              <a:defRPr sz="4100">
                <a:solidFill>
                  <a:schemeClr val="tx2"/>
                </a:solidFill>
                <a:latin typeface="ITC Stone Sans Std Semibold" charset="0"/>
                <a:ea typeface="ＭＳ Ｐゴシック" charset="0"/>
                <a:cs typeface="ＭＳ Ｐゴシック" charset="0"/>
              </a:defRPr>
            </a:lvl3pPr>
            <a:lvl4pPr algn="l" rtl="0" eaLnBrk="0" fontAlgn="base" hangingPunct="0">
              <a:spcBef>
                <a:spcPct val="0"/>
              </a:spcBef>
              <a:spcAft>
                <a:spcPct val="0"/>
              </a:spcAft>
              <a:defRPr sz="4100">
                <a:solidFill>
                  <a:schemeClr val="tx2"/>
                </a:solidFill>
                <a:latin typeface="ITC Stone Sans Std Semibold" charset="0"/>
                <a:ea typeface="ＭＳ Ｐゴシック" charset="0"/>
                <a:cs typeface="ＭＳ Ｐゴシック" charset="0"/>
              </a:defRPr>
            </a:lvl4pPr>
            <a:lvl5pPr algn="l" rtl="0" eaLnBrk="0" fontAlgn="base" hangingPunct="0">
              <a:spcBef>
                <a:spcPct val="0"/>
              </a:spcBef>
              <a:spcAft>
                <a:spcPct val="0"/>
              </a:spcAft>
              <a:defRPr sz="4100">
                <a:solidFill>
                  <a:schemeClr val="tx2"/>
                </a:solidFill>
                <a:latin typeface="ITC Stone Sans Std Semibold" charset="0"/>
                <a:ea typeface="ＭＳ Ｐゴシック" charset="0"/>
                <a:cs typeface="ＭＳ Ｐゴシック" charset="0"/>
              </a:defRPr>
            </a:lvl5pPr>
            <a:lvl6pPr marL="493730" algn="l" rtl="0" fontAlgn="base">
              <a:spcBef>
                <a:spcPct val="0"/>
              </a:spcBef>
              <a:spcAft>
                <a:spcPct val="0"/>
              </a:spcAft>
              <a:defRPr sz="4100">
                <a:solidFill>
                  <a:schemeClr val="tx2"/>
                </a:solidFill>
                <a:latin typeface="ITC Stone Sans Std Semibold" charset="0"/>
                <a:ea typeface="ＭＳ Ｐゴシック" charset="0"/>
                <a:cs typeface="ＭＳ Ｐゴシック" charset="0"/>
              </a:defRPr>
            </a:lvl6pPr>
            <a:lvl7pPr marL="987461" algn="l" rtl="0" fontAlgn="base">
              <a:spcBef>
                <a:spcPct val="0"/>
              </a:spcBef>
              <a:spcAft>
                <a:spcPct val="0"/>
              </a:spcAft>
              <a:defRPr sz="4100">
                <a:solidFill>
                  <a:schemeClr val="tx2"/>
                </a:solidFill>
                <a:latin typeface="ITC Stone Sans Std Semibold" charset="0"/>
                <a:ea typeface="ＭＳ Ｐゴシック" charset="0"/>
                <a:cs typeface="ＭＳ Ｐゴシック" charset="0"/>
              </a:defRPr>
            </a:lvl7pPr>
            <a:lvl8pPr marL="1481191" algn="l" rtl="0" fontAlgn="base">
              <a:spcBef>
                <a:spcPct val="0"/>
              </a:spcBef>
              <a:spcAft>
                <a:spcPct val="0"/>
              </a:spcAft>
              <a:defRPr sz="4100">
                <a:solidFill>
                  <a:schemeClr val="tx2"/>
                </a:solidFill>
                <a:latin typeface="ITC Stone Sans Std Semibold" charset="0"/>
                <a:ea typeface="ＭＳ Ｐゴシック" charset="0"/>
                <a:cs typeface="ＭＳ Ｐゴシック" charset="0"/>
              </a:defRPr>
            </a:lvl8pPr>
            <a:lvl9pPr marL="1974921" algn="l" rtl="0" fontAlgn="base">
              <a:spcBef>
                <a:spcPct val="0"/>
              </a:spcBef>
              <a:spcAft>
                <a:spcPct val="0"/>
              </a:spcAft>
              <a:defRPr sz="4100">
                <a:solidFill>
                  <a:schemeClr val="tx2"/>
                </a:solidFill>
                <a:latin typeface="ITC Stone Sans Std Semibold" charset="0"/>
                <a:ea typeface="ＭＳ Ｐゴシック" charset="0"/>
                <a:cs typeface="ＭＳ Ｐゴシック" charset="0"/>
              </a:defRPr>
            </a:lvl9pPr>
          </a:lstStyle>
          <a:p>
            <a:r>
              <a:rPr lang="en-US" kern="0" dirty="0"/>
              <a:t>CS 636 - FINAL PROJECT</a:t>
            </a:r>
            <a:endParaRPr lang="en-US" kern="0" dirty="0">
              <a:latin typeface="ITC Stone Sans Std Semibold" charset="0"/>
              <a:ea typeface="ＭＳ Ｐゴシック" charset="0"/>
              <a:cs typeface="ＭＳ Ｐゴシック" charset="0"/>
            </a:endParaRPr>
          </a:p>
        </p:txBody>
      </p:sp>
      <p:sp>
        <p:nvSpPr>
          <p:cNvPr id="7" name="Content Placeholder 2"/>
          <p:cNvSpPr>
            <a:spLocks noGrp="1"/>
          </p:cNvSpPr>
          <p:nvPr>
            <p:ph idx="1"/>
          </p:nvPr>
        </p:nvSpPr>
        <p:spPr>
          <a:xfrm>
            <a:off x="236668" y="2086984"/>
            <a:ext cx="9437557" cy="4077148"/>
          </a:xfrm>
        </p:spPr>
        <p:txBody>
          <a:bodyPr/>
          <a:lstStyle/>
          <a:p>
            <a:pPr marL="0" indent="0" eaLnBrk="1" hangingPunct="1">
              <a:buNone/>
              <a:defRPr/>
            </a:pPr>
            <a:r>
              <a:rPr lang="en-US" sz="2400" u="sng" dirty="0">
                <a:latin typeface="ITC Stone Sans Std Semibold" charset="0"/>
                <a:ea typeface="ＭＳ Ｐゴシック" charset="0"/>
                <a:cs typeface="ＭＳ Ｐゴシック" charset="0"/>
              </a:rPr>
              <a:t>Accuracy Calculation:</a:t>
            </a:r>
          </a:p>
          <a:p>
            <a:pPr marL="0" indent="0" eaLnBrk="1" hangingPunct="1">
              <a:buNone/>
              <a:defRPr/>
            </a:pPr>
            <a:r>
              <a:rPr lang="en-US" sz="2400" dirty="0">
                <a:latin typeface="ITC Stone Sans Std Semibold" charset="0"/>
                <a:ea typeface="ＭＳ Ｐゴシック" charset="0"/>
                <a:cs typeface="ＭＳ Ｐゴシック" charset="0"/>
              </a:rPr>
              <a:t>	The accuracy is been calculated using the final prediction  result obtained from the previous slide. The feature used for accuracy is </a:t>
            </a:r>
            <a:r>
              <a:rPr lang="en-US" sz="2400" dirty="0" err="1">
                <a:latin typeface="ITC Stone Sans Std Semibold" charset="0"/>
                <a:ea typeface="ＭＳ Ｐゴシック" charset="0"/>
                <a:cs typeface="ＭＳ Ｐゴシック" charset="0"/>
              </a:rPr>
              <a:t>Interest_level</a:t>
            </a:r>
            <a:r>
              <a:rPr lang="en-US" sz="2400" dirty="0">
                <a:latin typeface="ITC Stone Sans Std Semibold" charset="0"/>
                <a:ea typeface="ＭＳ Ｐゴシック" charset="0"/>
                <a:cs typeface="ＭＳ Ｐゴシック" charset="0"/>
              </a:rPr>
              <a:t>. The below code demonstrates the same.</a:t>
            </a:r>
          </a:p>
          <a:p>
            <a:pPr marL="0" indent="0" eaLnBrk="1" hangingPunct="1">
              <a:buNone/>
              <a:defRPr/>
            </a:pPr>
            <a:endParaRPr lang="en-US" sz="2400" dirty="0">
              <a:latin typeface="ITC Stone Sans Std Semibold" charset="0"/>
              <a:ea typeface="ＭＳ Ｐゴシック" charset="0"/>
              <a:cs typeface="ＭＳ Ｐゴシック" charset="0"/>
            </a:endParaRPr>
          </a:p>
          <a:p>
            <a:pPr marL="0" indent="0" eaLnBrk="1" hangingPunct="1">
              <a:buNone/>
              <a:defRPr/>
            </a:pPr>
            <a:r>
              <a:rPr lang="en-US" sz="2400" u="sng" dirty="0">
                <a:latin typeface="ITC Stone Sans Std Semibold" charset="0"/>
                <a:ea typeface="ＭＳ Ｐゴシック" charset="0"/>
                <a:cs typeface="ＭＳ Ｐゴシック" charset="0"/>
              </a:rPr>
              <a:t>Project code:</a:t>
            </a:r>
          </a:p>
          <a:p>
            <a:pPr marL="0" indent="0" eaLnBrk="1" hangingPunct="1">
              <a:buNone/>
              <a:defRPr/>
            </a:pPr>
            <a:r>
              <a:rPr lang="en-US" sz="2400" dirty="0">
                <a:latin typeface="ITC Stone Sans Std Semibold" charset="0"/>
                <a:ea typeface="ＭＳ Ｐゴシック" charset="0"/>
                <a:cs typeface="ＭＳ Ｐゴシック" charset="0"/>
              </a:rPr>
              <a:t>accuracy=sum(</a:t>
            </a:r>
            <a:r>
              <a:rPr lang="en-US" sz="2400" dirty="0" err="1">
                <a:latin typeface="ITC Stone Sans Std Semibold" charset="0"/>
                <a:ea typeface="ＭＳ Ｐゴシック" charset="0"/>
                <a:cs typeface="ＭＳ Ｐゴシック" charset="0"/>
              </a:rPr>
              <a:t>diag</a:t>
            </a:r>
            <a:r>
              <a:rPr lang="en-US" sz="2400" dirty="0">
                <a:latin typeface="ITC Stone Sans Std Semibold" charset="0"/>
                <a:ea typeface="ＭＳ Ｐゴシック" charset="0"/>
                <a:cs typeface="ＭＳ Ｐゴシック" charset="0"/>
              </a:rPr>
              <a:t>(table(</a:t>
            </a:r>
            <a:r>
              <a:rPr lang="en-US" sz="2400" dirty="0" err="1">
                <a:latin typeface="ITC Stone Sans Std Semibold" charset="0"/>
                <a:ea typeface="ＭＳ Ｐゴシック" charset="0"/>
                <a:cs typeface="ＭＳ Ｐゴシック" charset="0"/>
              </a:rPr>
              <a:t>test.real_data$Interest,predict_fit</a:t>
            </a:r>
            <a:r>
              <a:rPr lang="en-US" sz="2400" dirty="0">
                <a:latin typeface="ITC Stone Sans Std Semibold" charset="0"/>
                <a:ea typeface="ＭＳ Ｐゴシック" charset="0"/>
                <a:cs typeface="ＭＳ Ｐゴシック" charset="0"/>
              </a:rPr>
              <a:t>)))/</a:t>
            </a:r>
            <a:r>
              <a:rPr lang="en-US" sz="2400" dirty="0" err="1">
                <a:latin typeface="ITC Stone Sans Std Semibold" charset="0"/>
                <a:ea typeface="ＭＳ Ｐゴシック" charset="0"/>
                <a:cs typeface="ＭＳ Ｐゴシック" charset="0"/>
              </a:rPr>
              <a:t>nrow</a:t>
            </a:r>
            <a:r>
              <a:rPr lang="en-US" sz="2400" dirty="0">
                <a:latin typeface="ITC Stone Sans Std Semibold" charset="0"/>
                <a:ea typeface="ＭＳ Ｐゴシック" charset="0"/>
                <a:cs typeface="ＭＳ Ｐゴシック" charset="0"/>
              </a:rPr>
              <a:t>(</a:t>
            </a:r>
            <a:r>
              <a:rPr lang="en-US" sz="2400" dirty="0" err="1">
                <a:latin typeface="ITC Stone Sans Std Semibold" charset="0"/>
                <a:ea typeface="ＭＳ Ｐゴシック" charset="0"/>
                <a:cs typeface="ＭＳ Ｐゴシック" charset="0"/>
              </a:rPr>
              <a:t>test.real_data</a:t>
            </a:r>
            <a:r>
              <a:rPr lang="en-US" sz="2400" dirty="0">
                <a:latin typeface="ITC Stone Sans Std Semibold" charset="0"/>
                <a:ea typeface="ＭＳ Ｐゴシック" charset="0"/>
                <a:cs typeface="ＭＳ Ｐゴシック" charset="0"/>
              </a:rPr>
              <a:t>)</a:t>
            </a:r>
          </a:p>
          <a:p>
            <a:pPr marL="0" indent="0" eaLnBrk="1" hangingPunct="1">
              <a:buNone/>
              <a:defRPr/>
            </a:pPr>
            <a:r>
              <a:rPr lang="en-US" sz="2400" dirty="0">
                <a:latin typeface="ITC Stone Sans Std Semibold" charset="0"/>
                <a:ea typeface="ＭＳ Ｐゴシック" charset="0"/>
                <a:cs typeface="ＭＳ Ｐゴシック" charset="0"/>
              </a:rPr>
              <a:t>accuracy</a:t>
            </a:r>
          </a:p>
        </p:txBody>
      </p:sp>
    </p:spTree>
    <p:extLst>
      <p:ext uri="{BB962C8B-B14F-4D97-AF65-F5344CB8AC3E}">
        <p14:creationId xmlns:p14="http://schemas.microsoft.com/office/powerpoint/2010/main" val="1672628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935915" y="462578"/>
            <a:ext cx="8953463" cy="10013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8746" tIns="49373" rIns="98746" bIns="49373" numCol="1" anchor="t" anchorCtr="0" compatLnSpc="1">
            <a:prstTxWarp prst="textNoShape">
              <a:avLst/>
            </a:prstTxWarp>
          </a:bodyPr>
          <a:lstStyle>
            <a:lvl1pPr algn="l" rtl="0" eaLnBrk="0" fontAlgn="base" hangingPunct="0">
              <a:spcBef>
                <a:spcPct val="0"/>
              </a:spcBef>
              <a:spcAft>
                <a:spcPct val="0"/>
              </a:spcAft>
              <a:defRPr sz="4100">
                <a:solidFill>
                  <a:schemeClr val="tx2"/>
                </a:solidFill>
                <a:latin typeface="+mj-lt"/>
                <a:ea typeface="+mj-ea"/>
                <a:cs typeface="+mj-cs"/>
              </a:defRPr>
            </a:lvl1pPr>
            <a:lvl2pPr algn="l" rtl="0" eaLnBrk="0" fontAlgn="base" hangingPunct="0">
              <a:spcBef>
                <a:spcPct val="0"/>
              </a:spcBef>
              <a:spcAft>
                <a:spcPct val="0"/>
              </a:spcAft>
              <a:defRPr sz="4100">
                <a:solidFill>
                  <a:schemeClr val="tx2"/>
                </a:solidFill>
                <a:latin typeface="ITC Stone Sans Std Semibold" charset="0"/>
                <a:ea typeface="ＭＳ Ｐゴシック" charset="0"/>
                <a:cs typeface="ＭＳ Ｐゴシック" charset="0"/>
              </a:defRPr>
            </a:lvl2pPr>
            <a:lvl3pPr algn="l" rtl="0" eaLnBrk="0" fontAlgn="base" hangingPunct="0">
              <a:spcBef>
                <a:spcPct val="0"/>
              </a:spcBef>
              <a:spcAft>
                <a:spcPct val="0"/>
              </a:spcAft>
              <a:defRPr sz="4100">
                <a:solidFill>
                  <a:schemeClr val="tx2"/>
                </a:solidFill>
                <a:latin typeface="ITC Stone Sans Std Semibold" charset="0"/>
                <a:ea typeface="ＭＳ Ｐゴシック" charset="0"/>
                <a:cs typeface="ＭＳ Ｐゴシック" charset="0"/>
              </a:defRPr>
            </a:lvl3pPr>
            <a:lvl4pPr algn="l" rtl="0" eaLnBrk="0" fontAlgn="base" hangingPunct="0">
              <a:spcBef>
                <a:spcPct val="0"/>
              </a:spcBef>
              <a:spcAft>
                <a:spcPct val="0"/>
              </a:spcAft>
              <a:defRPr sz="4100">
                <a:solidFill>
                  <a:schemeClr val="tx2"/>
                </a:solidFill>
                <a:latin typeface="ITC Stone Sans Std Semibold" charset="0"/>
                <a:ea typeface="ＭＳ Ｐゴシック" charset="0"/>
                <a:cs typeface="ＭＳ Ｐゴシック" charset="0"/>
              </a:defRPr>
            </a:lvl4pPr>
            <a:lvl5pPr algn="l" rtl="0" eaLnBrk="0" fontAlgn="base" hangingPunct="0">
              <a:spcBef>
                <a:spcPct val="0"/>
              </a:spcBef>
              <a:spcAft>
                <a:spcPct val="0"/>
              </a:spcAft>
              <a:defRPr sz="4100">
                <a:solidFill>
                  <a:schemeClr val="tx2"/>
                </a:solidFill>
                <a:latin typeface="ITC Stone Sans Std Semibold" charset="0"/>
                <a:ea typeface="ＭＳ Ｐゴシック" charset="0"/>
                <a:cs typeface="ＭＳ Ｐゴシック" charset="0"/>
              </a:defRPr>
            </a:lvl5pPr>
            <a:lvl6pPr marL="493730" algn="l" rtl="0" fontAlgn="base">
              <a:spcBef>
                <a:spcPct val="0"/>
              </a:spcBef>
              <a:spcAft>
                <a:spcPct val="0"/>
              </a:spcAft>
              <a:defRPr sz="4100">
                <a:solidFill>
                  <a:schemeClr val="tx2"/>
                </a:solidFill>
                <a:latin typeface="ITC Stone Sans Std Semibold" charset="0"/>
                <a:ea typeface="ＭＳ Ｐゴシック" charset="0"/>
                <a:cs typeface="ＭＳ Ｐゴシック" charset="0"/>
              </a:defRPr>
            </a:lvl6pPr>
            <a:lvl7pPr marL="987461" algn="l" rtl="0" fontAlgn="base">
              <a:spcBef>
                <a:spcPct val="0"/>
              </a:spcBef>
              <a:spcAft>
                <a:spcPct val="0"/>
              </a:spcAft>
              <a:defRPr sz="4100">
                <a:solidFill>
                  <a:schemeClr val="tx2"/>
                </a:solidFill>
                <a:latin typeface="ITC Stone Sans Std Semibold" charset="0"/>
                <a:ea typeface="ＭＳ Ｐゴシック" charset="0"/>
                <a:cs typeface="ＭＳ Ｐゴシック" charset="0"/>
              </a:defRPr>
            </a:lvl7pPr>
            <a:lvl8pPr marL="1481191" algn="l" rtl="0" fontAlgn="base">
              <a:spcBef>
                <a:spcPct val="0"/>
              </a:spcBef>
              <a:spcAft>
                <a:spcPct val="0"/>
              </a:spcAft>
              <a:defRPr sz="4100">
                <a:solidFill>
                  <a:schemeClr val="tx2"/>
                </a:solidFill>
                <a:latin typeface="ITC Stone Sans Std Semibold" charset="0"/>
                <a:ea typeface="ＭＳ Ｐゴシック" charset="0"/>
                <a:cs typeface="ＭＳ Ｐゴシック" charset="0"/>
              </a:defRPr>
            </a:lvl8pPr>
            <a:lvl9pPr marL="1974921" algn="l" rtl="0" fontAlgn="base">
              <a:spcBef>
                <a:spcPct val="0"/>
              </a:spcBef>
              <a:spcAft>
                <a:spcPct val="0"/>
              </a:spcAft>
              <a:defRPr sz="4100">
                <a:solidFill>
                  <a:schemeClr val="tx2"/>
                </a:solidFill>
                <a:latin typeface="ITC Stone Sans Std Semibold" charset="0"/>
                <a:ea typeface="ＭＳ Ｐゴシック" charset="0"/>
                <a:cs typeface="ＭＳ Ｐゴシック" charset="0"/>
              </a:defRPr>
            </a:lvl9pPr>
          </a:lstStyle>
          <a:p>
            <a:r>
              <a:rPr lang="en-US" kern="0" dirty="0"/>
              <a:t>CS 636 - FINAL PROJECT</a:t>
            </a:r>
            <a:endParaRPr lang="en-US" kern="0" dirty="0">
              <a:latin typeface="ITC Stone Sans Std Semibold" charset="0"/>
              <a:ea typeface="ＭＳ Ｐゴシック" charset="0"/>
              <a:cs typeface="ＭＳ Ｐゴシック" charset="0"/>
            </a:endParaRPr>
          </a:p>
        </p:txBody>
      </p:sp>
      <p:sp>
        <p:nvSpPr>
          <p:cNvPr id="6" name="Content Placeholder 2"/>
          <p:cNvSpPr txBox="1">
            <a:spLocks/>
          </p:cNvSpPr>
          <p:nvPr/>
        </p:nvSpPr>
        <p:spPr>
          <a:xfrm>
            <a:off x="236668" y="1539240"/>
            <a:ext cx="9437557" cy="4624892"/>
          </a:xfrm>
          <a:prstGeom prst="rect">
            <a:avLst/>
          </a:prstGeom>
        </p:spPr>
        <p:txBody>
          <a:bodyPr/>
          <a:lstStyle>
            <a:lvl1pPr marL="369888" indent="-369888" algn="l" rtl="0" eaLnBrk="0" fontAlgn="base" hangingPunct="0">
              <a:spcBef>
                <a:spcPct val="20000"/>
              </a:spcBef>
              <a:spcAft>
                <a:spcPct val="0"/>
              </a:spcAft>
              <a:buChar char="•"/>
              <a:defRPr sz="3000">
                <a:solidFill>
                  <a:schemeClr val="tx1"/>
                </a:solidFill>
                <a:latin typeface="+mn-lt"/>
                <a:ea typeface="+mn-ea"/>
                <a:cs typeface="+mn-cs"/>
              </a:defRPr>
            </a:lvl1pPr>
            <a:lvl2pPr marL="801688" indent="-307975" algn="l" rtl="0" eaLnBrk="0" fontAlgn="base" hangingPunct="0">
              <a:spcBef>
                <a:spcPct val="20000"/>
              </a:spcBef>
              <a:spcAft>
                <a:spcPct val="0"/>
              </a:spcAft>
              <a:buChar char="–"/>
              <a:defRPr sz="2400">
                <a:solidFill>
                  <a:schemeClr val="tx1"/>
                </a:solidFill>
                <a:latin typeface="+mn-lt"/>
                <a:ea typeface="+mn-ea"/>
              </a:defRPr>
            </a:lvl2pPr>
            <a:lvl3pPr marL="1233488" indent="-246063" algn="l" rtl="0" eaLnBrk="0" fontAlgn="base" hangingPunct="0">
              <a:spcBef>
                <a:spcPct val="20000"/>
              </a:spcBef>
              <a:spcAft>
                <a:spcPct val="0"/>
              </a:spcAft>
              <a:buChar char="•"/>
              <a:defRPr>
                <a:solidFill>
                  <a:schemeClr val="tx1"/>
                </a:solidFill>
                <a:latin typeface="+mn-lt"/>
                <a:ea typeface="+mn-ea"/>
              </a:defRPr>
            </a:lvl3pPr>
            <a:lvl4pPr marL="1727200" indent="-246063" algn="l" rtl="0" eaLnBrk="0" fontAlgn="base" hangingPunct="0">
              <a:spcBef>
                <a:spcPct val="20000"/>
              </a:spcBef>
              <a:spcAft>
                <a:spcPct val="0"/>
              </a:spcAft>
              <a:buChar char="–"/>
              <a:defRPr sz="1700">
                <a:solidFill>
                  <a:schemeClr val="tx1"/>
                </a:solidFill>
                <a:latin typeface="+mn-lt"/>
                <a:ea typeface="+mn-ea"/>
              </a:defRPr>
            </a:lvl4pPr>
            <a:lvl5pPr marL="2220913" indent="-246063" algn="l" rtl="0" eaLnBrk="0" fontAlgn="base" hangingPunct="0">
              <a:spcBef>
                <a:spcPct val="20000"/>
              </a:spcBef>
              <a:spcAft>
                <a:spcPct val="0"/>
              </a:spcAft>
              <a:buChar char="»"/>
              <a:defRPr sz="1500">
                <a:solidFill>
                  <a:schemeClr val="tx1"/>
                </a:solidFill>
                <a:latin typeface="+mn-lt"/>
                <a:ea typeface="+mn-ea"/>
              </a:defRPr>
            </a:lvl5pPr>
            <a:lvl6pPr marL="2715517" indent="-246865" algn="l" rtl="0" fontAlgn="base">
              <a:spcBef>
                <a:spcPct val="20000"/>
              </a:spcBef>
              <a:spcAft>
                <a:spcPct val="0"/>
              </a:spcAft>
              <a:buChar char="»"/>
              <a:defRPr sz="1500">
                <a:solidFill>
                  <a:schemeClr val="tx1"/>
                </a:solidFill>
                <a:latin typeface="+mn-lt"/>
                <a:ea typeface="+mn-ea"/>
              </a:defRPr>
            </a:lvl6pPr>
            <a:lvl7pPr marL="3209247" indent="-246865" algn="l" rtl="0" fontAlgn="base">
              <a:spcBef>
                <a:spcPct val="20000"/>
              </a:spcBef>
              <a:spcAft>
                <a:spcPct val="0"/>
              </a:spcAft>
              <a:buChar char="»"/>
              <a:defRPr sz="1500">
                <a:solidFill>
                  <a:schemeClr val="tx1"/>
                </a:solidFill>
                <a:latin typeface="+mn-lt"/>
                <a:ea typeface="+mn-ea"/>
              </a:defRPr>
            </a:lvl7pPr>
            <a:lvl8pPr marL="3702977" indent="-246865" algn="l" rtl="0" fontAlgn="base">
              <a:spcBef>
                <a:spcPct val="20000"/>
              </a:spcBef>
              <a:spcAft>
                <a:spcPct val="0"/>
              </a:spcAft>
              <a:buChar char="»"/>
              <a:defRPr sz="1500">
                <a:solidFill>
                  <a:schemeClr val="tx1"/>
                </a:solidFill>
                <a:latin typeface="+mn-lt"/>
                <a:ea typeface="+mn-ea"/>
              </a:defRPr>
            </a:lvl8pPr>
            <a:lvl9pPr marL="4196707" indent="-246865" algn="l" rtl="0" fontAlgn="base">
              <a:spcBef>
                <a:spcPct val="20000"/>
              </a:spcBef>
              <a:spcAft>
                <a:spcPct val="0"/>
              </a:spcAft>
              <a:buChar char="»"/>
              <a:defRPr sz="1500">
                <a:solidFill>
                  <a:schemeClr val="tx1"/>
                </a:solidFill>
                <a:latin typeface="+mn-lt"/>
                <a:ea typeface="+mn-ea"/>
              </a:defRPr>
            </a:lvl9pPr>
          </a:lstStyle>
          <a:p>
            <a:pPr marL="0" indent="0" eaLnBrk="1" hangingPunct="1">
              <a:buFontTx/>
              <a:buNone/>
              <a:defRPr/>
            </a:pPr>
            <a:r>
              <a:rPr lang="en-US" sz="2800" u="sng" kern="0" dirty="0">
                <a:latin typeface="ITC Stone Sans Std Semibold" charset="0"/>
                <a:ea typeface="ＭＳ Ｐゴシック" charset="0"/>
                <a:cs typeface="ＭＳ Ｐゴシック" charset="0"/>
              </a:rPr>
              <a:t>Checking the accuracy:</a:t>
            </a:r>
          </a:p>
          <a:p>
            <a:pPr marL="0" indent="0" eaLnBrk="1" hangingPunct="1">
              <a:buFontTx/>
              <a:buNone/>
              <a:defRPr/>
            </a:pPr>
            <a:r>
              <a:rPr lang="en-US" sz="2400" kern="0" dirty="0">
                <a:latin typeface="ITC Stone Sans Std Semibold" charset="0"/>
                <a:ea typeface="ＭＳ Ｐゴシック" charset="0"/>
                <a:cs typeface="ＭＳ Ｐゴシック" charset="0"/>
              </a:rPr>
              <a:t>	In order to make sure the accuracy value of the predicted data using multinomial logistic regression, we moved to Random forest methodology for reference which is referred from Kaggle.</a:t>
            </a:r>
          </a:p>
          <a:p>
            <a:pPr marL="0" indent="0" eaLnBrk="1" hangingPunct="1">
              <a:buFontTx/>
              <a:buNone/>
              <a:defRPr/>
            </a:pPr>
            <a:endParaRPr lang="en-US" sz="2400" kern="0" dirty="0">
              <a:latin typeface="ITC Stone Sans Std Semibold" charset="0"/>
              <a:ea typeface="ＭＳ Ｐゴシック" charset="0"/>
              <a:cs typeface="ＭＳ Ｐゴシック" charset="0"/>
            </a:endParaRPr>
          </a:p>
          <a:p>
            <a:pPr marL="0" indent="0" eaLnBrk="1" hangingPunct="1">
              <a:buFontTx/>
              <a:buNone/>
              <a:defRPr/>
            </a:pPr>
            <a:r>
              <a:rPr lang="en-US" sz="2800" u="sng" kern="0" dirty="0">
                <a:latin typeface="ITC Stone Sans Std Semibold" charset="0"/>
                <a:ea typeface="ＭＳ Ｐゴシック" charset="0"/>
                <a:cs typeface="ＭＳ Ｐゴシック" charset="0"/>
              </a:rPr>
              <a:t>Random Forest:</a:t>
            </a:r>
          </a:p>
          <a:p>
            <a:pPr marL="0" indent="0" eaLnBrk="1" hangingPunct="1">
              <a:buFontTx/>
              <a:buNone/>
              <a:defRPr/>
            </a:pPr>
            <a:r>
              <a:rPr lang="en-US" sz="2400" kern="0" dirty="0">
                <a:latin typeface="ITC Stone Sans Std Semibold" charset="0"/>
                <a:ea typeface="ＭＳ Ｐゴシック" charset="0"/>
                <a:cs typeface="ＭＳ Ｐゴシック" charset="0"/>
              </a:rPr>
              <a:t>Random Forest is an ensemble learning  based classification and regression technique. It is one of the commonly used predictive modelling and machine learning technique. Before understanding random forest algorithm, it is recommended to understand about decision tree algorithm &amp; applications.</a:t>
            </a:r>
          </a:p>
        </p:txBody>
      </p:sp>
    </p:spTree>
    <p:extLst>
      <p:ext uri="{BB962C8B-B14F-4D97-AF65-F5344CB8AC3E}">
        <p14:creationId xmlns:p14="http://schemas.microsoft.com/office/powerpoint/2010/main" val="6238679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auto">
          <a:xfrm>
            <a:off x="935915" y="258184"/>
            <a:ext cx="8953463" cy="8928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8746" tIns="49373" rIns="98746" bIns="49373" numCol="1" anchor="t" anchorCtr="0" compatLnSpc="1">
            <a:prstTxWarp prst="textNoShape">
              <a:avLst/>
            </a:prstTxWarp>
          </a:bodyPr>
          <a:lstStyle>
            <a:lvl1pPr algn="l" rtl="0" eaLnBrk="0" fontAlgn="base" hangingPunct="0">
              <a:spcBef>
                <a:spcPct val="0"/>
              </a:spcBef>
              <a:spcAft>
                <a:spcPct val="0"/>
              </a:spcAft>
              <a:defRPr sz="4100">
                <a:solidFill>
                  <a:schemeClr val="tx2"/>
                </a:solidFill>
                <a:latin typeface="+mj-lt"/>
                <a:ea typeface="+mj-ea"/>
                <a:cs typeface="+mj-cs"/>
              </a:defRPr>
            </a:lvl1pPr>
            <a:lvl2pPr algn="l" rtl="0" eaLnBrk="0" fontAlgn="base" hangingPunct="0">
              <a:spcBef>
                <a:spcPct val="0"/>
              </a:spcBef>
              <a:spcAft>
                <a:spcPct val="0"/>
              </a:spcAft>
              <a:defRPr sz="4100">
                <a:solidFill>
                  <a:schemeClr val="tx2"/>
                </a:solidFill>
                <a:latin typeface="ITC Stone Sans Std Semibold" charset="0"/>
                <a:ea typeface="ＭＳ Ｐゴシック" charset="0"/>
                <a:cs typeface="ＭＳ Ｐゴシック" charset="0"/>
              </a:defRPr>
            </a:lvl2pPr>
            <a:lvl3pPr algn="l" rtl="0" eaLnBrk="0" fontAlgn="base" hangingPunct="0">
              <a:spcBef>
                <a:spcPct val="0"/>
              </a:spcBef>
              <a:spcAft>
                <a:spcPct val="0"/>
              </a:spcAft>
              <a:defRPr sz="4100">
                <a:solidFill>
                  <a:schemeClr val="tx2"/>
                </a:solidFill>
                <a:latin typeface="ITC Stone Sans Std Semibold" charset="0"/>
                <a:ea typeface="ＭＳ Ｐゴシック" charset="0"/>
                <a:cs typeface="ＭＳ Ｐゴシック" charset="0"/>
              </a:defRPr>
            </a:lvl3pPr>
            <a:lvl4pPr algn="l" rtl="0" eaLnBrk="0" fontAlgn="base" hangingPunct="0">
              <a:spcBef>
                <a:spcPct val="0"/>
              </a:spcBef>
              <a:spcAft>
                <a:spcPct val="0"/>
              </a:spcAft>
              <a:defRPr sz="4100">
                <a:solidFill>
                  <a:schemeClr val="tx2"/>
                </a:solidFill>
                <a:latin typeface="ITC Stone Sans Std Semibold" charset="0"/>
                <a:ea typeface="ＭＳ Ｐゴシック" charset="0"/>
                <a:cs typeface="ＭＳ Ｐゴシック" charset="0"/>
              </a:defRPr>
            </a:lvl4pPr>
            <a:lvl5pPr algn="l" rtl="0" eaLnBrk="0" fontAlgn="base" hangingPunct="0">
              <a:spcBef>
                <a:spcPct val="0"/>
              </a:spcBef>
              <a:spcAft>
                <a:spcPct val="0"/>
              </a:spcAft>
              <a:defRPr sz="4100">
                <a:solidFill>
                  <a:schemeClr val="tx2"/>
                </a:solidFill>
                <a:latin typeface="ITC Stone Sans Std Semibold" charset="0"/>
                <a:ea typeface="ＭＳ Ｐゴシック" charset="0"/>
                <a:cs typeface="ＭＳ Ｐゴシック" charset="0"/>
              </a:defRPr>
            </a:lvl5pPr>
            <a:lvl6pPr marL="493730" algn="l" rtl="0" fontAlgn="base">
              <a:spcBef>
                <a:spcPct val="0"/>
              </a:spcBef>
              <a:spcAft>
                <a:spcPct val="0"/>
              </a:spcAft>
              <a:defRPr sz="4100">
                <a:solidFill>
                  <a:schemeClr val="tx2"/>
                </a:solidFill>
                <a:latin typeface="ITC Stone Sans Std Semibold" charset="0"/>
                <a:ea typeface="ＭＳ Ｐゴシック" charset="0"/>
                <a:cs typeface="ＭＳ Ｐゴシック" charset="0"/>
              </a:defRPr>
            </a:lvl6pPr>
            <a:lvl7pPr marL="987461" algn="l" rtl="0" fontAlgn="base">
              <a:spcBef>
                <a:spcPct val="0"/>
              </a:spcBef>
              <a:spcAft>
                <a:spcPct val="0"/>
              </a:spcAft>
              <a:defRPr sz="4100">
                <a:solidFill>
                  <a:schemeClr val="tx2"/>
                </a:solidFill>
                <a:latin typeface="ITC Stone Sans Std Semibold" charset="0"/>
                <a:ea typeface="ＭＳ Ｐゴシック" charset="0"/>
                <a:cs typeface="ＭＳ Ｐゴシック" charset="0"/>
              </a:defRPr>
            </a:lvl7pPr>
            <a:lvl8pPr marL="1481191" algn="l" rtl="0" fontAlgn="base">
              <a:spcBef>
                <a:spcPct val="0"/>
              </a:spcBef>
              <a:spcAft>
                <a:spcPct val="0"/>
              </a:spcAft>
              <a:defRPr sz="4100">
                <a:solidFill>
                  <a:schemeClr val="tx2"/>
                </a:solidFill>
                <a:latin typeface="ITC Stone Sans Std Semibold" charset="0"/>
                <a:ea typeface="ＭＳ Ｐゴシック" charset="0"/>
                <a:cs typeface="ＭＳ Ｐゴシック" charset="0"/>
              </a:defRPr>
            </a:lvl8pPr>
            <a:lvl9pPr marL="1974921" algn="l" rtl="0" fontAlgn="base">
              <a:spcBef>
                <a:spcPct val="0"/>
              </a:spcBef>
              <a:spcAft>
                <a:spcPct val="0"/>
              </a:spcAft>
              <a:defRPr sz="4100">
                <a:solidFill>
                  <a:schemeClr val="tx2"/>
                </a:solidFill>
                <a:latin typeface="ITC Stone Sans Std Semibold" charset="0"/>
                <a:ea typeface="ＭＳ Ｐゴシック" charset="0"/>
                <a:cs typeface="ＭＳ Ｐゴシック" charset="0"/>
              </a:defRPr>
            </a:lvl9pPr>
          </a:lstStyle>
          <a:p>
            <a:r>
              <a:rPr lang="en-US" kern="0" dirty="0"/>
              <a:t>CS 636 - FINAL PROJECT</a:t>
            </a:r>
            <a:endParaRPr lang="en-US" kern="0" dirty="0">
              <a:latin typeface="ITC Stone Sans Std Semibold" charset="0"/>
              <a:ea typeface="ＭＳ Ｐゴシック" charset="0"/>
              <a:cs typeface="ＭＳ Ｐゴシック" charset="0"/>
            </a:endParaRPr>
          </a:p>
        </p:txBody>
      </p:sp>
      <p:sp>
        <p:nvSpPr>
          <p:cNvPr id="4" name="Content Placeholder 2"/>
          <p:cNvSpPr txBox="1">
            <a:spLocks/>
          </p:cNvSpPr>
          <p:nvPr/>
        </p:nvSpPr>
        <p:spPr>
          <a:xfrm>
            <a:off x="236668" y="1000461"/>
            <a:ext cx="9437557" cy="5400339"/>
          </a:xfrm>
          <a:prstGeom prst="rect">
            <a:avLst/>
          </a:prstGeom>
        </p:spPr>
        <p:txBody>
          <a:bodyPr/>
          <a:lstStyle>
            <a:lvl1pPr marL="369888" indent="-369888" algn="l" rtl="0" eaLnBrk="0" fontAlgn="base" hangingPunct="0">
              <a:spcBef>
                <a:spcPct val="20000"/>
              </a:spcBef>
              <a:spcAft>
                <a:spcPct val="0"/>
              </a:spcAft>
              <a:buChar char="•"/>
              <a:defRPr sz="3000">
                <a:solidFill>
                  <a:schemeClr val="tx1"/>
                </a:solidFill>
                <a:latin typeface="+mn-lt"/>
                <a:ea typeface="+mn-ea"/>
                <a:cs typeface="+mn-cs"/>
              </a:defRPr>
            </a:lvl1pPr>
            <a:lvl2pPr marL="801688" indent="-307975" algn="l" rtl="0" eaLnBrk="0" fontAlgn="base" hangingPunct="0">
              <a:spcBef>
                <a:spcPct val="20000"/>
              </a:spcBef>
              <a:spcAft>
                <a:spcPct val="0"/>
              </a:spcAft>
              <a:buChar char="–"/>
              <a:defRPr sz="2400">
                <a:solidFill>
                  <a:schemeClr val="tx1"/>
                </a:solidFill>
                <a:latin typeface="+mn-lt"/>
                <a:ea typeface="+mn-ea"/>
              </a:defRPr>
            </a:lvl2pPr>
            <a:lvl3pPr marL="1233488" indent="-246063" algn="l" rtl="0" eaLnBrk="0" fontAlgn="base" hangingPunct="0">
              <a:spcBef>
                <a:spcPct val="20000"/>
              </a:spcBef>
              <a:spcAft>
                <a:spcPct val="0"/>
              </a:spcAft>
              <a:buChar char="•"/>
              <a:defRPr>
                <a:solidFill>
                  <a:schemeClr val="tx1"/>
                </a:solidFill>
                <a:latin typeface="+mn-lt"/>
                <a:ea typeface="+mn-ea"/>
              </a:defRPr>
            </a:lvl3pPr>
            <a:lvl4pPr marL="1727200" indent="-246063" algn="l" rtl="0" eaLnBrk="0" fontAlgn="base" hangingPunct="0">
              <a:spcBef>
                <a:spcPct val="20000"/>
              </a:spcBef>
              <a:spcAft>
                <a:spcPct val="0"/>
              </a:spcAft>
              <a:buChar char="–"/>
              <a:defRPr sz="1700">
                <a:solidFill>
                  <a:schemeClr val="tx1"/>
                </a:solidFill>
                <a:latin typeface="+mn-lt"/>
                <a:ea typeface="+mn-ea"/>
              </a:defRPr>
            </a:lvl4pPr>
            <a:lvl5pPr marL="2220913" indent="-246063" algn="l" rtl="0" eaLnBrk="0" fontAlgn="base" hangingPunct="0">
              <a:spcBef>
                <a:spcPct val="20000"/>
              </a:spcBef>
              <a:spcAft>
                <a:spcPct val="0"/>
              </a:spcAft>
              <a:buChar char="»"/>
              <a:defRPr sz="1500">
                <a:solidFill>
                  <a:schemeClr val="tx1"/>
                </a:solidFill>
                <a:latin typeface="+mn-lt"/>
                <a:ea typeface="+mn-ea"/>
              </a:defRPr>
            </a:lvl5pPr>
            <a:lvl6pPr marL="2715517" indent="-246865" algn="l" rtl="0" fontAlgn="base">
              <a:spcBef>
                <a:spcPct val="20000"/>
              </a:spcBef>
              <a:spcAft>
                <a:spcPct val="0"/>
              </a:spcAft>
              <a:buChar char="»"/>
              <a:defRPr sz="1500">
                <a:solidFill>
                  <a:schemeClr val="tx1"/>
                </a:solidFill>
                <a:latin typeface="+mn-lt"/>
                <a:ea typeface="+mn-ea"/>
              </a:defRPr>
            </a:lvl6pPr>
            <a:lvl7pPr marL="3209247" indent="-246865" algn="l" rtl="0" fontAlgn="base">
              <a:spcBef>
                <a:spcPct val="20000"/>
              </a:spcBef>
              <a:spcAft>
                <a:spcPct val="0"/>
              </a:spcAft>
              <a:buChar char="»"/>
              <a:defRPr sz="1500">
                <a:solidFill>
                  <a:schemeClr val="tx1"/>
                </a:solidFill>
                <a:latin typeface="+mn-lt"/>
                <a:ea typeface="+mn-ea"/>
              </a:defRPr>
            </a:lvl7pPr>
            <a:lvl8pPr marL="3702977" indent="-246865" algn="l" rtl="0" fontAlgn="base">
              <a:spcBef>
                <a:spcPct val="20000"/>
              </a:spcBef>
              <a:spcAft>
                <a:spcPct val="0"/>
              </a:spcAft>
              <a:buChar char="»"/>
              <a:defRPr sz="1500">
                <a:solidFill>
                  <a:schemeClr val="tx1"/>
                </a:solidFill>
                <a:latin typeface="+mn-lt"/>
                <a:ea typeface="+mn-ea"/>
              </a:defRPr>
            </a:lvl8pPr>
            <a:lvl9pPr marL="4196707" indent="-246865" algn="l" rtl="0" fontAlgn="base">
              <a:spcBef>
                <a:spcPct val="20000"/>
              </a:spcBef>
              <a:spcAft>
                <a:spcPct val="0"/>
              </a:spcAft>
              <a:buChar char="»"/>
              <a:defRPr sz="1500">
                <a:solidFill>
                  <a:schemeClr val="tx1"/>
                </a:solidFill>
                <a:latin typeface="+mn-lt"/>
                <a:ea typeface="+mn-ea"/>
              </a:defRPr>
            </a:lvl9pPr>
          </a:lstStyle>
          <a:p>
            <a:pPr marL="0" indent="0" eaLnBrk="1" hangingPunct="1">
              <a:buFontTx/>
              <a:buNone/>
              <a:defRPr/>
            </a:pPr>
            <a:r>
              <a:rPr lang="en-US" sz="2800" u="sng" kern="0" dirty="0">
                <a:latin typeface="ITC Stone Sans Std Semibold" charset="0"/>
                <a:ea typeface="ＭＳ Ｐゴシック" charset="0"/>
                <a:cs typeface="ＭＳ Ｐゴシック" charset="0"/>
              </a:rPr>
              <a:t>Features of Random Forest :</a:t>
            </a:r>
          </a:p>
          <a:p>
            <a:r>
              <a:rPr lang="en-US" sz="2000" dirty="0"/>
              <a:t>It is unexcelled in accuracy among current algorithms.</a:t>
            </a:r>
          </a:p>
          <a:p>
            <a:r>
              <a:rPr lang="en-US" sz="2000" dirty="0"/>
              <a:t>It runs efficiently on large data bases.</a:t>
            </a:r>
          </a:p>
          <a:p>
            <a:r>
              <a:rPr lang="en-US" sz="2000" dirty="0"/>
              <a:t>It can handle thousands of input variables without variable deletion.</a:t>
            </a:r>
          </a:p>
          <a:p>
            <a:r>
              <a:rPr lang="en-US" sz="2000" dirty="0"/>
              <a:t>It gives estimates of what variables are important in the classification.</a:t>
            </a:r>
          </a:p>
          <a:p>
            <a:r>
              <a:rPr lang="en-US" sz="2000" dirty="0"/>
              <a:t>It generates an internal unbiased estimate of the generalization error as the forest building progresses.</a:t>
            </a:r>
          </a:p>
          <a:p>
            <a:r>
              <a:rPr lang="en-US" sz="2000" dirty="0"/>
              <a:t>It has an effective method for estimating missing data and maintains accuracy when a large proportion of the data are missing.</a:t>
            </a:r>
          </a:p>
          <a:p>
            <a:r>
              <a:rPr lang="en-US" sz="2000" dirty="0"/>
              <a:t>It has methods for balancing error in class population unbalanced data sets.</a:t>
            </a:r>
          </a:p>
          <a:p>
            <a:pPr eaLnBrk="1" hangingPunct="1">
              <a:buFont typeface="Arial" panose="020B0604020202020204" pitchFamily="34" charset="0"/>
              <a:buChar char="•"/>
              <a:defRPr/>
            </a:pPr>
            <a:r>
              <a:rPr lang="en-US" sz="2000" kern="0" dirty="0">
                <a:latin typeface="ITC Stone Sans Std Semibold" charset="0"/>
                <a:ea typeface="ＭＳ Ｐゴシック" charset="0"/>
                <a:cs typeface="ＭＳ Ｐゴシック" charset="0"/>
              </a:rPr>
              <a:t>Generated forests can be saved for future use on other data.</a:t>
            </a:r>
          </a:p>
          <a:p>
            <a:pPr eaLnBrk="1" hangingPunct="1">
              <a:buFont typeface="Arial" panose="020B0604020202020204" pitchFamily="34" charset="0"/>
              <a:buChar char="•"/>
              <a:defRPr/>
            </a:pPr>
            <a:r>
              <a:rPr lang="en-US" sz="2000" kern="0" dirty="0">
                <a:latin typeface="ITC Stone Sans Std Semibold" charset="0"/>
                <a:ea typeface="ＭＳ Ｐゴシック" charset="0"/>
                <a:cs typeface="ＭＳ Ｐゴシック" charset="0"/>
              </a:rPr>
              <a:t>Prototypes are computed that give information about the relation between the variables and the classification.</a:t>
            </a:r>
          </a:p>
          <a:p>
            <a:pPr eaLnBrk="1" hangingPunct="1">
              <a:buFont typeface="Arial" panose="020B0604020202020204" pitchFamily="34" charset="0"/>
              <a:buChar char="•"/>
              <a:defRPr/>
            </a:pPr>
            <a:r>
              <a:rPr lang="en-US" sz="2000" kern="0" dirty="0">
                <a:latin typeface="ITC Stone Sans Std Semibold" charset="0"/>
                <a:ea typeface="ＭＳ Ｐゴシック" charset="0"/>
                <a:cs typeface="ＭＳ Ｐゴシック" charset="0"/>
              </a:rPr>
              <a:t>It computes proximities between pairs of cases that can be used in clustering, locating outliers, or (by scaling) give interesting views of the data.</a:t>
            </a:r>
          </a:p>
        </p:txBody>
      </p:sp>
    </p:spTree>
    <p:extLst>
      <p:ext uri="{BB962C8B-B14F-4D97-AF65-F5344CB8AC3E}">
        <p14:creationId xmlns:p14="http://schemas.microsoft.com/office/powerpoint/2010/main" val="41367022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9247" y="1957892"/>
            <a:ext cx="8974978" cy="3679115"/>
          </a:xfrm>
        </p:spPr>
        <p:txBody>
          <a:bodyPr>
            <a:normAutofit/>
          </a:bodyPr>
          <a:lstStyle/>
          <a:p>
            <a:pPr marL="0" indent="0">
              <a:buNone/>
            </a:pPr>
            <a:r>
              <a:rPr lang="en-US" sz="2800" u="sng" dirty="0"/>
              <a:t>Why using Random Forest?</a:t>
            </a:r>
          </a:p>
          <a:p>
            <a:pPr>
              <a:buFont typeface="Wingdings" panose="05000000000000000000" pitchFamily="2" charset="2"/>
              <a:buChar char="§"/>
            </a:pPr>
            <a:r>
              <a:rPr lang="en-US" sz="2400" dirty="0"/>
              <a:t>Reduce chances of over-fitting</a:t>
            </a:r>
          </a:p>
          <a:p>
            <a:pPr>
              <a:buFont typeface="Wingdings" panose="05000000000000000000" pitchFamily="2" charset="2"/>
              <a:buChar char="§"/>
            </a:pPr>
            <a:r>
              <a:rPr lang="en-US" sz="2400" dirty="0"/>
              <a:t>Higher model performance or accuracy</a:t>
            </a:r>
          </a:p>
          <a:p>
            <a:pPr>
              <a:buFont typeface="Wingdings" panose="05000000000000000000" pitchFamily="2" charset="2"/>
              <a:buChar char="§"/>
            </a:pPr>
            <a:r>
              <a:rPr lang="en-US" sz="2400" dirty="0">
                <a:latin typeface="ITC Stone Sans Std Semibold" charset="0"/>
                <a:ea typeface="ＭＳ Ｐゴシック" charset="0"/>
                <a:cs typeface="ＭＳ Ｐゴシック" charset="0"/>
              </a:rPr>
              <a:t>It computes proximities between pairs of cases that can be used in clustering, locating outliers, or (by scaling) give interesting views of the data.</a:t>
            </a:r>
          </a:p>
          <a:p>
            <a:pPr>
              <a:buFont typeface="Wingdings" panose="05000000000000000000" pitchFamily="2" charset="2"/>
              <a:buChar char="§"/>
            </a:pPr>
            <a:r>
              <a:rPr lang="en-US" sz="2400" dirty="0">
                <a:latin typeface="ITC Stone Sans Std Semibold" charset="0"/>
                <a:ea typeface="ＭＳ Ｐゴシック" charset="0"/>
                <a:cs typeface="ＭＳ Ｐゴシック" charset="0"/>
              </a:rPr>
              <a:t>Effective on large data sets</a:t>
            </a:r>
          </a:p>
          <a:p>
            <a:pPr marL="0" indent="0">
              <a:buNone/>
            </a:pPr>
            <a:endParaRPr lang="en-US" sz="2400" dirty="0"/>
          </a:p>
          <a:p>
            <a:pPr marL="0" indent="0">
              <a:buNone/>
            </a:pPr>
            <a:endParaRPr lang="en-US" sz="2400" dirty="0"/>
          </a:p>
        </p:txBody>
      </p:sp>
      <p:sp>
        <p:nvSpPr>
          <p:cNvPr id="5" name="Title 1"/>
          <p:cNvSpPr txBox="1">
            <a:spLocks/>
          </p:cNvSpPr>
          <p:nvPr/>
        </p:nvSpPr>
        <p:spPr bwMode="auto">
          <a:xfrm>
            <a:off x="925159" y="462578"/>
            <a:ext cx="8964220" cy="10013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8746" tIns="49373" rIns="98746" bIns="49373" numCol="1" anchor="t" anchorCtr="0" compatLnSpc="1">
            <a:prstTxWarp prst="textNoShape">
              <a:avLst/>
            </a:prstTxWarp>
          </a:bodyPr>
          <a:lstStyle>
            <a:lvl1pPr algn="l" rtl="0" eaLnBrk="0" fontAlgn="base" hangingPunct="0">
              <a:spcBef>
                <a:spcPct val="0"/>
              </a:spcBef>
              <a:spcAft>
                <a:spcPct val="0"/>
              </a:spcAft>
              <a:defRPr sz="4100">
                <a:solidFill>
                  <a:schemeClr val="tx2"/>
                </a:solidFill>
                <a:latin typeface="+mj-lt"/>
                <a:ea typeface="+mj-ea"/>
                <a:cs typeface="+mj-cs"/>
              </a:defRPr>
            </a:lvl1pPr>
            <a:lvl2pPr algn="l" rtl="0" eaLnBrk="0" fontAlgn="base" hangingPunct="0">
              <a:spcBef>
                <a:spcPct val="0"/>
              </a:spcBef>
              <a:spcAft>
                <a:spcPct val="0"/>
              </a:spcAft>
              <a:defRPr sz="4100">
                <a:solidFill>
                  <a:schemeClr val="tx2"/>
                </a:solidFill>
                <a:latin typeface="ITC Stone Sans Std Semibold" charset="0"/>
                <a:ea typeface="ＭＳ Ｐゴシック" charset="0"/>
                <a:cs typeface="ＭＳ Ｐゴシック" charset="0"/>
              </a:defRPr>
            </a:lvl2pPr>
            <a:lvl3pPr algn="l" rtl="0" eaLnBrk="0" fontAlgn="base" hangingPunct="0">
              <a:spcBef>
                <a:spcPct val="0"/>
              </a:spcBef>
              <a:spcAft>
                <a:spcPct val="0"/>
              </a:spcAft>
              <a:defRPr sz="4100">
                <a:solidFill>
                  <a:schemeClr val="tx2"/>
                </a:solidFill>
                <a:latin typeface="ITC Stone Sans Std Semibold" charset="0"/>
                <a:ea typeface="ＭＳ Ｐゴシック" charset="0"/>
                <a:cs typeface="ＭＳ Ｐゴシック" charset="0"/>
              </a:defRPr>
            </a:lvl3pPr>
            <a:lvl4pPr algn="l" rtl="0" eaLnBrk="0" fontAlgn="base" hangingPunct="0">
              <a:spcBef>
                <a:spcPct val="0"/>
              </a:spcBef>
              <a:spcAft>
                <a:spcPct val="0"/>
              </a:spcAft>
              <a:defRPr sz="4100">
                <a:solidFill>
                  <a:schemeClr val="tx2"/>
                </a:solidFill>
                <a:latin typeface="ITC Stone Sans Std Semibold" charset="0"/>
                <a:ea typeface="ＭＳ Ｐゴシック" charset="0"/>
                <a:cs typeface="ＭＳ Ｐゴシック" charset="0"/>
              </a:defRPr>
            </a:lvl4pPr>
            <a:lvl5pPr algn="l" rtl="0" eaLnBrk="0" fontAlgn="base" hangingPunct="0">
              <a:spcBef>
                <a:spcPct val="0"/>
              </a:spcBef>
              <a:spcAft>
                <a:spcPct val="0"/>
              </a:spcAft>
              <a:defRPr sz="4100">
                <a:solidFill>
                  <a:schemeClr val="tx2"/>
                </a:solidFill>
                <a:latin typeface="ITC Stone Sans Std Semibold" charset="0"/>
                <a:ea typeface="ＭＳ Ｐゴシック" charset="0"/>
                <a:cs typeface="ＭＳ Ｐゴシック" charset="0"/>
              </a:defRPr>
            </a:lvl5pPr>
            <a:lvl6pPr marL="493730" algn="l" rtl="0" fontAlgn="base">
              <a:spcBef>
                <a:spcPct val="0"/>
              </a:spcBef>
              <a:spcAft>
                <a:spcPct val="0"/>
              </a:spcAft>
              <a:defRPr sz="4100">
                <a:solidFill>
                  <a:schemeClr val="tx2"/>
                </a:solidFill>
                <a:latin typeface="ITC Stone Sans Std Semibold" charset="0"/>
                <a:ea typeface="ＭＳ Ｐゴシック" charset="0"/>
                <a:cs typeface="ＭＳ Ｐゴシック" charset="0"/>
              </a:defRPr>
            </a:lvl6pPr>
            <a:lvl7pPr marL="987461" algn="l" rtl="0" fontAlgn="base">
              <a:spcBef>
                <a:spcPct val="0"/>
              </a:spcBef>
              <a:spcAft>
                <a:spcPct val="0"/>
              </a:spcAft>
              <a:defRPr sz="4100">
                <a:solidFill>
                  <a:schemeClr val="tx2"/>
                </a:solidFill>
                <a:latin typeface="ITC Stone Sans Std Semibold" charset="0"/>
                <a:ea typeface="ＭＳ Ｐゴシック" charset="0"/>
                <a:cs typeface="ＭＳ Ｐゴシック" charset="0"/>
              </a:defRPr>
            </a:lvl7pPr>
            <a:lvl8pPr marL="1481191" algn="l" rtl="0" fontAlgn="base">
              <a:spcBef>
                <a:spcPct val="0"/>
              </a:spcBef>
              <a:spcAft>
                <a:spcPct val="0"/>
              </a:spcAft>
              <a:defRPr sz="4100">
                <a:solidFill>
                  <a:schemeClr val="tx2"/>
                </a:solidFill>
                <a:latin typeface="ITC Stone Sans Std Semibold" charset="0"/>
                <a:ea typeface="ＭＳ Ｐゴシック" charset="0"/>
                <a:cs typeface="ＭＳ Ｐゴシック" charset="0"/>
              </a:defRPr>
            </a:lvl8pPr>
            <a:lvl9pPr marL="1974921" algn="l" rtl="0" fontAlgn="base">
              <a:spcBef>
                <a:spcPct val="0"/>
              </a:spcBef>
              <a:spcAft>
                <a:spcPct val="0"/>
              </a:spcAft>
              <a:defRPr sz="4100">
                <a:solidFill>
                  <a:schemeClr val="tx2"/>
                </a:solidFill>
                <a:latin typeface="ITC Stone Sans Std Semibold" charset="0"/>
                <a:ea typeface="ＭＳ Ｐゴシック" charset="0"/>
                <a:cs typeface="ＭＳ Ｐゴシック" charset="0"/>
              </a:defRPr>
            </a:lvl9pPr>
          </a:lstStyle>
          <a:p>
            <a:r>
              <a:rPr lang="en-US" kern="0" dirty="0"/>
              <a:t>CS 636 - FINAL PROJECT</a:t>
            </a:r>
            <a:endParaRPr lang="en-US" kern="0" dirty="0">
              <a:latin typeface="ITC Stone Sans Std Semibold" charset="0"/>
              <a:ea typeface="ＭＳ Ｐゴシック" charset="0"/>
              <a:cs typeface="ＭＳ Ｐゴシック" charset="0"/>
            </a:endParaRPr>
          </a:p>
        </p:txBody>
      </p:sp>
    </p:spTree>
    <p:extLst>
      <p:ext uri="{BB962C8B-B14F-4D97-AF65-F5344CB8AC3E}">
        <p14:creationId xmlns:p14="http://schemas.microsoft.com/office/powerpoint/2010/main" val="42886218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6216" y="1301675"/>
            <a:ext cx="9018009" cy="4936565"/>
          </a:xfrm>
        </p:spPr>
        <p:txBody>
          <a:bodyPr/>
          <a:lstStyle/>
          <a:p>
            <a:pPr marL="0" indent="0">
              <a:buNone/>
            </a:pPr>
            <a:r>
              <a:rPr lang="en-US" sz="2800" u="sng" dirty="0"/>
              <a:t>Random Forest Approach(for Reference):</a:t>
            </a:r>
          </a:p>
          <a:p>
            <a:pPr marL="0" indent="0">
              <a:buNone/>
            </a:pPr>
            <a:endParaRPr lang="en-US" sz="2800" dirty="0"/>
          </a:p>
          <a:p>
            <a:pPr marL="0" indent="0">
              <a:buNone/>
            </a:pPr>
            <a:r>
              <a:rPr lang="en-US" sz="2800" u="sng" dirty="0"/>
              <a:t>Datasets Used:</a:t>
            </a:r>
          </a:p>
          <a:p>
            <a:pPr>
              <a:buFont typeface="Wingdings" panose="05000000000000000000" pitchFamily="2" charset="2"/>
              <a:buChar char="§"/>
            </a:pPr>
            <a:r>
              <a:rPr lang="en-US" sz="2800" dirty="0"/>
              <a:t>Train.json (raw data)</a:t>
            </a:r>
          </a:p>
          <a:p>
            <a:pPr>
              <a:buFont typeface="Wingdings" panose="05000000000000000000" pitchFamily="2" charset="2"/>
              <a:buChar char="§"/>
            </a:pPr>
            <a:r>
              <a:rPr lang="en-US" sz="2800" dirty="0"/>
              <a:t>Test.json( test data)</a:t>
            </a:r>
          </a:p>
          <a:p>
            <a:pPr marL="0" indent="0">
              <a:buNone/>
            </a:pPr>
            <a:endParaRPr lang="en-US" sz="2800" dirty="0"/>
          </a:p>
          <a:p>
            <a:pPr marL="0" indent="0">
              <a:buNone/>
            </a:pPr>
            <a:r>
              <a:rPr lang="en-US" sz="2800" u="sng" dirty="0"/>
              <a:t>Methodology Used:</a:t>
            </a:r>
          </a:p>
          <a:p>
            <a:pPr>
              <a:buFont typeface="Wingdings" panose="05000000000000000000" pitchFamily="2" charset="2"/>
              <a:buChar char="§"/>
            </a:pPr>
            <a:r>
              <a:rPr lang="en-US" sz="2800" dirty="0"/>
              <a:t>Random Forest</a:t>
            </a:r>
          </a:p>
        </p:txBody>
      </p:sp>
      <p:sp>
        <p:nvSpPr>
          <p:cNvPr id="4" name="Title 1"/>
          <p:cNvSpPr txBox="1">
            <a:spLocks/>
          </p:cNvSpPr>
          <p:nvPr/>
        </p:nvSpPr>
        <p:spPr bwMode="auto">
          <a:xfrm>
            <a:off x="925159" y="462578"/>
            <a:ext cx="8964220" cy="8390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8746" tIns="49373" rIns="98746" bIns="49373" numCol="1" anchor="t" anchorCtr="0" compatLnSpc="1">
            <a:prstTxWarp prst="textNoShape">
              <a:avLst/>
            </a:prstTxWarp>
          </a:bodyPr>
          <a:lstStyle>
            <a:lvl1pPr algn="l" rtl="0" eaLnBrk="0" fontAlgn="base" hangingPunct="0">
              <a:spcBef>
                <a:spcPct val="0"/>
              </a:spcBef>
              <a:spcAft>
                <a:spcPct val="0"/>
              </a:spcAft>
              <a:defRPr sz="4100">
                <a:solidFill>
                  <a:schemeClr val="tx2"/>
                </a:solidFill>
                <a:latin typeface="+mj-lt"/>
                <a:ea typeface="+mj-ea"/>
                <a:cs typeface="+mj-cs"/>
              </a:defRPr>
            </a:lvl1pPr>
            <a:lvl2pPr algn="l" rtl="0" eaLnBrk="0" fontAlgn="base" hangingPunct="0">
              <a:spcBef>
                <a:spcPct val="0"/>
              </a:spcBef>
              <a:spcAft>
                <a:spcPct val="0"/>
              </a:spcAft>
              <a:defRPr sz="4100">
                <a:solidFill>
                  <a:schemeClr val="tx2"/>
                </a:solidFill>
                <a:latin typeface="ITC Stone Sans Std Semibold" charset="0"/>
                <a:ea typeface="ＭＳ Ｐゴシック" charset="0"/>
                <a:cs typeface="ＭＳ Ｐゴシック" charset="0"/>
              </a:defRPr>
            </a:lvl2pPr>
            <a:lvl3pPr algn="l" rtl="0" eaLnBrk="0" fontAlgn="base" hangingPunct="0">
              <a:spcBef>
                <a:spcPct val="0"/>
              </a:spcBef>
              <a:spcAft>
                <a:spcPct val="0"/>
              </a:spcAft>
              <a:defRPr sz="4100">
                <a:solidFill>
                  <a:schemeClr val="tx2"/>
                </a:solidFill>
                <a:latin typeface="ITC Stone Sans Std Semibold" charset="0"/>
                <a:ea typeface="ＭＳ Ｐゴシック" charset="0"/>
                <a:cs typeface="ＭＳ Ｐゴシック" charset="0"/>
              </a:defRPr>
            </a:lvl3pPr>
            <a:lvl4pPr algn="l" rtl="0" eaLnBrk="0" fontAlgn="base" hangingPunct="0">
              <a:spcBef>
                <a:spcPct val="0"/>
              </a:spcBef>
              <a:spcAft>
                <a:spcPct val="0"/>
              </a:spcAft>
              <a:defRPr sz="4100">
                <a:solidFill>
                  <a:schemeClr val="tx2"/>
                </a:solidFill>
                <a:latin typeface="ITC Stone Sans Std Semibold" charset="0"/>
                <a:ea typeface="ＭＳ Ｐゴシック" charset="0"/>
                <a:cs typeface="ＭＳ Ｐゴシック" charset="0"/>
              </a:defRPr>
            </a:lvl4pPr>
            <a:lvl5pPr algn="l" rtl="0" eaLnBrk="0" fontAlgn="base" hangingPunct="0">
              <a:spcBef>
                <a:spcPct val="0"/>
              </a:spcBef>
              <a:spcAft>
                <a:spcPct val="0"/>
              </a:spcAft>
              <a:defRPr sz="4100">
                <a:solidFill>
                  <a:schemeClr val="tx2"/>
                </a:solidFill>
                <a:latin typeface="ITC Stone Sans Std Semibold" charset="0"/>
                <a:ea typeface="ＭＳ Ｐゴシック" charset="0"/>
                <a:cs typeface="ＭＳ Ｐゴシック" charset="0"/>
              </a:defRPr>
            </a:lvl5pPr>
            <a:lvl6pPr marL="493730" algn="l" rtl="0" fontAlgn="base">
              <a:spcBef>
                <a:spcPct val="0"/>
              </a:spcBef>
              <a:spcAft>
                <a:spcPct val="0"/>
              </a:spcAft>
              <a:defRPr sz="4100">
                <a:solidFill>
                  <a:schemeClr val="tx2"/>
                </a:solidFill>
                <a:latin typeface="ITC Stone Sans Std Semibold" charset="0"/>
                <a:ea typeface="ＭＳ Ｐゴシック" charset="0"/>
                <a:cs typeface="ＭＳ Ｐゴシック" charset="0"/>
              </a:defRPr>
            </a:lvl6pPr>
            <a:lvl7pPr marL="987461" algn="l" rtl="0" fontAlgn="base">
              <a:spcBef>
                <a:spcPct val="0"/>
              </a:spcBef>
              <a:spcAft>
                <a:spcPct val="0"/>
              </a:spcAft>
              <a:defRPr sz="4100">
                <a:solidFill>
                  <a:schemeClr val="tx2"/>
                </a:solidFill>
                <a:latin typeface="ITC Stone Sans Std Semibold" charset="0"/>
                <a:ea typeface="ＭＳ Ｐゴシック" charset="0"/>
                <a:cs typeface="ＭＳ Ｐゴシック" charset="0"/>
              </a:defRPr>
            </a:lvl7pPr>
            <a:lvl8pPr marL="1481191" algn="l" rtl="0" fontAlgn="base">
              <a:spcBef>
                <a:spcPct val="0"/>
              </a:spcBef>
              <a:spcAft>
                <a:spcPct val="0"/>
              </a:spcAft>
              <a:defRPr sz="4100">
                <a:solidFill>
                  <a:schemeClr val="tx2"/>
                </a:solidFill>
                <a:latin typeface="ITC Stone Sans Std Semibold" charset="0"/>
                <a:ea typeface="ＭＳ Ｐゴシック" charset="0"/>
                <a:cs typeface="ＭＳ Ｐゴシック" charset="0"/>
              </a:defRPr>
            </a:lvl8pPr>
            <a:lvl9pPr marL="1974921" algn="l" rtl="0" fontAlgn="base">
              <a:spcBef>
                <a:spcPct val="0"/>
              </a:spcBef>
              <a:spcAft>
                <a:spcPct val="0"/>
              </a:spcAft>
              <a:defRPr sz="4100">
                <a:solidFill>
                  <a:schemeClr val="tx2"/>
                </a:solidFill>
                <a:latin typeface="ITC Stone Sans Std Semibold" charset="0"/>
                <a:ea typeface="ＭＳ Ｐゴシック" charset="0"/>
                <a:cs typeface="ＭＳ Ｐゴシック" charset="0"/>
              </a:defRPr>
            </a:lvl9pPr>
          </a:lstStyle>
          <a:p>
            <a:r>
              <a:rPr lang="en-US" kern="0" dirty="0"/>
              <a:t>CS 636 - FINAL PROJECT</a:t>
            </a:r>
            <a:endParaRPr lang="en-US" kern="0" dirty="0">
              <a:latin typeface="ITC Stone Sans Std Semibold" charset="0"/>
              <a:ea typeface="ＭＳ Ｐゴシック" charset="0"/>
              <a:cs typeface="ＭＳ Ｐゴシック" charset="0"/>
            </a:endParaRPr>
          </a:p>
        </p:txBody>
      </p:sp>
    </p:spTree>
    <p:extLst>
      <p:ext uri="{BB962C8B-B14F-4D97-AF65-F5344CB8AC3E}">
        <p14:creationId xmlns:p14="http://schemas.microsoft.com/office/powerpoint/2010/main" val="24903737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8340" y="494665"/>
            <a:ext cx="8845886" cy="1044575"/>
          </a:xfrm>
        </p:spPr>
        <p:txBody>
          <a:bodyPr/>
          <a:lstStyle/>
          <a:p>
            <a:r>
              <a:rPr lang="en-US" dirty="0"/>
              <a:t>CS 636 - FINAL PROJECT</a:t>
            </a:r>
            <a:endParaRPr lang="en-US" dirty="0">
              <a:latin typeface="ITC Stone Sans Std Semibold" charset="0"/>
              <a:ea typeface="ＭＳ Ｐゴシック" charset="0"/>
              <a:cs typeface="ＭＳ Ｐゴシック" charset="0"/>
            </a:endParaRPr>
          </a:p>
        </p:txBody>
      </p:sp>
      <p:sp>
        <p:nvSpPr>
          <p:cNvPr id="3" name="Content Placeholder 2"/>
          <p:cNvSpPr>
            <a:spLocks noGrp="1"/>
          </p:cNvSpPr>
          <p:nvPr>
            <p:ph idx="1"/>
          </p:nvPr>
        </p:nvSpPr>
        <p:spPr>
          <a:xfrm>
            <a:off x="376518" y="1355465"/>
            <a:ext cx="9297707" cy="4882776"/>
          </a:xfrm>
        </p:spPr>
        <p:txBody>
          <a:bodyPr/>
          <a:lstStyle/>
          <a:p>
            <a:pPr marL="0" indent="0">
              <a:buNone/>
            </a:pPr>
            <a:r>
              <a:rPr lang="en-US" sz="2400" dirty="0"/>
              <a:t>Features used:</a:t>
            </a:r>
          </a:p>
          <a:p>
            <a:pPr marL="0" indent="0">
              <a:buNone/>
            </a:pPr>
            <a:r>
              <a:rPr lang="en-US" sz="2400" dirty="0"/>
              <a:t>All features included except the Photos and Features columns from both Datasets.(Using </a:t>
            </a:r>
            <a:r>
              <a:rPr lang="en-US" sz="2400" dirty="0" err="1"/>
              <a:t>setdiff</a:t>
            </a:r>
            <a:r>
              <a:rPr lang="en-US" sz="2400" dirty="0"/>
              <a:t> to remove particular columns)</a:t>
            </a:r>
          </a:p>
          <a:p>
            <a:pPr marL="0" indent="0">
              <a:buNone/>
            </a:pPr>
            <a:r>
              <a:rPr lang="en-US" sz="2400" dirty="0"/>
              <a:t>Functions used:</a:t>
            </a:r>
          </a:p>
          <a:p>
            <a:r>
              <a:rPr lang="en-US" dirty="0" err="1"/>
              <a:t>Map_at</a:t>
            </a:r>
            <a:r>
              <a:rPr lang="en-US" dirty="0"/>
              <a:t> – will modify an element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677227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172272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p:cNvSpPr>
            <a:spLocks noGrp="1" noChangeArrowheads="1"/>
          </p:cNvSpPr>
          <p:nvPr>
            <p:ph type="title"/>
          </p:nvPr>
        </p:nvSpPr>
        <p:spPr>
          <a:xfrm>
            <a:off x="1124585" y="481542"/>
            <a:ext cx="8298180" cy="2889250"/>
          </a:xfrm>
          <a:noFill/>
        </p:spPr>
        <p:txBody>
          <a:bodyPr tIns="0"/>
          <a:lstStyle/>
          <a:p>
            <a:pPr eaLnBrk="1" hangingPunct="1"/>
            <a:r>
              <a:rPr lang="en-US" b="1" dirty="0">
                <a:latin typeface="ITC Stone Sans Std Semibold" charset="0"/>
                <a:ea typeface="ＭＳ Ｐゴシック" charset="0"/>
                <a:cs typeface="ＭＳ Ｐゴシック" charset="0"/>
              </a:rPr>
              <a:t>CS 636</a:t>
            </a:r>
            <a:br>
              <a:rPr lang="en-US" b="1" dirty="0">
                <a:latin typeface="ITC Stone Sans Std Semibold" charset="0"/>
                <a:ea typeface="ＭＳ Ｐゴシック" charset="0"/>
                <a:cs typeface="ＭＳ Ｐゴシック" charset="0"/>
              </a:rPr>
            </a:br>
            <a:r>
              <a:rPr lang="en-US" b="1" dirty="0">
                <a:latin typeface="ITC Stone Sans Std Semibold" charset="0"/>
                <a:ea typeface="ＭＳ Ｐゴシック" charset="0"/>
                <a:cs typeface="ＭＳ Ｐゴシック" charset="0"/>
              </a:rPr>
              <a:t>Data Analytics with R Programming</a:t>
            </a:r>
            <a:br>
              <a:rPr lang="en-US" b="1" dirty="0">
                <a:latin typeface="ITC Stone Sans Std Semibold" charset="0"/>
                <a:ea typeface="ＭＳ Ｐゴシック" charset="0"/>
                <a:cs typeface="ＭＳ Ｐゴシック" charset="0"/>
              </a:rPr>
            </a:br>
            <a:r>
              <a:rPr lang="en-US" sz="3000" dirty="0">
                <a:latin typeface="ITC Stone Sans Std Semibold" charset="0"/>
                <a:ea typeface="ＭＳ Ｐゴシック" charset="0"/>
                <a:cs typeface="ＭＳ Ｐゴシック" charset="0"/>
              </a:rPr>
              <a:t>Spring 2017</a:t>
            </a:r>
          </a:p>
        </p:txBody>
      </p:sp>
      <p:sp>
        <p:nvSpPr>
          <p:cNvPr id="5122" name="Rectangle 3"/>
          <p:cNvSpPr>
            <a:spLocks noGrp="1" noChangeArrowheads="1"/>
          </p:cNvSpPr>
          <p:nvPr>
            <p:ph type="body" idx="1"/>
          </p:nvPr>
        </p:nvSpPr>
        <p:spPr>
          <a:xfrm>
            <a:off x="1124584" y="2979868"/>
            <a:ext cx="8045173" cy="3291839"/>
          </a:xfrm>
          <a:noFill/>
        </p:spPr>
        <p:txBody>
          <a:bodyPr/>
          <a:lstStyle/>
          <a:p>
            <a:pPr marL="0" indent="0" eaLnBrk="1" hangingPunct="1">
              <a:buNone/>
            </a:pPr>
            <a:r>
              <a:rPr lang="en-US" sz="2400" dirty="0">
                <a:latin typeface="ITC Stone Sans Std Semibold" charset="0"/>
                <a:ea typeface="ＭＳ Ｐゴシック" charset="0"/>
                <a:cs typeface="ＭＳ Ｐゴシック" charset="0"/>
              </a:rPr>
              <a:t>Professor : </a:t>
            </a:r>
            <a:r>
              <a:rPr lang="en-US" sz="2400" dirty="0" err="1">
                <a:latin typeface="ITC Stone Sans Std Semibold" charset="0"/>
                <a:ea typeface="ＭＳ Ｐゴシック" charset="0"/>
                <a:cs typeface="ＭＳ Ｐゴシック" charset="0"/>
              </a:rPr>
              <a:t>Zhi</a:t>
            </a:r>
            <a:r>
              <a:rPr lang="en-US" sz="2400" dirty="0">
                <a:latin typeface="ITC Stone Sans Std Semibold" charset="0"/>
                <a:ea typeface="ＭＳ Ｐゴシック" charset="0"/>
                <a:cs typeface="ＭＳ Ｐゴシック" charset="0"/>
              </a:rPr>
              <a:t> Wei</a:t>
            </a:r>
          </a:p>
          <a:p>
            <a:pPr marL="0" indent="0" eaLnBrk="1" hangingPunct="1">
              <a:buNone/>
            </a:pPr>
            <a:endParaRPr lang="en-US" sz="1700" dirty="0">
              <a:latin typeface="ITC Stone Sans Std Semibold" charset="0"/>
              <a:ea typeface="ＭＳ Ｐゴシック" charset="0"/>
              <a:cs typeface="ＭＳ Ｐゴシック" charset="0"/>
            </a:endParaRPr>
          </a:p>
          <a:p>
            <a:pPr marL="0" indent="0" eaLnBrk="1" hangingPunct="1">
              <a:buNone/>
            </a:pPr>
            <a:r>
              <a:rPr lang="en-US" sz="2400" dirty="0">
                <a:latin typeface="ITC Stone Sans Std Semibold" charset="0"/>
                <a:ea typeface="ＭＳ Ｐゴシック" charset="0"/>
              </a:rPr>
              <a:t>Student : Bhavneet Singh</a:t>
            </a:r>
          </a:p>
          <a:p>
            <a:pPr marL="0" indent="0" eaLnBrk="1" hangingPunct="1">
              <a:buNone/>
            </a:pPr>
            <a:r>
              <a:rPr lang="en-US" sz="2400" dirty="0" err="1">
                <a:latin typeface="ITC Stone Sans Std Semibold" charset="0"/>
                <a:ea typeface="ＭＳ Ｐゴシック" charset="0"/>
              </a:rPr>
              <a:t>Ucid</a:t>
            </a:r>
            <a:r>
              <a:rPr lang="en-US" sz="2400">
                <a:latin typeface="ITC Stone Sans Std Semibold" charset="0"/>
                <a:ea typeface="ＭＳ Ｐゴシック" charset="0"/>
              </a:rPr>
              <a:t>: bs432</a:t>
            </a:r>
            <a:endParaRPr lang="en-US" sz="2400" dirty="0">
              <a:latin typeface="ITC Stone Sans Std Semibold" charset="0"/>
              <a:ea typeface="ＭＳ Ｐゴシック" charset="0"/>
            </a:endParaRPr>
          </a:p>
          <a:p>
            <a:pPr marL="0" indent="0" eaLnBrk="1" hangingPunct="1">
              <a:buNone/>
            </a:pPr>
            <a:r>
              <a:rPr lang="en-US" sz="1700" dirty="0">
                <a:latin typeface="ITC Stone Sans Std Semibold" charset="0"/>
                <a:ea typeface="ＭＳ Ｐゴシック" charset="0"/>
                <a:cs typeface="ＭＳ Ｐゴシック" charset="0"/>
              </a:rPr>
              <a:t>																				</a:t>
            </a:r>
          </a:p>
        </p:txBody>
      </p:sp>
    </p:spTree>
    <p:extLst>
      <p:ext uri="{BB962C8B-B14F-4D97-AF65-F5344CB8AC3E}">
        <p14:creationId xmlns:p14="http://schemas.microsoft.com/office/powerpoint/2010/main" val="28432914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2"/>
          <p:cNvSpPr txBox="1">
            <a:spLocks noChangeArrowheads="1"/>
          </p:cNvSpPr>
          <p:nvPr/>
        </p:nvSpPr>
        <p:spPr bwMode="auto">
          <a:xfrm>
            <a:off x="0" y="0"/>
            <a:ext cx="10058400" cy="4810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8734" tIns="49367" rIns="98734" bIns="49367">
            <a:spAutoFit/>
          </a:bodyPr>
          <a:lstStyle>
            <a:lvl1pPr eaLnBrk="0" hangingPunct="0">
              <a:spcBef>
                <a:spcPct val="20000"/>
              </a:spcBef>
              <a:buChar char="•"/>
              <a:defRPr sz="3000">
                <a:solidFill>
                  <a:schemeClr val="tx1"/>
                </a:solidFill>
                <a:latin typeface="ITC Stone Sans Std Semibold" charset="0"/>
                <a:ea typeface="ＭＳ Ｐゴシック" pitchFamily="34" charset="-128"/>
              </a:defRPr>
            </a:lvl1pPr>
            <a:lvl2pPr marL="742950" indent="-285750" eaLnBrk="0" hangingPunct="0">
              <a:spcBef>
                <a:spcPct val="20000"/>
              </a:spcBef>
              <a:buChar char="–"/>
              <a:defRPr sz="2400">
                <a:solidFill>
                  <a:schemeClr val="tx1"/>
                </a:solidFill>
                <a:latin typeface="ITC Stone Sans Std Semibold" charset="0"/>
                <a:ea typeface="ＭＳ Ｐゴシック" pitchFamily="34" charset="-128"/>
              </a:defRPr>
            </a:lvl2pPr>
            <a:lvl3pPr marL="1143000" indent="-228600" eaLnBrk="0" hangingPunct="0">
              <a:spcBef>
                <a:spcPct val="20000"/>
              </a:spcBef>
              <a:buChar char="•"/>
              <a:defRPr>
                <a:solidFill>
                  <a:schemeClr val="tx1"/>
                </a:solidFill>
                <a:latin typeface="ITC Stone Sans Std Semibold" charset="0"/>
                <a:ea typeface="ＭＳ Ｐゴシック" pitchFamily="34" charset="-128"/>
              </a:defRPr>
            </a:lvl3pPr>
            <a:lvl4pPr marL="1600200" indent="-228600" eaLnBrk="0" hangingPunct="0">
              <a:spcBef>
                <a:spcPct val="20000"/>
              </a:spcBef>
              <a:buChar char="–"/>
              <a:defRPr sz="1700">
                <a:solidFill>
                  <a:schemeClr val="tx1"/>
                </a:solidFill>
                <a:latin typeface="ITC Stone Sans Std Semibold" charset="0"/>
                <a:ea typeface="ＭＳ Ｐゴシック" pitchFamily="34" charset="-128"/>
              </a:defRPr>
            </a:lvl4pPr>
            <a:lvl5pPr marL="2057400" indent="-228600" eaLnBrk="0" hangingPunct="0">
              <a:spcBef>
                <a:spcPct val="20000"/>
              </a:spcBef>
              <a:buChar char="»"/>
              <a:defRPr sz="1500">
                <a:solidFill>
                  <a:schemeClr val="tx1"/>
                </a:solidFill>
                <a:latin typeface="ITC Stone Sans Std Semibold" charset="0"/>
                <a:ea typeface="ＭＳ Ｐゴシック" pitchFamily="34" charset="-128"/>
              </a:defRPr>
            </a:lvl5pPr>
            <a:lvl6pPr marL="2514600" indent="-228600" eaLnBrk="0" fontAlgn="base" hangingPunct="0">
              <a:spcBef>
                <a:spcPct val="20000"/>
              </a:spcBef>
              <a:spcAft>
                <a:spcPct val="0"/>
              </a:spcAft>
              <a:buChar char="»"/>
              <a:defRPr sz="1500">
                <a:solidFill>
                  <a:schemeClr val="tx1"/>
                </a:solidFill>
                <a:latin typeface="ITC Stone Sans Std Semibold" charset="0"/>
                <a:ea typeface="ＭＳ Ｐゴシック" pitchFamily="34" charset="-128"/>
              </a:defRPr>
            </a:lvl6pPr>
            <a:lvl7pPr marL="2971800" indent="-228600" eaLnBrk="0" fontAlgn="base" hangingPunct="0">
              <a:spcBef>
                <a:spcPct val="20000"/>
              </a:spcBef>
              <a:spcAft>
                <a:spcPct val="0"/>
              </a:spcAft>
              <a:buChar char="»"/>
              <a:defRPr sz="1500">
                <a:solidFill>
                  <a:schemeClr val="tx1"/>
                </a:solidFill>
                <a:latin typeface="ITC Stone Sans Std Semibold" charset="0"/>
                <a:ea typeface="ＭＳ Ｐゴシック" pitchFamily="34" charset="-128"/>
              </a:defRPr>
            </a:lvl7pPr>
            <a:lvl8pPr marL="3429000" indent="-228600" eaLnBrk="0" fontAlgn="base" hangingPunct="0">
              <a:spcBef>
                <a:spcPct val="20000"/>
              </a:spcBef>
              <a:spcAft>
                <a:spcPct val="0"/>
              </a:spcAft>
              <a:buChar char="»"/>
              <a:defRPr sz="1500">
                <a:solidFill>
                  <a:schemeClr val="tx1"/>
                </a:solidFill>
                <a:latin typeface="ITC Stone Sans Std Semibold" charset="0"/>
                <a:ea typeface="ＭＳ Ｐゴシック" pitchFamily="34" charset="-128"/>
              </a:defRPr>
            </a:lvl8pPr>
            <a:lvl9pPr marL="3886200" indent="-228600" eaLnBrk="0" fontAlgn="base" hangingPunct="0">
              <a:spcBef>
                <a:spcPct val="20000"/>
              </a:spcBef>
              <a:spcAft>
                <a:spcPct val="0"/>
              </a:spcAft>
              <a:buChar char="»"/>
              <a:defRPr sz="1500">
                <a:solidFill>
                  <a:schemeClr val="tx1"/>
                </a:solidFill>
                <a:latin typeface="ITC Stone Sans Std Semibold" charset="0"/>
                <a:ea typeface="ＭＳ Ｐゴシック" pitchFamily="34" charset="-128"/>
              </a:defRPr>
            </a:lvl9pPr>
          </a:lstStyle>
          <a:p>
            <a:pPr>
              <a:spcBef>
                <a:spcPct val="50000"/>
              </a:spcBef>
              <a:buFontTx/>
              <a:buNone/>
            </a:pPr>
            <a:endParaRPr lang="en-US" altLang="en-US" sz="2400">
              <a:solidFill>
                <a:srgbClr val="000000"/>
              </a:solidFill>
              <a:latin typeface="Arial" pitchFamily="34" charset="0"/>
            </a:endParaRPr>
          </a:p>
        </p:txBody>
      </p:sp>
      <p:pic>
        <p:nvPicPr>
          <p:cNvPr id="79875" name="Picture 3" descr="njit_Admin_closer_PP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238" y="-504825"/>
            <a:ext cx="11066463" cy="823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23950" y="494666"/>
            <a:ext cx="8550275" cy="817768"/>
          </a:xfrm>
        </p:spPr>
        <p:txBody>
          <a:bodyPr/>
          <a:lstStyle/>
          <a:p>
            <a:r>
              <a:rPr lang="en-US" dirty="0"/>
              <a:t>CS 636 - FINAL PROJECT</a:t>
            </a:r>
          </a:p>
        </p:txBody>
      </p:sp>
      <p:sp>
        <p:nvSpPr>
          <p:cNvPr id="5" name="Content Placeholder 4"/>
          <p:cNvSpPr>
            <a:spLocks noGrp="1"/>
          </p:cNvSpPr>
          <p:nvPr>
            <p:ph idx="1"/>
          </p:nvPr>
        </p:nvSpPr>
        <p:spPr>
          <a:xfrm>
            <a:off x="1151068" y="1506070"/>
            <a:ext cx="8523157" cy="4732169"/>
          </a:xfrm>
        </p:spPr>
        <p:txBody>
          <a:bodyPr/>
          <a:lstStyle/>
          <a:p>
            <a:pPr marL="0" indent="0">
              <a:buNone/>
            </a:pPr>
            <a:endParaRPr lang="en-US" sz="2800" b="1" dirty="0"/>
          </a:p>
          <a:p>
            <a:pPr marL="0" indent="0">
              <a:buNone/>
            </a:pPr>
            <a:endParaRPr lang="en-US" sz="2800" b="1" dirty="0"/>
          </a:p>
          <a:p>
            <a:pPr marL="0" indent="0">
              <a:buNone/>
            </a:pPr>
            <a:r>
              <a:rPr lang="en-US" sz="2800" b="1" dirty="0"/>
              <a:t>Two Sigma Rental Data Analysis </a:t>
            </a:r>
            <a:r>
              <a:rPr lang="en-US" sz="2800" dirty="0"/>
              <a:t>– Kaggle Submission</a:t>
            </a:r>
          </a:p>
          <a:p>
            <a:pPr marL="0" indent="0">
              <a:buNone/>
            </a:pPr>
            <a:endParaRPr lang="en-US" sz="2800" u="sng" dirty="0"/>
          </a:p>
          <a:p>
            <a:pPr marL="0" indent="0">
              <a:buNone/>
            </a:pPr>
            <a:r>
              <a:rPr lang="en-US" sz="2800" u="sng" dirty="0"/>
              <a:t>Datasets Used:</a:t>
            </a:r>
          </a:p>
          <a:p>
            <a:pPr>
              <a:buFont typeface="Wingdings" panose="05000000000000000000" pitchFamily="2" charset="2"/>
              <a:buChar char="§"/>
            </a:pPr>
            <a:r>
              <a:rPr lang="en-US" sz="2800" dirty="0"/>
              <a:t>Train.json (raw data)</a:t>
            </a:r>
          </a:p>
          <a:p>
            <a:pPr>
              <a:buFont typeface="Wingdings" panose="05000000000000000000" pitchFamily="2" charset="2"/>
              <a:buChar char="§"/>
            </a:pPr>
            <a:r>
              <a:rPr lang="en-US" sz="2800" dirty="0"/>
              <a:t>Test.json( test data)</a:t>
            </a:r>
          </a:p>
          <a:p>
            <a:pPr marL="0" indent="0">
              <a:buNone/>
            </a:pPr>
            <a:endParaRPr lang="en-US" b="1" dirty="0"/>
          </a:p>
          <a:p>
            <a:pPr marL="0" indent="0">
              <a:buNone/>
            </a:pPr>
            <a:endParaRPr lang="en-US" b="1" dirty="0"/>
          </a:p>
        </p:txBody>
      </p:sp>
    </p:spTree>
    <p:extLst>
      <p:ext uri="{BB962C8B-B14F-4D97-AF65-F5344CB8AC3E}">
        <p14:creationId xmlns:p14="http://schemas.microsoft.com/office/powerpoint/2010/main" val="3131193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23950" y="666975"/>
            <a:ext cx="8550275" cy="731520"/>
          </a:xfrm>
        </p:spPr>
        <p:txBody>
          <a:bodyPr/>
          <a:lstStyle/>
          <a:p>
            <a:br>
              <a:rPr lang="en-US" b="1"/>
            </a:br>
            <a:endParaRPr lang="en-US" dirty="0"/>
          </a:p>
        </p:txBody>
      </p:sp>
      <p:sp>
        <p:nvSpPr>
          <p:cNvPr id="3" name="Content Placeholder 4"/>
          <p:cNvSpPr txBox="1">
            <a:spLocks/>
          </p:cNvSpPr>
          <p:nvPr/>
        </p:nvSpPr>
        <p:spPr>
          <a:xfrm>
            <a:off x="796066" y="1635162"/>
            <a:ext cx="8878159" cy="4603077"/>
          </a:xfrm>
          <a:prstGeom prst="rect">
            <a:avLst/>
          </a:prstGeom>
        </p:spPr>
        <p:txBody>
          <a:bodyPr/>
          <a:lstStyle>
            <a:lvl1pPr marL="369888" indent="-369888" algn="l" rtl="0" eaLnBrk="0" fontAlgn="base" hangingPunct="0">
              <a:spcBef>
                <a:spcPct val="20000"/>
              </a:spcBef>
              <a:spcAft>
                <a:spcPct val="0"/>
              </a:spcAft>
              <a:buChar char="•"/>
              <a:defRPr sz="3000">
                <a:solidFill>
                  <a:schemeClr val="tx1"/>
                </a:solidFill>
                <a:latin typeface="+mn-lt"/>
                <a:ea typeface="+mn-ea"/>
                <a:cs typeface="+mn-cs"/>
              </a:defRPr>
            </a:lvl1pPr>
            <a:lvl2pPr marL="801688" indent="-307975" algn="l" rtl="0" eaLnBrk="0" fontAlgn="base" hangingPunct="0">
              <a:spcBef>
                <a:spcPct val="20000"/>
              </a:spcBef>
              <a:spcAft>
                <a:spcPct val="0"/>
              </a:spcAft>
              <a:buChar char="–"/>
              <a:defRPr sz="2400">
                <a:solidFill>
                  <a:schemeClr val="tx1"/>
                </a:solidFill>
                <a:latin typeface="+mn-lt"/>
                <a:ea typeface="+mn-ea"/>
              </a:defRPr>
            </a:lvl2pPr>
            <a:lvl3pPr marL="1233488" indent="-246063" algn="l" rtl="0" eaLnBrk="0" fontAlgn="base" hangingPunct="0">
              <a:spcBef>
                <a:spcPct val="20000"/>
              </a:spcBef>
              <a:spcAft>
                <a:spcPct val="0"/>
              </a:spcAft>
              <a:buChar char="•"/>
              <a:defRPr>
                <a:solidFill>
                  <a:schemeClr val="tx1"/>
                </a:solidFill>
                <a:latin typeface="+mn-lt"/>
                <a:ea typeface="+mn-ea"/>
              </a:defRPr>
            </a:lvl3pPr>
            <a:lvl4pPr marL="1727200" indent="-246063" algn="l" rtl="0" eaLnBrk="0" fontAlgn="base" hangingPunct="0">
              <a:spcBef>
                <a:spcPct val="20000"/>
              </a:spcBef>
              <a:spcAft>
                <a:spcPct val="0"/>
              </a:spcAft>
              <a:buChar char="–"/>
              <a:defRPr sz="1700">
                <a:solidFill>
                  <a:schemeClr val="tx1"/>
                </a:solidFill>
                <a:latin typeface="+mn-lt"/>
                <a:ea typeface="+mn-ea"/>
              </a:defRPr>
            </a:lvl4pPr>
            <a:lvl5pPr marL="2220913" indent="-246063" algn="l" rtl="0" eaLnBrk="0" fontAlgn="base" hangingPunct="0">
              <a:spcBef>
                <a:spcPct val="20000"/>
              </a:spcBef>
              <a:spcAft>
                <a:spcPct val="0"/>
              </a:spcAft>
              <a:buChar char="»"/>
              <a:defRPr sz="1500">
                <a:solidFill>
                  <a:schemeClr val="tx1"/>
                </a:solidFill>
                <a:latin typeface="+mn-lt"/>
                <a:ea typeface="+mn-ea"/>
              </a:defRPr>
            </a:lvl5pPr>
            <a:lvl6pPr marL="2715517" indent="-246865" algn="l" rtl="0" fontAlgn="base">
              <a:spcBef>
                <a:spcPct val="20000"/>
              </a:spcBef>
              <a:spcAft>
                <a:spcPct val="0"/>
              </a:spcAft>
              <a:buChar char="»"/>
              <a:defRPr sz="1500">
                <a:solidFill>
                  <a:schemeClr val="tx1"/>
                </a:solidFill>
                <a:latin typeface="+mn-lt"/>
                <a:ea typeface="+mn-ea"/>
              </a:defRPr>
            </a:lvl6pPr>
            <a:lvl7pPr marL="3209247" indent="-246865" algn="l" rtl="0" fontAlgn="base">
              <a:spcBef>
                <a:spcPct val="20000"/>
              </a:spcBef>
              <a:spcAft>
                <a:spcPct val="0"/>
              </a:spcAft>
              <a:buChar char="»"/>
              <a:defRPr sz="1500">
                <a:solidFill>
                  <a:schemeClr val="tx1"/>
                </a:solidFill>
                <a:latin typeface="+mn-lt"/>
                <a:ea typeface="+mn-ea"/>
              </a:defRPr>
            </a:lvl7pPr>
            <a:lvl8pPr marL="3702977" indent="-246865" algn="l" rtl="0" fontAlgn="base">
              <a:spcBef>
                <a:spcPct val="20000"/>
              </a:spcBef>
              <a:spcAft>
                <a:spcPct val="0"/>
              </a:spcAft>
              <a:buChar char="»"/>
              <a:defRPr sz="1500">
                <a:solidFill>
                  <a:schemeClr val="tx1"/>
                </a:solidFill>
                <a:latin typeface="+mn-lt"/>
                <a:ea typeface="+mn-ea"/>
              </a:defRPr>
            </a:lvl8pPr>
            <a:lvl9pPr marL="4196707" indent="-246865" algn="l" rtl="0" fontAlgn="base">
              <a:spcBef>
                <a:spcPct val="20000"/>
              </a:spcBef>
              <a:spcAft>
                <a:spcPct val="0"/>
              </a:spcAft>
              <a:buChar char="»"/>
              <a:defRPr sz="1500">
                <a:solidFill>
                  <a:schemeClr val="tx1"/>
                </a:solidFill>
                <a:latin typeface="+mn-lt"/>
                <a:ea typeface="+mn-ea"/>
              </a:defRPr>
            </a:lvl9pPr>
          </a:lstStyle>
          <a:p>
            <a:pPr marL="0" indent="0">
              <a:buFontTx/>
              <a:buNone/>
            </a:pPr>
            <a:endParaRPr lang="en-US" sz="2800" b="1" kern="0" dirty="0"/>
          </a:p>
          <a:p>
            <a:pPr marL="0" indent="0">
              <a:buFontTx/>
              <a:buNone/>
            </a:pPr>
            <a:endParaRPr lang="en-US" b="1" kern="0" dirty="0"/>
          </a:p>
          <a:p>
            <a:pPr marL="0" indent="0">
              <a:buFontTx/>
              <a:buNone/>
            </a:pPr>
            <a:endParaRPr lang="en-US" b="1" kern="0" dirty="0"/>
          </a:p>
        </p:txBody>
      </p:sp>
      <p:sp>
        <p:nvSpPr>
          <p:cNvPr id="5" name="Content Placeholder 4"/>
          <p:cNvSpPr txBox="1">
            <a:spLocks/>
          </p:cNvSpPr>
          <p:nvPr/>
        </p:nvSpPr>
        <p:spPr>
          <a:xfrm>
            <a:off x="1151068" y="1721223"/>
            <a:ext cx="8523157" cy="3474721"/>
          </a:xfrm>
          <a:prstGeom prst="rect">
            <a:avLst/>
          </a:prstGeom>
        </p:spPr>
        <p:txBody>
          <a:bodyPr/>
          <a:lstStyle>
            <a:lvl1pPr marL="369888" indent="-369888" algn="l" rtl="0" eaLnBrk="0" fontAlgn="base" hangingPunct="0">
              <a:spcBef>
                <a:spcPct val="20000"/>
              </a:spcBef>
              <a:spcAft>
                <a:spcPct val="0"/>
              </a:spcAft>
              <a:buChar char="•"/>
              <a:defRPr sz="3000">
                <a:solidFill>
                  <a:schemeClr val="tx1"/>
                </a:solidFill>
                <a:latin typeface="+mn-lt"/>
                <a:ea typeface="+mn-ea"/>
                <a:cs typeface="+mn-cs"/>
              </a:defRPr>
            </a:lvl1pPr>
            <a:lvl2pPr marL="801688" indent="-307975" algn="l" rtl="0" eaLnBrk="0" fontAlgn="base" hangingPunct="0">
              <a:spcBef>
                <a:spcPct val="20000"/>
              </a:spcBef>
              <a:spcAft>
                <a:spcPct val="0"/>
              </a:spcAft>
              <a:buChar char="–"/>
              <a:defRPr sz="2400">
                <a:solidFill>
                  <a:schemeClr val="tx1"/>
                </a:solidFill>
                <a:latin typeface="+mn-lt"/>
                <a:ea typeface="+mn-ea"/>
              </a:defRPr>
            </a:lvl2pPr>
            <a:lvl3pPr marL="1233488" indent="-246063" algn="l" rtl="0" eaLnBrk="0" fontAlgn="base" hangingPunct="0">
              <a:spcBef>
                <a:spcPct val="20000"/>
              </a:spcBef>
              <a:spcAft>
                <a:spcPct val="0"/>
              </a:spcAft>
              <a:buChar char="•"/>
              <a:defRPr>
                <a:solidFill>
                  <a:schemeClr val="tx1"/>
                </a:solidFill>
                <a:latin typeface="+mn-lt"/>
                <a:ea typeface="+mn-ea"/>
              </a:defRPr>
            </a:lvl3pPr>
            <a:lvl4pPr marL="1727200" indent="-246063" algn="l" rtl="0" eaLnBrk="0" fontAlgn="base" hangingPunct="0">
              <a:spcBef>
                <a:spcPct val="20000"/>
              </a:spcBef>
              <a:spcAft>
                <a:spcPct val="0"/>
              </a:spcAft>
              <a:buChar char="–"/>
              <a:defRPr sz="1700">
                <a:solidFill>
                  <a:schemeClr val="tx1"/>
                </a:solidFill>
                <a:latin typeface="+mn-lt"/>
                <a:ea typeface="+mn-ea"/>
              </a:defRPr>
            </a:lvl4pPr>
            <a:lvl5pPr marL="2220913" indent="-246063" algn="l" rtl="0" eaLnBrk="0" fontAlgn="base" hangingPunct="0">
              <a:spcBef>
                <a:spcPct val="20000"/>
              </a:spcBef>
              <a:spcAft>
                <a:spcPct val="0"/>
              </a:spcAft>
              <a:buChar char="»"/>
              <a:defRPr sz="1500">
                <a:solidFill>
                  <a:schemeClr val="tx1"/>
                </a:solidFill>
                <a:latin typeface="+mn-lt"/>
                <a:ea typeface="+mn-ea"/>
              </a:defRPr>
            </a:lvl5pPr>
            <a:lvl6pPr marL="2715517" indent="-246865" algn="l" rtl="0" fontAlgn="base">
              <a:spcBef>
                <a:spcPct val="20000"/>
              </a:spcBef>
              <a:spcAft>
                <a:spcPct val="0"/>
              </a:spcAft>
              <a:buChar char="»"/>
              <a:defRPr sz="1500">
                <a:solidFill>
                  <a:schemeClr val="tx1"/>
                </a:solidFill>
                <a:latin typeface="+mn-lt"/>
                <a:ea typeface="+mn-ea"/>
              </a:defRPr>
            </a:lvl6pPr>
            <a:lvl7pPr marL="3209247" indent="-246865" algn="l" rtl="0" fontAlgn="base">
              <a:spcBef>
                <a:spcPct val="20000"/>
              </a:spcBef>
              <a:spcAft>
                <a:spcPct val="0"/>
              </a:spcAft>
              <a:buChar char="»"/>
              <a:defRPr sz="1500">
                <a:solidFill>
                  <a:schemeClr val="tx1"/>
                </a:solidFill>
                <a:latin typeface="+mn-lt"/>
                <a:ea typeface="+mn-ea"/>
              </a:defRPr>
            </a:lvl7pPr>
            <a:lvl8pPr marL="3702977" indent="-246865" algn="l" rtl="0" fontAlgn="base">
              <a:spcBef>
                <a:spcPct val="20000"/>
              </a:spcBef>
              <a:spcAft>
                <a:spcPct val="0"/>
              </a:spcAft>
              <a:buChar char="»"/>
              <a:defRPr sz="1500">
                <a:solidFill>
                  <a:schemeClr val="tx1"/>
                </a:solidFill>
                <a:latin typeface="+mn-lt"/>
                <a:ea typeface="+mn-ea"/>
              </a:defRPr>
            </a:lvl8pPr>
            <a:lvl9pPr marL="4196707" indent="-246865" algn="l" rtl="0" fontAlgn="base">
              <a:spcBef>
                <a:spcPct val="20000"/>
              </a:spcBef>
              <a:spcAft>
                <a:spcPct val="0"/>
              </a:spcAft>
              <a:buChar char="»"/>
              <a:defRPr sz="1500">
                <a:solidFill>
                  <a:schemeClr val="tx1"/>
                </a:solidFill>
                <a:latin typeface="+mn-lt"/>
                <a:ea typeface="+mn-ea"/>
              </a:defRPr>
            </a:lvl9pPr>
          </a:lstStyle>
          <a:p>
            <a:pPr marL="0" indent="0">
              <a:buFontTx/>
              <a:buNone/>
            </a:pPr>
            <a:endParaRPr lang="en-US" sz="2800" b="1" kern="0" dirty="0"/>
          </a:p>
          <a:p>
            <a:pPr marL="0" indent="0">
              <a:buFontTx/>
              <a:buNone/>
            </a:pPr>
            <a:endParaRPr lang="en-US" sz="2800" b="1" kern="0" dirty="0"/>
          </a:p>
          <a:p>
            <a:pPr marL="0" indent="0">
              <a:buFontTx/>
              <a:buNone/>
            </a:pPr>
            <a:r>
              <a:rPr lang="en-US" sz="2800" u="sng" kern="0" dirty="0"/>
              <a:t>Methodologies Used:</a:t>
            </a:r>
          </a:p>
          <a:p>
            <a:pPr>
              <a:buFont typeface="Wingdings" panose="05000000000000000000" pitchFamily="2" charset="2"/>
              <a:buChar char="§"/>
            </a:pPr>
            <a:r>
              <a:rPr lang="en-US" sz="2800" kern="0" dirty="0"/>
              <a:t>R language</a:t>
            </a:r>
          </a:p>
          <a:p>
            <a:pPr>
              <a:buFont typeface="Wingdings" panose="05000000000000000000" pitchFamily="2" charset="2"/>
              <a:buChar char="§"/>
            </a:pPr>
            <a:r>
              <a:rPr lang="en-US" sz="2800" kern="0" dirty="0"/>
              <a:t>Logistic Regression Modelling</a:t>
            </a:r>
          </a:p>
          <a:p>
            <a:pPr>
              <a:buFont typeface="Wingdings" panose="05000000000000000000" pitchFamily="2" charset="2"/>
              <a:buChar char="§"/>
            </a:pPr>
            <a:r>
              <a:rPr lang="en-US" sz="2800" kern="0" dirty="0"/>
              <a:t>Multinomial distribution</a:t>
            </a:r>
          </a:p>
          <a:p>
            <a:pPr marL="0" indent="0">
              <a:buFontTx/>
              <a:buNone/>
            </a:pPr>
            <a:endParaRPr lang="en-US" b="1" kern="0" dirty="0"/>
          </a:p>
          <a:p>
            <a:pPr marL="0" indent="0">
              <a:buFontTx/>
              <a:buNone/>
            </a:pPr>
            <a:endParaRPr lang="en-US" b="1" kern="0" dirty="0"/>
          </a:p>
        </p:txBody>
      </p:sp>
      <p:sp>
        <p:nvSpPr>
          <p:cNvPr id="7" name="Title 3"/>
          <p:cNvSpPr txBox="1">
            <a:spLocks/>
          </p:cNvSpPr>
          <p:nvPr/>
        </p:nvSpPr>
        <p:spPr bwMode="auto">
          <a:xfrm>
            <a:off x="1123950" y="494666"/>
            <a:ext cx="8550275" cy="8177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8746" tIns="49373" rIns="98746" bIns="49373" numCol="1" anchor="t" anchorCtr="0" compatLnSpc="1">
            <a:prstTxWarp prst="textNoShape">
              <a:avLst/>
            </a:prstTxWarp>
          </a:bodyPr>
          <a:lstStyle>
            <a:lvl1pPr algn="l" rtl="0" eaLnBrk="0" fontAlgn="base" hangingPunct="0">
              <a:spcBef>
                <a:spcPct val="0"/>
              </a:spcBef>
              <a:spcAft>
                <a:spcPct val="0"/>
              </a:spcAft>
              <a:defRPr sz="4100">
                <a:solidFill>
                  <a:schemeClr val="tx2"/>
                </a:solidFill>
                <a:latin typeface="+mj-lt"/>
                <a:ea typeface="+mj-ea"/>
                <a:cs typeface="+mj-cs"/>
              </a:defRPr>
            </a:lvl1pPr>
            <a:lvl2pPr algn="l" rtl="0" eaLnBrk="0" fontAlgn="base" hangingPunct="0">
              <a:spcBef>
                <a:spcPct val="0"/>
              </a:spcBef>
              <a:spcAft>
                <a:spcPct val="0"/>
              </a:spcAft>
              <a:defRPr sz="4100">
                <a:solidFill>
                  <a:schemeClr val="tx2"/>
                </a:solidFill>
                <a:latin typeface="ITC Stone Sans Std Semibold" charset="0"/>
                <a:ea typeface="ＭＳ Ｐゴシック" charset="0"/>
                <a:cs typeface="ＭＳ Ｐゴシック" charset="0"/>
              </a:defRPr>
            </a:lvl2pPr>
            <a:lvl3pPr algn="l" rtl="0" eaLnBrk="0" fontAlgn="base" hangingPunct="0">
              <a:spcBef>
                <a:spcPct val="0"/>
              </a:spcBef>
              <a:spcAft>
                <a:spcPct val="0"/>
              </a:spcAft>
              <a:defRPr sz="4100">
                <a:solidFill>
                  <a:schemeClr val="tx2"/>
                </a:solidFill>
                <a:latin typeface="ITC Stone Sans Std Semibold" charset="0"/>
                <a:ea typeface="ＭＳ Ｐゴシック" charset="0"/>
                <a:cs typeface="ＭＳ Ｐゴシック" charset="0"/>
              </a:defRPr>
            </a:lvl3pPr>
            <a:lvl4pPr algn="l" rtl="0" eaLnBrk="0" fontAlgn="base" hangingPunct="0">
              <a:spcBef>
                <a:spcPct val="0"/>
              </a:spcBef>
              <a:spcAft>
                <a:spcPct val="0"/>
              </a:spcAft>
              <a:defRPr sz="4100">
                <a:solidFill>
                  <a:schemeClr val="tx2"/>
                </a:solidFill>
                <a:latin typeface="ITC Stone Sans Std Semibold" charset="0"/>
                <a:ea typeface="ＭＳ Ｐゴシック" charset="0"/>
                <a:cs typeface="ＭＳ Ｐゴシック" charset="0"/>
              </a:defRPr>
            </a:lvl4pPr>
            <a:lvl5pPr algn="l" rtl="0" eaLnBrk="0" fontAlgn="base" hangingPunct="0">
              <a:spcBef>
                <a:spcPct val="0"/>
              </a:spcBef>
              <a:spcAft>
                <a:spcPct val="0"/>
              </a:spcAft>
              <a:defRPr sz="4100">
                <a:solidFill>
                  <a:schemeClr val="tx2"/>
                </a:solidFill>
                <a:latin typeface="ITC Stone Sans Std Semibold" charset="0"/>
                <a:ea typeface="ＭＳ Ｐゴシック" charset="0"/>
                <a:cs typeface="ＭＳ Ｐゴシック" charset="0"/>
              </a:defRPr>
            </a:lvl5pPr>
            <a:lvl6pPr marL="493730" algn="l" rtl="0" fontAlgn="base">
              <a:spcBef>
                <a:spcPct val="0"/>
              </a:spcBef>
              <a:spcAft>
                <a:spcPct val="0"/>
              </a:spcAft>
              <a:defRPr sz="4100">
                <a:solidFill>
                  <a:schemeClr val="tx2"/>
                </a:solidFill>
                <a:latin typeface="ITC Stone Sans Std Semibold" charset="0"/>
                <a:ea typeface="ＭＳ Ｐゴシック" charset="0"/>
                <a:cs typeface="ＭＳ Ｐゴシック" charset="0"/>
              </a:defRPr>
            </a:lvl6pPr>
            <a:lvl7pPr marL="987461" algn="l" rtl="0" fontAlgn="base">
              <a:spcBef>
                <a:spcPct val="0"/>
              </a:spcBef>
              <a:spcAft>
                <a:spcPct val="0"/>
              </a:spcAft>
              <a:defRPr sz="4100">
                <a:solidFill>
                  <a:schemeClr val="tx2"/>
                </a:solidFill>
                <a:latin typeface="ITC Stone Sans Std Semibold" charset="0"/>
                <a:ea typeface="ＭＳ Ｐゴシック" charset="0"/>
                <a:cs typeface="ＭＳ Ｐゴシック" charset="0"/>
              </a:defRPr>
            </a:lvl7pPr>
            <a:lvl8pPr marL="1481191" algn="l" rtl="0" fontAlgn="base">
              <a:spcBef>
                <a:spcPct val="0"/>
              </a:spcBef>
              <a:spcAft>
                <a:spcPct val="0"/>
              </a:spcAft>
              <a:defRPr sz="4100">
                <a:solidFill>
                  <a:schemeClr val="tx2"/>
                </a:solidFill>
                <a:latin typeface="ITC Stone Sans Std Semibold" charset="0"/>
                <a:ea typeface="ＭＳ Ｐゴシック" charset="0"/>
                <a:cs typeface="ＭＳ Ｐゴシック" charset="0"/>
              </a:defRPr>
            </a:lvl8pPr>
            <a:lvl9pPr marL="1974921" algn="l" rtl="0" fontAlgn="base">
              <a:spcBef>
                <a:spcPct val="0"/>
              </a:spcBef>
              <a:spcAft>
                <a:spcPct val="0"/>
              </a:spcAft>
              <a:defRPr sz="4100">
                <a:solidFill>
                  <a:schemeClr val="tx2"/>
                </a:solidFill>
                <a:latin typeface="ITC Stone Sans Std Semibold" charset="0"/>
                <a:ea typeface="ＭＳ Ｐゴシック" charset="0"/>
                <a:cs typeface="ＭＳ Ｐゴシック" charset="0"/>
              </a:defRPr>
            </a:lvl9pPr>
          </a:lstStyle>
          <a:p>
            <a:r>
              <a:rPr lang="en-US" kern="0" dirty="0"/>
              <a:t>CS 636 - FINAL PROJECT</a:t>
            </a:r>
          </a:p>
        </p:txBody>
      </p:sp>
    </p:spTree>
    <p:extLst>
      <p:ext uri="{BB962C8B-B14F-4D97-AF65-F5344CB8AC3E}">
        <p14:creationId xmlns:p14="http://schemas.microsoft.com/office/powerpoint/2010/main" val="2582438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p:cNvSpPr txBox="1">
            <a:spLocks/>
          </p:cNvSpPr>
          <p:nvPr/>
        </p:nvSpPr>
        <p:spPr bwMode="auto">
          <a:xfrm>
            <a:off x="1123950" y="494666"/>
            <a:ext cx="8550275" cy="8177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8746" tIns="49373" rIns="98746" bIns="49373" numCol="1" anchor="t" anchorCtr="0" compatLnSpc="1">
            <a:prstTxWarp prst="textNoShape">
              <a:avLst/>
            </a:prstTxWarp>
          </a:bodyPr>
          <a:lstStyle>
            <a:lvl1pPr algn="l" rtl="0" eaLnBrk="0" fontAlgn="base" hangingPunct="0">
              <a:spcBef>
                <a:spcPct val="0"/>
              </a:spcBef>
              <a:spcAft>
                <a:spcPct val="0"/>
              </a:spcAft>
              <a:defRPr sz="4100">
                <a:solidFill>
                  <a:schemeClr val="tx2"/>
                </a:solidFill>
                <a:latin typeface="+mj-lt"/>
                <a:ea typeface="+mj-ea"/>
                <a:cs typeface="+mj-cs"/>
              </a:defRPr>
            </a:lvl1pPr>
            <a:lvl2pPr algn="l" rtl="0" eaLnBrk="0" fontAlgn="base" hangingPunct="0">
              <a:spcBef>
                <a:spcPct val="0"/>
              </a:spcBef>
              <a:spcAft>
                <a:spcPct val="0"/>
              </a:spcAft>
              <a:defRPr sz="4100">
                <a:solidFill>
                  <a:schemeClr val="tx2"/>
                </a:solidFill>
                <a:latin typeface="ITC Stone Sans Std Semibold" charset="0"/>
                <a:ea typeface="ＭＳ Ｐゴシック" charset="0"/>
                <a:cs typeface="ＭＳ Ｐゴシック" charset="0"/>
              </a:defRPr>
            </a:lvl2pPr>
            <a:lvl3pPr algn="l" rtl="0" eaLnBrk="0" fontAlgn="base" hangingPunct="0">
              <a:spcBef>
                <a:spcPct val="0"/>
              </a:spcBef>
              <a:spcAft>
                <a:spcPct val="0"/>
              </a:spcAft>
              <a:defRPr sz="4100">
                <a:solidFill>
                  <a:schemeClr val="tx2"/>
                </a:solidFill>
                <a:latin typeface="ITC Stone Sans Std Semibold" charset="0"/>
                <a:ea typeface="ＭＳ Ｐゴシック" charset="0"/>
                <a:cs typeface="ＭＳ Ｐゴシック" charset="0"/>
              </a:defRPr>
            </a:lvl3pPr>
            <a:lvl4pPr algn="l" rtl="0" eaLnBrk="0" fontAlgn="base" hangingPunct="0">
              <a:spcBef>
                <a:spcPct val="0"/>
              </a:spcBef>
              <a:spcAft>
                <a:spcPct val="0"/>
              </a:spcAft>
              <a:defRPr sz="4100">
                <a:solidFill>
                  <a:schemeClr val="tx2"/>
                </a:solidFill>
                <a:latin typeface="ITC Stone Sans Std Semibold" charset="0"/>
                <a:ea typeface="ＭＳ Ｐゴシック" charset="0"/>
                <a:cs typeface="ＭＳ Ｐゴシック" charset="0"/>
              </a:defRPr>
            </a:lvl4pPr>
            <a:lvl5pPr algn="l" rtl="0" eaLnBrk="0" fontAlgn="base" hangingPunct="0">
              <a:spcBef>
                <a:spcPct val="0"/>
              </a:spcBef>
              <a:spcAft>
                <a:spcPct val="0"/>
              </a:spcAft>
              <a:defRPr sz="4100">
                <a:solidFill>
                  <a:schemeClr val="tx2"/>
                </a:solidFill>
                <a:latin typeface="ITC Stone Sans Std Semibold" charset="0"/>
                <a:ea typeface="ＭＳ Ｐゴシック" charset="0"/>
                <a:cs typeface="ＭＳ Ｐゴシック" charset="0"/>
              </a:defRPr>
            </a:lvl5pPr>
            <a:lvl6pPr marL="493730" algn="l" rtl="0" fontAlgn="base">
              <a:spcBef>
                <a:spcPct val="0"/>
              </a:spcBef>
              <a:spcAft>
                <a:spcPct val="0"/>
              </a:spcAft>
              <a:defRPr sz="4100">
                <a:solidFill>
                  <a:schemeClr val="tx2"/>
                </a:solidFill>
                <a:latin typeface="ITC Stone Sans Std Semibold" charset="0"/>
                <a:ea typeface="ＭＳ Ｐゴシック" charset="0"/>
                <a:cs typeface="ＭＳ Ｐゴシック" charset="0"/>
              </a:defRPr>
            </a:lvl6pPr>
            <a:lvl7pPr marL="987461" algn="l" rtl="0" fontAlgn="base">
              <a:spcBef>
                <a:spcPct val="0"/>
              </a:spcBef>
              <a:spcAft>
                <a:spcPct val="0"/>
              </a:spcAft>
              <a:defRPr sz="4100">
                <a:solidFill>
                  <a:schemeClr val="tx2"/>
                </a:solidFill>
                <a:latin typeface="ITC Stone Sans Std Semibold" charset="0"/>
                <a:ea typeface="ＭＳ Ｐゴシック" charset="0"/>
                <a:cs typeface="ＭＳ Ｐゴシック" charset="0"/>
              </a:defRPr>
            </a:lvl7pPr>
            <a:lvl8pPr marL="1481191" algn="l" rtl="0" fontAlgn="base">
              <a:spcBef>
                <a:spcPct val="0"/>
              </a:spcBef>
              <a:spcAft>
                <a:spcPct val="0"/>
              </a:spcAft>
              <a:defRPr sz="4100">
                <a:solidFill>
                  <a:schemeClr val="tx2"/>
                </a:solidFill>
                <a:latin typeface="ITC Stone Sans Std Semibold" charset="0"/>
                <a:ea typeface="ＭＳ Ｐゴシック" charset="0"/>
                <a:cs typeface="ＭＳ Ｐゴシック" charset="0"/>
              </a:defRPr>
            </a:lvl8pPr>
            <a:lvl9pPr marL="1974921" algn="l" rtl="0" fontAlgn="base">
              <a:spcBef>
                <a:spcPct val="0"/>
              </a:spcBef>
              <a:spcAft>
                <a:spcPct val="0"/>
              </a:spcAft>
              <a:defRPr sz="4100">
                <a:solidFill>
                  <a:schemeClr val="tx2"/>
                </a:solidFill>
                <a:latin typeface="ITC Stone Sans Std Semibold" charset="0"/>
                <a:ea typeface="ＭＳ Ｐゴシック" charset="0"/>
                <a:cs typeface="ＭＳ Ｐゴシック" charset="0"/>
              </a:defRPr>
            </a:lvl9pPr>
          </a:lstStyle>
          <a:p>
            <a:r>
              <a:rPr lang="en-US" kern="0" dirty="0"/>
              <a:t>CS 636 - FINAL PROJECT</a:t>
            </a:r>
          </a:p>
        </p:txBody>
      </p:sp>
      <p:sp>
        <p:nvSpPr>
          <p:cNvPr id="4" name="Content Placeholder 4"/>
          <p:cNvSpPr txBox="1">
            <a:spLocks/>
          </p:cNvSpPr>
          <p:nvPr/>
        </p:nvSpPr>
        <p:spPr>
          <a:xfrm>
            <a:off x="710006" y="1721223"/>
            <a:ext cx="8964220" cy="4464424"/>
          </a:xfrm>
          <a:prstGeom prst="rect">
            <a:avLst/>
          </a:prstGeom>
        </p:spPr>
        <p:txBody>
          <a:bodyPr/>
          <a:lstStyle>
            <a:lvl1pPr marL="369888" indent="-369888" algn="l" rtl="0" eaLnBrk="0" fontAlgn="base" hangingPunct="0">
              <a:spcBef>
                <a:spcPct val="20000"/>
              </a:spcBef>
              <a:spcAft>
                <a:spcPct val="0"/>
              </a:spcAft>
              <a:buChar char="•"/>
              <a:defRPr sz="3000">
                <a:solidFill>
                  <a:schemeClr val="tx1"/>
                </a:solidFill>
                <a:latin typeface="+mn-lt"/>
                <a:ea typeface="+mn-ea"/>
                <a:cs typeface="+mn-cs"/>
              </a:defRPr>
            </a:lvl1pPr>
            <a:lvl2pPr marL="801688" indent="-307975" algn="l" rtl="0" eaLnBrk="0" fontAlgn="base" hangingPunct="0">
              <a:spcBef>
                <a:spcPct val="20000"/>
              </a:spcBef>
              <a:spcAft>
                <a:spcPct val="0"/>
              </a:spcAft>
              <a:buChar char="–"/>
              <a:defRPr sz="2400">
                <a:solidFill>
                  <a:schemeClr val="tx1"/>
                </a:solidFill>
                <a:latin typeface="+mn-lt"/>
                <a:ea typeface="+mn-ea"/>
              </a:defRPr>
            </a:lvl2pPr>
            <a:lvl3pPr marL="1233488" indent="-246063" algn="l" rtl="0" eaLnBrk="0" fontAlgn="base" hangingPunct="0">
              <a:spcBef>
                <a:spcPct val="20000"/>
              </a:spcBef>
              <a:spcAft>
                <a:spcPct val="0"/>
              </a:spcAft>
              <a:buChar char="•"/>
              <a:defRPr>
                <a:solidFill>
                  <a:schemeClr val="tx1"/>
                </a:solidFill>
                <a:latin typeface="+mn-lt"/>
                <a:ea typeface="+mn-ea"/>
              </a:defRPr>
            </a:lvl3pPr>
            <a:lvl4pPr marL="1727200" indent="-246063" algn="l" rtl="0" eaLnBrk="0" fontAlgn="base" hangingPunct="0">
              <a:spcBef>
                <a:spcPct val="20000"/>
              </a:spcBef>
              <a:spcAft>
                <a:spcPct val="0"/>
              </a:spcAft>
              <a:buChar char="–"/>
              <a:defRPr sz="1700">
                <a:solidFill>
                  <a:schemeClr val="tx1"/>
                </a:solidFill>
                <a:latin typeface="+mn-lt"/>
                <a:ea typeface="+mn-ea"/>
              </a:defRPr>
            </a:lvl4pPr>
            <a:lvl5pPr marL="2220913" indent="-246063" algn="l" rtl="0" eaLnBrk="0" fontAlgn="base" hangingPunct="0">
              <a:spcBef>
                <a:spcPct val="20000"/>
              </a:spcBef>
              <a:spcAft>
                <a:spcPct val="0"/>
              </a:spcAft>
              <a:buChar char="»"/>
              <a:defRPr sz="1500">
                <a:solidFill>
                  <a:schemeClr val="tx1"/>
                </a:solidFill>
                <a:latin typeface="+mn-lt"/>
                <a:ea typeface="+mn-ea"/>
              </a:defRPr>
            </a:lvl5pPr>
            <a:lvl6pPr marL="2715517" indent="-246865" algn="l" rtl="0" fontAlgn="base">
              <a:spcBef>
                <a:spcPct val="20000"/>
              </a:spcBef>
              <a:spcAft>
                <a:spcPct val="0"/>
              </a:spcAft>
              <a:buChar char="»"/>
              <a:defRPr sz="1500">
                <a:solidFill>
                  <a:schemeClr val="tx1"/>
                </a:solidFill>
                <a:latin typeface="+mn-lt"/>
                <a:ea typeface="+mn-ea"/>
              </a:defRPr>
            </a:lvl6pPr>
            <a:lvl7pPr marL="3209247" indent="-246865" algn="l" rtl="0" fontAlgn="base">
              <a:spcBef>
                <a:spcPct val="20000"/>
              </a:spcBef>
              <a:spcAft>
                <a:spcPct val="0"/>
              </a:spcAft>
              <a:buChar char="»"/>
              <a:defRPr sz="1500">
                <a:solidFill>
                  <a:schemeClr val="tx1"/>
                </a:solidFill>
                <a:latin typeface="+mn-lt"/>
                <a:ea typeface="+mn-ea"/>
              </a:defRPr>
            </a:lvl7pPr>
            <a:lvl8pPr marL="3702977" indent="-246865" algn="l" rtl="0" fontAlgn="base">
              <a:spcBef>
                <a:spcPct val="20000"/>
              </a:spcBef>
              <a:spcAft>
                <a:spcPct val="0"/>
              </a:spcAft>
              <a:buChar char="»"/>
              <a:defRPr sz="1500">
                <a:solidFill>
                  <a:schemeClr val="tx1"/>
                </a:solidFill>
                <a:latin typeface="+mn-lt"/>
                <a:ea typeface="+mn-ea"/>
              </a:defRPr>
            </a:lvl8pPr>
            <a:lvl9pPr marL="4196707" indent="-246865" algn="l" rtl="0" fontAlgn="base">
              <a:spcBef>
                <a:spcPct val="20000"/>
              </a:spcBef>
              <a:spcAft>
                <a:spcPct val="0"/>
              </a:spcAft>
              <a:buChar char="»"/>
              <a:defRPr sz="1500">
                <a:solidFill>
                  <a:schemeClr val="tx1"/>
                </a:solidFill>
                <a:latin typeface="+mn-lt"/>
                <a:ea typeface="+mn-ea"/>
              </a:defRPr>
            </a:lvl9pPr>
          </a:lstStyle>
          <a:p>
            <a:pPr marL="0" indent="0">
              <a:buFontTx/>
              <a:buNone/>
            </a:pPr>
            <a:r>
              <a:rPr lang="en-US" sz="2800" u="sng" kern="0" dirty="0"/>
              <a:t>R Libraries Used:</a:t>
            </a:r>
          </a:p>
          <a:p>
            <a:r>
              <a:rPr lang="en-US" sz="2400" dirty="0"/>
              <a:t>library(ggplot2) # Data visualization</a:t>
            </a:r>
          </a:p>
          <a:p>
            <a:r>
              <a:rPr lang="en-US" sz="2400" dirty="0"/>
              <a:t>library(</a:t>
            </a:r>
            <a:r>
              <a:rPr lang="en-US" sz="2400" dirty="0" err="1"/>
              <a:t>readr</a:t>
            </a:r>
            <a:r>
              <a:rPr lang="en-US" sz="2400" dirty="0"/>
              <a:t>) # CSV file I/O, e.g. the </a:t>
            </a:r>
            <a:r>
              <a:rPr lang="en-US" sz="2400" dirty="0" err="1"/>
              <a:t>read_csv</a:t>
            </a:r>
            <a:r>
              <a:rPr lang="en-US" sz="2400" dirty="0"/>
              <a:t> function</a:t>
            </a:r>
          </a:p>
          <a:p>
            <a:r>
              <a:rPr lang="en-US" sz="2400" dirty="0"/>
              <a:t>library(</a:t>
            </a:r>
            <a:r>
              <a:rPr lang="en-US" sz="2400" dirty="0" err="1"/>
              <a:t>jsonlite</a:t>
            </a:r>
            <a:r>
              <a:rPr lang="en-US" sz="2400" dirty="0"/>
              <a:t>)#Used to </a:t>
            </a:r>
            <a:r>
              <a:rPr lang="en-US" sz="2400" dirty="0" err="1"/>
              <a:t>validate,stream</a:t>
            </a:r>
            <a:r>
              <a:rPr lang="en-US" sz="2400" dirty="0"/>
              <a:t> JSON file</a:t>
            </a:r>
          </a:p>
          <a:p>
            <a:r>
              <a:rPr lang="en-US" sz="2400" dirty="0"/>
              <a:t>library(</a:t>
            </a:r>
            <a:r>
              <a:rPr lang="en-US" sz="2400" dirty="0" err="1"/>
              <a:t>dplyr</a:t>
            </a:r>
            <a:r>
              <a:rPr lang="en-US" sz="2400" dirty="0"/>
              <a:t>)#Data Manipulation</a:t>
            </a:r>
          </a:p>
          <a:p>
            <a:r>
              <a:rPr lang="en-US" sz="2400" dirty="0"/>
              <a:t>library(</a:t>
            </a:r>
            <a:r>
              <a:rPr lang="en-US" sz="2400" dirty="0" err="1"/>
              <a:t>purrr</a:t>
            </a:r>
            <a:r>
              <a:rPr lang="en-US" sz="2400" dirty="0"/>
              <a:t>)</a:t>
            </a:r>
          </a:p>
          <a:p>
            <a:r>
              <a:rPr lang="en-US" sz="2400" dirty="0"/>
              <a:t>library(</a:t>
            </a:r>
            <a:r>
              <a:rPr lang="en-US" sz="2400" dirty="0" err="1"/>
              <a:t>lubridate</a:t>
            </a:r>
            <a:r>
              <a:rPr lang="en-US" sz="2400" dirty="0"/>
              <a:t>)#Used to work with Date and Times</a:t>
            </a:r>
          </a:p>
          <a:p>
            <a:r>
              <a:rPr lang="en-US" sz="2400" dirty="0"/>
              <a:t>library(</a:t>
            </a:r>
            <a:r>
              <a:rPr lang="en-US" sz="2400" dirty="0" err="1"/>
              <a:t>randomForest</a:t>
            </a:r>
            <a:r>
              <a:rPr lang="en-US" sz="2400" dirty="0"/>
              <a:t>)</a:t>
            </a:r>
          </a:p>
          <a:p>
            <a:r>
              <a:rPr lang="en-US" sz="2400" dirty="0"/>
              <a:t>library(</a:t>
            </a:r>
            <a:r>
              <a:rPr lang="en-US" sz="2400" dirty="0" err="1"/>
              <a:t>stringr</a:t>
            </a:r>
            <a:r>
              <a:rPr lang="en-US" sz="2400" dirty="0"/>
              <a:t>)</a:t>
            </a:r>
          </a:p>
          <a:p>
            <a:r>
              <a:rPr lang="en-US" sz="2400" dirty="0"/>
              <a:t>library(</a:t>
            </a:r>
            <a:r>
              <a:rPr lang="en-US" sz="2400" dirty="0" err="1"/>
              <a:t>tidytext</a:t>
            </a:r>
            <a:r>
              <a:rPr lang="en-US" sz="2400" dirty="0"/>
              <a:t>)</a:t>
            </a:r>
            <a:endParaRPr lang="en-US" dirty="0"/>
          </a:p>
          <a:p>
            <a:pPr marL="0" indent="0">
              <a:buNone/>
            </a:pPr>
            <a:endParaRPr lang="en-US" b="1" kern="0" dirty="0"/>
          </a:p>
          <a:p>
            <a:pPr marL="0" indent="0">
              <a:buFontTx/>
              <a:buNone/>
            </a:pPr>
            <a:endParaRPr lang="en-US" b="1" kern="0" dirty="0"/>
          </a:p>
        </p:txBody>
      </p:sp>
    </p:spTree>
    <p:extLst>
      <p:ext uri="{BB962C8B-B14F-4D97-AF65-F5344CB8AC3E}">
        <p14:creationId xmlns:p14="http://schemas.microsoft.com/office/powerpoint/2010/main" val="1209950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title"/>
          </p:nvPr>
        </p:nvSpPr>
        <p:spPr>
          <a:xfrm>
            <a:off x="922020" y="80257"/>
            <a:ext cx="8549640" cy="1045013"/>
          </a:xfrm>
        </p:spPr>
        <p:txBody>
          <a:bodyPr/>
          <a:lstStyle/>
          <a:p>
            <a:pPr eaLnBrk="1" hangingPunct="1"/>
            <a:br>
              <a:rPr lang="en-US" sz="3000" dirty="0">
                <a:solidFill>
                  <a:srgbClr val="000000"/>
                </a:solidFill>
                <a:latin typeface="ITC Stone Sans Std Semibold" charset="0"/>
                <a:ea typeface="ＭＳ Ｐゴシック" charset="0"/>
                <a:cs typeface="ＭＳ Ｐゴシック" charset="0"/>
              </a:rPr>
            </a:br>
            <a:endParaRPr lang="en-US" dirty="0">
              <a:latin typeface="ITC Stone Sans Std Semibold" charset="0"/>
              <a:ea typeface="ＭＳ Ｐゴシック" charset="0"/>
              <a:cs typeface="ＭＳ Ｐゴシック" charset="0"/>
            </a:endParaRPr>
          </a:p>
        </p:txBody>
      </p:sp>
      <p:sp>
        <p:nvSpPr>
          <p:cNvPr id="7170" name="Content Placeholder 1"/>
          <p:cNvSpPr>
            <a:spLocks noGrp="1"/>
          </p:cNvSpPr>
          <p:nvPr>
            <p:ph idx="1"/>
          </p:nvPr>
        </p:nvSpPr>
        <p:spPr>
          <a:xfrm>
            <a:off x="1005840" y="1539680"/>
            <a:ext cx="8549640" cy="4086570"/>
          </a:xfrm>
        </p:spPr>
        <p:txBody>
          <a:bodyPr/>
          <a:lstStyle/>
          <a:p>
            <a:pPr marL="0" indent="0" eaLnBrk="1" hangingPunct="1">
              <a:buNone/>
            </a:pPr>
            <a:r>
              <a:rPr lang="en-US" sz="2800" u="sng" dirty="0">
                <a:latin typeface="ITC Stone Sans Std Semibold" charset="0"/>
                <a:ea typeface="ＭＳ Ｐゴシック" charset="0"/>
                <a:cs typeface="ＭＳ Ｐゴシック" charset="0"/>
              </a:rPr>
              <a:t>Features Selected from Raw data:</a:t>
            </a:r>
          </a:p>
          <a:p>
            <a:pPr eaLnBrk="1" hangingPunct="1">
              <a:buFont typeface="Wingdings" panose="05000000000000000000" pitchFamily="2" charset="2"/>
              <a:buChar char="Ø"/>
            </a:pPr>
            <a:r>
              <a:rPr lang="en-US" sz="2400" dirty="0">
                <a:latin typeface="ITC Stone Sans Std Semibold" charset="0"/>
                <a:ea typeface="ＭＳ Ｐゴシック" charset="0"/>
                <a:cs typeface="ＭＳ Ｐゴシック" charset="0"/>
              </a:rPr>
              <a:t>Interest level</a:t>
            </a:r>
          </a:p>
          <a:p>
            <a:pPr eaLnBrk="1" hangingPunct="1">
              <a:buFont typeface="Wingdings" panose="05000000000000000000" pitchFamily="2" charset="2"/>
              <a:buChar char="Ø"/>
            </a:pPr>
            <a:r>
              <a:rPr lang="en-US" sz="2400" dirty="0">
                <a:latin typeface="ITC Stone Sans Std Semibold" charset="0"/>
                <a:ea typeface="ＭＳ Ｐゴシック" charset="0"/>
                <a:cs typeface="ＭＳ Ｐゴシック" charset="0"/>
              </a:rPr>
              <a:t>Bathroom</a:t>
            </a:r>
          </a:p>
          <a:p>
            <a:pPr eaLnBrk="1" hangingPunct="1">
              <a:buFont typeface="Wingdings" panose="05000000000000000000" pitchFamily="2" charset="2"/>
              <a:buChar char="Ø"/>
            </a:pPr>
            <a:r>
              <a:rPr lang="en-US" sz="2400" dirty="0" err="1">
                <a:latin typeface="ITC Stone Sans Std Semibold" charset="0"/>
                <a:ea typeface="ＭＳ Ｐゴシック" charset="0"/>
                <a:cs typeface="ＭＳ Ｐゴシック" charset="0"/>
              </a:rPr>
              <a:t>BedRoom</a:t>
            </a:r>
            <a:endParaRPr lang="en-US" sz="2400" dirty="0">
              <a:latin typeface="ITC Stone Sans Std Semibold" charset="0"/>
              <a:ea typeface="ＭＳ Ｐゴシック" charset="0"/>
              <a:cs typeface="ＭＳ Ｐゴシック" charset="0"/>
            </a:endParaRPr>
          </a:p>
          <a:p>
            <a:pPr eaLnBrk="1" hangingPunct="1">
              <a:buFont typeface="Wingdings" panose="05000000000000000000" pitchFamily="2" charset="2"/>
              <a:buChar char="Ø"/>
            </a:pPr>
            <a:r>
              <a:rPr lang="en-US" sz="2400" dirty="0">
                <a:latin typeface="ITC Stone Sans Std Semibold" charset="0"/>
                <a:ea typeface="ＭＳ Ｐゴシック" charset="0"/>
                <a:cs typeface="ＭＳ Ｐゴシック" charset="0"/>
              </a:rPr>
              <a:t>Latitude</a:t>
            </a:r>
          </a:p>
          <a:p>
            <a:pPr eaLnBrk="1" hangingPunct="1">
              <a:buFont typeface="Wingdings" panose="05000000000000000000" pitchFamily="2" charset="2"/>
              <a:buChar char="Ø"/>
            </a:pPr>
            <a:r>
              <a:rPr lang="en-US" sz="2400" dirty="0">
                <a:latin typeface="ITC Stone Sans Std Semibold" charset="0"/>
                <a:ea typeface="ＭＳ Ｐゴシック" charset="0"/>
                <a:cs typeface="ＭＳ Ｐゴシック" charset="0"/>
              </a:rPr>
              <a:t>Longitude</a:t>
            </a:r>
          </a:p>
          <a:p>
            <a:pPr eaLnBrk="1" hangingPunct="1">
              <a:buFont typeface="Wingdings" panose="05000000000000000000" pitchFamily="2" charset="2"/>
              <a:buChar char="Ø"/>
            </a:pPr>
            <a:r>
              <a:rPr lang="en-US" sz="2400" dirty="0">
                <a:latin typeface="ITC Stone Sans Std Semibold" charset="0"/>
                <a:ea typeface="ＭＳ Ｐゴシック" charset="0"/>
                <a:cs typeface="ＭＳ Ｐゴシック" charset="0"/>
              </a:rPr>
              <a:t>Price</a:t>
            </a:r>
          </a:p>
          <a:p>
            <a:pPr marL="0" indent="0" eaLnBrk="1" hangingPunct="1">
              <a:buNone/>
            </a:pPr>
            <a:endParaRPr lang="en-US" sz="2400" dirty="0">
              <a:latin typeface="ITC Stone Sans Std Semibold" charset="0"/>
              <a:ea typeface="ＭＳ Ｐゴシック" charset="0"/>
              <a:cs typeface="ＭＳ Ｐゴシック" charset="0"/>
            </a:endParaRPr>
          </a:p>
          <a:p>
            <a:pPr marL="0" indent="0" eaLnBrk="1" hangingPunct="1">
              <a:buNone/>
            </a:pPr>
            <a:endParaRPr lang="en-US" sz="2500" dirty="0">
              <a:latin typeface="ITC Stone Sans Std Semibold" charset="0"/>
              <a:ea typeface="ＭＳ Ｐゴシック" charset="0"/>
              <a:cs typeface="ＭＳ Ｐゴシック" charset="0"/>
            </a:endParaRPr>
          </a:p>
        </p:txBody>
      </p:sp>
      <p:sp>
        <p:nvSpPr>
          <p:cNvPr id="4" name="Title 3"/>
          <p:cNvSpPr txBox="1">
            <a:spLocks/>
          </p:cNvSpPr>
          <p:nvPr/>
        </p:nvSpPr>
        <p:spPr bwMode="auto">
          <a:xfrm>
            <a:off x="1123950" y="494666"/>
            <a:ext cx="8550275" cy="8177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8746" tIns="49373" rIns="98746" bIns="49373" numCol="1" anchor="t" anchorCtr="0" compatLnSpc="1">
            <a:prstTxWarp prst="textNoShape">
              <a:avLst/>
            </a:prstTxWarp>
          </a:bodyPr>
          <a:lstStyle>
            <a:lvl1pPr algn="l" rtl="0" eaLnBrk="0" fontAlgn="base" hangingPunct="0">
              <a:spcBef>
                <a:spcPct val="0"/>
              </a:spcBef>
              <a:spcAft>
                <a:spcPct val="0"/>
              </a:spcAft>
              <a:defRPr sz="4100">
                <a:solidFill>
                  <a:schemeClr val="tx2"/>
                </a:solidFill>
                <a:latin typeface="+mj-lt"/>
                <a:ea typeface="+mj-ea"/>
                <a:cs typeface="+mj-cs"/>
              </a:defRPr>
            </a:lvl1pPr>
            <a:lvl2pPr algn="l" rtl="0" eaLnBrk="0" fontAlgn="base" hangingPunct="0">
              <a:spcBef>
                <a:spcPct val="0"/>
              </a:spcBef>
              <a:spcAft>
                <a:spcPct val="0"/>
              </a:spcAft>
              <a:defRPr sz="4100">
                <a:solidFill>
                  <a:schemeClr val="tx2"/>
                </a:solidFill>
                <a:latin typeface="ITC Stone Sans Std Semibold" charset="0"/>
                <a:ea typeface="ＭＳ Ｐゴシック" charset="0"/>
                <a:cs typeface="ＭＳ Ｐゴシック" charset="0"/>
              </a:defRPr>
            </a:lvl2pPr>
            <a:lvl3pPr algn="l" rtl="0" eaLnBrk="0" fontAlgn="base" hangingPunct="0">
              <a:spcBef>
                <a:spcPct val="0"/>
              </a:spcBef>
              <a:spcAft>
                <a:spcPct val="0"/>
              </a:spcAft>
              <a:defRPr sz="4100">
                <a:solidFill>
                  <a:schemeClr val="tx2"/>
                </a:solidFill>
                <a:latin typeface="ITC Stone Sans Std Semibold" charset="0"/>
                <a:ea typeface="ＭＳ Ｐゴシック" charset="0"/>
                <a:cs typeface="ＭＳ Ｐゴシック" charset="0"/>
              </a:defRPr>
            </a:lvl3pPr>
            <a:lvl4pPr algn="l" rtl="0" eaLnBrk="0" fontAlgn="base" hangingPunct="0">
              <a:spcBef>
                <a:spcPct val="0"/>
              </a:spcBef>
              <a:spcAft>
                <a:spcPct val="0"/>
              </a:spcAft>
              <a:defRPr sz="4100">
                <a:solidFill>
                  <a:schemeClr val="tx2"/>
                </a:solidFill>
                <a:latin typeface="ITC Stone Sans Std Semibold" charset="0"/>
                <a:ea typeface="ＭＳ Ｐゴシック" charset="0"/>
                <a:cs typeface="ＭＳ Ｐゴシック" charset="0"/>
              </a:defRPr>
            </a:lvl4pPr>
            <a:lvl5pPr algn="l" rtl="0" eaLnBrk="0" fontAlgn="base" hangingPunct="0">
              <a:spcBef>
                <a:spcPct val="0"/>
              </a:spcBef>
              <a:spcAft>
                <a:spcPct val="0"/>
              </a:spcAft>
              <a:defRPr sz="4100">
                <a:solidFill>
                  <a:schemeClr val="tx2"/>
                </a:solidFill>
                <a:latin typeface="ITC Stone Sans Std Semibold" charset="0"/>
                <a:ea typeface="ＭＳ Ｐゴシック" charset="0"/>
                <a:cs typeface="ＭＳ Ｐゴシック" charset="0"/>
              </a:defRPr>
            </a:lvl5pPr>
            <a:lvl6pPr marL="493730" algn="l" rtl="0" fontAlgn="base">
              <a:spcBef>
                <a:spcPct val="0"/>
              </a:spcBef>
              <a:spcAft>
                <a:spcPct val="0"/>
              </a:spcAft>
              <a:defRPr sz="4100">
                <a:solidFill>
                  <a:schemeClr val="tx2"/>
                </a:solidFill>
                <a:latin typeface="ITC Stone Sans Std Semibold" charset="0"/>
                <a:ea typeface="ＭＳ Ｐゴシック" charset="0"/>
                <a:cs typeface="ＭＳ Ｐゴシック" charset="0"/>
              </a:defRPr>
            </a:lvl6pPr>
            <a:lvl7pPr marL="987461" algn="l" rtl="0" fontAlgn="base">
              <a:spcBef>
                <a:spcPct val="0"/>
              </a:spcBef>
              <a:spcAft>
                <a:spcPct val="0"/>
              </a:spcAft>
              <a:defRPr sz="4100">
                <a:solidFill>
                  <a:schemeClr val="tx2"/>
                </a:solidFill>
                <a:latin typeface="ITC Stone Sans Std Semibold" charset="0"/>
                <a:ea typeface="ＭＳ Ｐゴシック" charset="0"/>
                <a:cs typeface="ＭＳ Ｐゴシック" charset="0"/>
              </a:defRPr>
            </a:lvl7pPr>
            <a:lvl8pPr marL="1481191" algn="l" rtl="0" fontAlgn="base">
              <a:spcBef>
                <a:spcPct val="0"/>
              </a:spcBef>
              <a:spcAft>
                <a:spcPct val="0"/>
              </a:spcAft>
              <a:defRPr sz="4100">
                <a:solidFill>
                  <a:schemeClr val="tx2"/>
                </a:solidFill>
                <a:latin typeface="ITC Stone Sans Std Semibold" charset="0"/>
                <a:ea typeface="ＭＳ Ｐゴシック" charset="0"/>
                <a:cs typeface="ＭＳ Ｐゴシック" charset="0"/>
              </a:defRPr>
            </a:lvl8pPr>
            <a:lvl9pPr marL="1974921" algn="l" rtl="0" fontAlgn="base">
              <a:spcBef>
                <a:spcPct val="0"/>
              </a:spcBef>
              <a:spcAft>
                <a:spcPct val="0"/>
              </a:spcAft>
              <a:defRPr sz="4100">
                <a:solidFill>
                  <a:schemeClr val="tx2"/>
                </a:solidFill>
                <a:latin typeface="ITC Stone Sans Std Semibold" charset="0"/>
                <a:ea typeface="ＭＳ Ｐゴシック" charset="0"/>
                <a:cs typeface="ＭＳ Ｐゴシック" charset="0"/>
              </a:defRPr>
            </a:lvl9pPr>
          </a:lstStyle>
          <a:p>
            <a:r>
              <a:rPr lang="en-US" kern="0" dirty="0"/>
              <a:t>CS 636 - FINAL PROJECT</a:t>
            </a:r>
          </a:p>
        </p:txBody>
      </p:sp>
    </p:spTree>
    <p:extLst>
      <p:ext uri="{BB962C8B-B14F-4D97-AF65-F5344CB8AC3E}">
        <p14:creationId xmlns:p14="http://schemas.microsoft.com/office/powerpoint/2010/main" val="1659220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24585" y="1366040"/>
            <a:ext cx="8549640" cy="4970214"/>
          </a:xfrm>
        </p:spPr>
        <p:txBody>
          <a:bodyPr>
            <a:normAutofit/>
          </a:bodyPr>
          <a:lstStyle/>
          <a:p>
            <a:r>
              <a:rPr lang="en-US" sz="2400" u="sng" dirty="0"/>
              <a:t>Features Selected from Test data:</a:t>
            </a:r>
          </a:p>
          <a:p>
            <a:r>
              <a:rPr lang="en-US" sz="2400" dirty="0"/>
              <a:t>Interest level</a:t>
            </a:r>
          </a:p>
          <a:p>
            <a:r>
              <a:rPr lang="en-US" sz="2400" dirty="0"/>
              <a:t>Bathroom</a:t>
            </a:r>
          </a:p>
          <a:p>
            <a:r>
              <a:rPr lang="en-US" sz="2400" dirty="0" err="1"/>
              <a:t>BedRoom</a:t>
            </a:r>
            <a:endParaRPr lang="en-US" sz="2400" dirty="0"/>
          </a:p>
          <a:p>
            <a:r>
              <a:rPr lang="en-US" sz="2400" dirty="0"/>
              <a:t>Latitude</a:t>
            </a:r>
          </a:p>
          <a:p>
            <a:r>
              <a:rPr lang="en-US" sz="2400" dirty="0"/>
              <a:t>Longitude</a:t>
            </a:r>
          </a:p>
          <a:p>
            <a:r>
              <a:rPr lang="en-US" sz="2400" dirty="0"/>
              <a:t>Price</a:t>
            </a:r>
          </a:p>
          <a:p>
            <a:pPr marL="0" indent="0">
              <a:buNone/>
            </a:pPr>
            <a:r>
              <a:rPr lang="en-US" sz="2400" dirty="0"/>
              <a:t>We were not able to use the test data as the interest level was missing, which became difficult for comparison and prediction. </a:t>
            </a:r>
          </a:p>
        </p:txBody>
      </p:sp>
      <p:sp>
        <p:nvSpPr>
          <p:cNvPr id="4" name="Title 3"/>
          <p:cNvSpPr txBox="1">
            <a:spLocks noGrp="1"/>
          </p:cNvSpPr>
          <p:nvPr>
            <p:ph type="title"/>
          </p:nvPr>
        </p:nvSpPr>
        <p:spPr bwMode="auto">
          <a:xfrm>
            <a:off x="1123950" y="241300"/>
            <a:ext cx="8550275" cy="1044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8746" tIns="49373" rIns="98746" bIns="49373" numCol="1" anchor="t" anchorCtr="0" compatLnSpc="1">
            <a:prstTxWarp prst="textNoShape">
              <a:avLst/>
            </a:prstTxWarp>
          </a:bodyPr>
          <a:lstStyle>
            <a:lvl1pPr algn="l" rtl="0" eaLnBrk="0" fontAlgn="base" hangingPunct="0">
              <a:spcBef>
                <a:spcPct val="0"/>
              </a:spcBef>
              <a:spcAft>
                <a:spcPct val="0"/>
              </a:spcAft>
              <a:defRPr sz="4100">
                <a:solidFill>
                  <a:schemeClr val="tx2"/>
                </a:solidFill>
                <a:latin typeface="+mj-lt"/>
                <a:ea typeface="+mj-ea"/>
                <a:cs typeface="+mj-cs"/>
              </a:defRPr>
            </a:lvl1pPr>
            <a:lvl2pPr algn="l" rtl="0" eaLnBrk="0" fontAlgn="base" hangingPunct="0">
              <a:spcBef>
                <a:spcPct val="0"/>
              </a:spcBef>
              <a:spcAft>
                <a:spcPct val="0"/>
              </a:spcAft>
              <a:defRPr sz="4100">
                <a:solidFill>
                  <a:schemeClr val="tx2"/>
                </a:solidFill>
                <a:latin typeface="ITC Stone Sans Std Semibold" charset="0"/>
                <a:ea typeface="ＭＳ Ｐゴシック" charset="0"/>
                <a:cs typeface="ＭＳ Ｐゴシック" charset="0"/>
              </a:defRPr>
            </a:lvl2pPr>
            <a:lvl3pPr algn="l" rtl="0" eaLnBrk="0" fontAlgn="base" hangingPunct="0">
              <a:spcBef>
                <a:spcPct val="0"/>
              </a:spcBef>
              <a:spcAft>
                <a:spcPct val="0"/>
              </a:spcAft>
              <a:defRPr sz="4100">
                <a:solidFill>
                  <a:schemeClr val="tx2"/>
                </a:solidFill>
                <a:latin typeface="ITC Stone Sans Std Semibold" charset="0"/>
                <a:ea typeface="ＭＳ Ｐゴシック" charset="0"/>
                <a:cs typeface="ＭＳ Ｐゴシック" charset="0"/>
              </a:defRPr>
            </a:lvl3pPr>
            <a:lvl4pPr algn="l" rtl="0" eaLnBrk="0" fontAlgn="base" hangingPunct="0">
              <a:spcBef>
                <a:spcPct val="0"/>
              </a:spcBef>
              <a:spcAft>
                <a:spcPct val="0"/>
              </a:spcAft>
              <a:defRPr sz="4100">
                <a:solidFill>
                  <a:schemeClr val="tx2"/>
                </a:solidFill>
                <a:latin typeface="ITC Stone Sans Std Semibold" charset="0"/>
                <a:ea typeface="ＭＳ Ｐゴシック" charset="0"/>
                <a:cs typeface="ＭＳ Ｐゴシック" charset="0"/>
              </a:defRPr>
            </a:lvl4pPr>
            <a:lvl5pPr algn="l" rtl="0" eaLnBrk="0" fontAlgn="base" hangingPunct="0">
              <a:spcBef>
                <a:spcPct val="0"/>
              </a:spcBef>
              <a:spcAft>
                <a:spcPct val="0"/>
              </a:spcAft>
              <a:defRPr sz="4100">
                <a:solidFill>
                  <a:schemeClr val="tx2"/>
                </a:solidFill>
                <a:latin typeface="ITC Stone Sans Std Semibold" charset="0"/>
                <a:ea typeface="ＭＳ Ｐゴシック" charset="0"/>
                <a:cs typeface="ＭＳ Ｐゴシック" charset="0"/>
              </a:defRPr>
            </a:lvl5pPr>
            <a:lvl6pPr marL="493730" algn="l" rtl="0" fontAlgn="base">
              <a:spcBef>
                <a:spcPct val="0"/>
              </a:spcBef>
              <a:spcAft>
                <a:spcPct val="0"/>
              </a:spcAft>
              <a:defRPr sz="4100">
                <a:solidFill>
                  <a:schemeClr val="tx2"/>
                </a:solidFill>
                <a:latin typeface="ITC Stone Sans Std Semibold" charset="0"/>
                <a:ea typeface="ＭＳ Ｐゴシック" charset="0"/>
                <a:cs typeface="ＭＳ Ｐゴシック" charset="0"/>
              </a:defRPr>
            </a:lvl6pPr>
            <a:lvl7pPr marL="987461" algn="l" rtl="0" fontAlgn="base">
              <a:spcBef>
                <a:spcPct val="0"/>
              </a:spcBef>
              <a:spcAft>
                <a:spcPct val="0"/>
              </a:spcAft>
              <a:defRPr sz="4100">
                <a:solidFill>
                  <a:schemeClr val="tx2"/>
                </a:solidFill>
                <a:latin typeface="ITC Stone Sans Std Semibold" charset="0"/>
                <a:ea typeface="ＭＳ Ｐゴシック" charset="0"/>
                <a:cs typeface="ＭＳ Ｐゴシック" charset="0"/>
              </a:defRPr>
            </a:lvl7pPr>
            <a:lvl8pPr marL="1481191" algn="l" rtl="0" fontAlgn="base">
              <a:spcBef>
                <a:spcPct val="0"/>
              </a:spcBef>
              <a:spcAft>
                <a:spcPct val="0"/>
              </a:spcAft>
              <a:defRPr sz="4100">
                <a:solidFill>
                  <a:schemeClr val="tx2"/>
                </a:solidFill>
                <a:latin typeface="ITC Stone Sans Std Semibold" charset="0"/>
                <a:ea typeface="ＭＳ Ｐゴシック" charset="0"/>
                <a:cs typeface="ＭＳ Ｐゴシック" charset="0"/>
              </a:defRPr>
            </a:lvl8pPr>
            <a:lvl9pPr marL="1974921" algn="l" rtl="0" fontAlgn="base">
              <a:spcBef>
                <a:spcPct val="0"/>
              </a:spcBef>
              <a:spcAft>
                <a:spcPct val="0"/>
              </a:spcAft>
              <a:defRPr sz="4100">
                <a:solidFill>
                  <a:schemeClr val="tx2"/>
                </a:solidFill>
                <a:latin typeface="ITC Stone Sans Std Semibold" charset="0"/>
                <a:ea typeface="ＭＳ Ｐゴシック" charset="0"/>
                <a:cs typeface="ＭＳ Ｐゴシック" charset="0"/>
              </a:defRPr>
            </a:lvl9pPr>
          </a:lstStyle>
          <a:p>
            <a:r>
              <a:rPr lang="en-US" kern="0" dirty="0"/>
              <a:t>CS 636 - FINAL PROJECT</a:t>
            </a:r>
          </a:p>
        </p:txBody>
      </p:sp>
    </p:spTree>
    <p:extLst>
      <p:ext uri="{BB962C8B-B14F-4D97-AF65-F5344CB8AC3E}">
        <p14:creationId xmlns:p14="http://schemas.microsoft.com/office/powerpoint/2010/main" val="556126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 636 - FINAL PROJECT</a:t>
            </a:r>
          </a:p>
        </p:txBody>
      </p:sp>
      <p:sp>
        <p:nvSpPr>
          <p:cNvPr id="11265" name="Content Placeholder 2"/>
          <p:cNvSpPr>
            <a:spLocks noGrp="1"/>
          </p:cNvSpPr>
          <p:nvPr>
            <p:ph idx="1"/>
          </p:nvPr>
        </p:nvSpPr>
        <p:spPr/>
        <p:txBody>
          <a:bodyPr/>
          <a:lstStyle/>
          <a:p>
            <a:pPr marL="0" indent="0" eaLnBrk="1" hangingPunct="1">
              <a:buNone/>
              <a:defRPr/>
            </a:pPr>
            <a:r>
              <a:rPr lang="en-US" u="sng" dirty="0">
                <a:latin typeface="ITC Stone Sans Std Semibold" charset="0"/>
                <a:ea typeface="ＭＳ Ｐゴシック" charset="0"/>
                <a:cs typeface="ＭＳ Ｐゴシック" charset="0"/>
              </a:rPr>
              <a:t>Strategy applied:</a:t>
            </a:r>
          </a:p>
          <a:p>
            <a:pPr marL="0" indent="0" eaLnBrk="1" hangingPunct="1">
              <a:buNone/>
              <a:defRPr/>
            </a:pPr>
            <a:r>
              <a:rPr lang="en-US" dirty="0">
                <a:latin typeface="ITC Stone Sans Std Semibold" charset="0"/>
                <a:ea typeface="ＭＳ Ｐゴシック" charset="0"/>
                <a:cs typeface="ＭＳ Ｐゴシック" charset="0"/>
              </a:rPr>
              <a:t>		Since we were not able to use the test data from Kaggle, we started with a new strategy by splitting the Raw data into 2 parts.</a:t>
            </a:r>
          </a:p>
          <a:p>
            <a:pPr eaLnBrk="1" hangingPunct="1">
              <a:buFont typeface="Wingdings" panose="05000000000000000000" pitchFamily="2" charset="2"/>
              <a:buChar char="ü"/>
              <a:defRPr/>
            </a:pPr>
            <a:r>
              <a:rPr lang="en-US" dirty="0">
                <a:latin typeface="ITC Stone Sans Std Semibold" charset="0"/>
                <a:ea typeface="ＭＳ Ｐゴシック" charset="0"/>
                <a:cs typeface="ＭＳ Ｐゴシック" charset="0"/>
              </a:rPr>
              <a:t> The first part of the data is been used and a model has been created (test data)</a:t>
            </a:r>
          </a:p>
          <a:p>
            <a:pPr eaLnBrk="1" hangingPunct="1">
              <a:buFont typeface="Wingdings" panose="05000000000000000000" pitchFamily="2" charset="2"/>
              <a:buChar char="ü"/>
              <a:defRPr/>
            </a:pPr>
            <a:r>
              <a:rPr lang="en-US" dirty="0">
                <a:latin typeface="ITC Stone Sans Std Semibold" charset="0"/>
                <a:ea typeface="ＭＳ Ｐゴシック" charset="0"/>
                <a:cs typeface="ＭＳ Ｐゴシック" charset="0"/>
              </a:rPr>
              <a:t>The created model is applied on the second half which we considered as the raw data. </a:t>
            </a:r>
          </a:p>
        </p:txBody>
      </p:sp>
    </p:spTree>
    <p:extLst>
      <p:ext uri="{BB962C8B-B14F-4D97-AF65-F5344CB8AC3E}">
        <p14:creationId xmlns:p14="http://schemas.microsoft.com/office/powerpoint/2010/main" val="1145835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23950" y="2312894"/>
            <a:ext cx="8550275" cy="3496236"/>
          </a:xfrm>
        </p:spPr>
        <p:txBody>
          <a:bodyPr/>
          <a:lstStyle/>
          <a:p>
            <a:pPr marL="0" indent="0">
              <a:buNone/>
            </a:pPr>
            <a:r>
              <a:rPr lang="en-US" u="sng" dirty="0"/>
              <a:t>Why Multinomial Distribution:</a:t>
            </a:r>
          </a:p>
          <a:p>
            <a:pPr>
              <a:buFont typeface="Wingdings" panose="05000000000000000000" pitchFamily="2" charset="2"/>
              <a:buChar char="§"/>
            </a:pPr>
            <a:r>
              <a:rPr lang="en-US" sz="2400" dirty="0"/>
              <a:t>Since our result contains more than 2 values as output, we used multinomial distribution for our prediction.</a:t>
            </a:r>
          </a:p>
          <a:p>
            <a:pPr>
              <a:buFont typeface="Wingdings" panose="05000000000000000000" pitchFamily="2" charset="2"/>
              <a:buChar char="§"/>
            </a:pPr>
            <a:r>
              <a:rPr lang="en-US" sz="2400" dirty="0"/>
              <a:t>when there are a very large number of features, especially with very low signal to noise ratio. RF’s have a little trouble modeling linear combinations of a large number of features.</a:t>
            </a:r>
          </a:p>
          <a:p>
            <a:pPr>
              <a:buFont typeface="Wingdings" panose="05000000000000000000" pitchFamily="2" charset="2"/>
              <a:buChar char="§"/>
            </a:pPr>
            <a:r>
              <a:rPr lang="en-US" sz="2400" dirty="0"/>
              <a:t>when covariate shift is likely</a:t>
            </a:r>
          </a:p>
        </p:txBody>
      </p:sp>
      <p:sp>
        <p:nvSpPr>
          <p:cNvPr id="4" name="Title 1"/>
          <p:cNvSpPr>
            <a:spLocks noGrp="1"/>
          </p:cNvSpPr>
          <p:nvPr>
            <p:ph type="title"/>
          </p:nvPr>
        </p:nvSpPr>
        <p:spPr>
          <a:xfrm>
            <a:off x="1123950" y="774551"/>
            <a:ext cx="8550275" cy="1011218"/>
          </a:xfrm>
        </p:spPr>
        <p:txBody>
          <a:bodyPr/>
          <a:lstStyle/>
          <a:p>
            <a:r>
              <a:rPr lang="en-US" dirty="0"/>
              <a:t>CS 636 - FINAL PROJECT</a:t>
            </a:r>
          </a:p>
        </p:txBody>
      </p:sp>
    </p:spTree>
    <p:extLst>
      <p:ext uri="{BB962C8B-B14F-4D97-AF65-F5344CB8AC3E}">
        <p14:creationId xmlns:p14="http://schemas.microsoft.com/office/powerpoint/2010/main" val="2044057137"/>
      </p:ext>
    </p:extLst>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ITC Stone Sans Std Semibold"/>
        <a:ea typeface="ＭＳ Ｐゴシック"/>
        <a:cs typeface="ＭＳ Ｐゴシック"/>
      </a:majorFont>
      <a:minorFont>
        <a:latin typeface="ITC Stone Sans Std Semibold"/>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cap="flat" cmpd="sng" algn="ctr">
          <a:solidFill>
            <a:schemeClr val="tx1"/>
          </a:solidFill>
          <a:prstDash val="solid"/>
          <a:round/>
          <a:headEnd type="none" w="med" len="med"/>
          <a:tailEnd type="none" w="med" len="med"/>
        </a:ln>
        <a:effectLs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2400" b="0" i="0" u="none" strike="noStrike" cap="none" normalizeH="0" baseline="0">
            <a:ln>
              <a:noFill/>
            </a:ln>
            <a:solidFill>
              <a:srgbClr val="000000"/>
            </a:solidFill>
            <a:effectLst/>
            <a:latin typeface="Arial" charset="0"/>
            <a:ea typeface="ＭＳ Ｐゴシック" charset="0"/>
            <a:cs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cs typeface="ＭＳ Ｐゴシック"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CF1E21"/>
    </a:lt1>
    <a:dk2>
      <a:srgbClr val="000000"/>
    </a:dk2>
    <a:lt2>
      <a:srgbClr val="808080"/>
    </a:lt2>
    <a:accent1>
      <a:srgbClr val="BBE0E3"/>
    </a:accent1>
    <a:accent2>
      <a:srgbClr val="333399"/>
    </a:accent2>
    <a:accent3>
      <a:srgbClr val="E4ABAB"/>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NJIT</Template>
  <TotalTime>119913946</TotalTime>
  <Pages>32</Pages>
  <Words>801</Words>
  <Application>Microsoft Office PowerPoint</Application>
  <PresentationFormat>Custom</PresentationFormat>
  <Paragraphs>139</Paragraphs>
  <Slides>20</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ＭＳ Ｐゴシック</vt:lpstr>
      <vt:lpstr>Arial</vt:lpstr>
      <vt:lpstr>ITC Stone Sans Std Semibold</vt:lpstr>
      <vt:lpstr>Times New Roman</vt:lpstr>
      <vt:lpstr>Wingdings</vt:lpstr>
      <vt:lpstr>Blank Presentation</vt:lpstr>
      <vt:lpstr>PowerPoint Presentation</vt:lpstr>
      <vt:lpstr>CS 636 Data Analytics with R Programming Spring 2017</vt:lpstr>
      <vt:lpstr>CS 636 - FINAL PROJECT</vt:lpstr>
      <vt:lpstr> </vt:lpstr>
      <vt:lpstr>PowerPoint Presentation</vt:lpstr>
      <vt:lpstr> </vt:lpstr>
      <vt:lpstr>CS 636 - FINAL PROJECT</vt:lpstr>
      <vt:lpstr>CS 636 - FINAL PROJECT</vt:lpstr>
      <vt:lpstr>CS 636 - FINAL PROJECT</vt:lpstr>
      <vt:lpstr>CS 636 - FINAL PROJECT</vt:lpstr>
      <vt:lpstr>CS 636 - FINAL PROJECT</vt:lpstr>
      <vt:lpstr>CS 636 - FINAL PROJECT</vt:lpstr>
      <vt:lpstr>   </vt:lpstr>
      <vt:lpstr>PowerPoint Presentation</vt:lpstr>
      <vt:lpstr>PowerPoint Presentation</vt:lpstr>
      <vt:lpstr>PowerPoint Presentation</vt:lpstr>
      <vt:lpstr>PowerPoint Presentation</vt:lpstr>
      <vt:lpstr>CS 636 - FINAL PROJECT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BEST-IN-CLASS PROJECT MANAGEMENT BENCHMARKS</dc:title>
  <dc:creator>J. McDonald</dc:creator>
  <cp:lastModifiedBy>Bhavneet Singh</cp:lastModifiedBy>
  <cp:revision>418</cp:revision>
  <cp:lastPrinted>2015-11-12T15:45:00Z</cp:lastPrinted>
  <dcterms:created xsi:type="dcterms:W3CDTF">1995-11-18T21:40:22Z</dcterms:created>
  <dcterms:modified xsi:type="dcterms:W3CDTF">2018-04-01T04:23:01Z</dcterms:modified>
</cp:coreProperties>
</file>