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2" r:id="rId4"/>
    <p:sldId id="257" r:id="rId5"/>
    <p:sldId id="258" r:id="rId6"/>
    <p:sldId id="259"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081" autoAdjust="0"/>
  </p:normalViewPr>
  <p:slideViewPr>
    <p:cSldViewPr snapToGrid="0">
      <p:cViewPr varScale="1">
        <p:scale>
          <a:sx n="46" d="100"/>
          <a:sy n="46" d="100"/>
        </p:scale>
        <p:origin x="26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9B3D1-AF5A-44F3-A5D1-31F688968022}" type="datetimeFigureOut">
              <a:rPr lang="en-US" smtClean="0"/>
              <a:t>3/30/2017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F7563A-CC19-441F-A1B7-448B163F3AEF}" type="slidenum">
              <a:rPr lang="en-US" smtClean="0"/>
              <a:t>‹#›</a:t>
            </a:fld>
            <a:endParaRPr lang="en-US"/>
          </a:p>
        </p:txBody>
      </p:sp>
    </p:spTree>
    <p:extLst>
      <p:ext uri="{BB962C8B-B14F-4D97-AF65-F5344CB8AC3E}">
        <p14:creationId xmlns:p14="http://schemas.microsoft.com/office/powerpoint/2010/main" val="1948302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give an over view of the</a:t>
            </a:r>
          </a:p>
          <a:p>
            <a:r>
              <a:rPr lang="en-US" dirty="0"/>
              <a:t>1.  Data sources we will be using for the project </a:t>
            </a:r>
          </a:p>
          <a:p>
            <a:r>
              <a:rPr lang="en-US" dirty="0"/>
              <a:t>2. Then we will be discussing the ETL – Extraction transformation and loading of the data techniques we will be using to get the data in to a meaning full database</a:t>
            </a:r>
          </a:p>
          <a:p>
            <a:r>
              <a:rPr lang="en-US" dirty="0"/>
              <a:t>3. Data Services </a:t>
            </a:r>
            <a:r>
              <a:rPr lang="en-US" dirty="0" err="1"/>
              <a:t>Api</a:t>
            </a:r>
            <a:endParaRPr lang="en-US" dirty="0"/>
          </a:p>
          <a:p>
            <a:r>
              <a:rPr lang="en-US" dirty="0"/>
              <a:t>4. Business Application</a:t>
            </a:r>
          </a:p>
          <a:p>
            <a:r>
              <a:rPr lang="en-US" dirty="0"/>
              <a:t>5. UI service – for</a:t>
            </a:r>
            <a:r>
              <a:rPr lang="en-US" baseline="0" dirty="0"/>
              <a:t> user dashboards </a:t>
            </a:r>
            <a:r>
              <a:rPr lang="en-US" baseline="0" dirty="0" err="1"/>
              <a:t>etc</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CF7563A-CC19-441F-A1B7-448B163F3AEF}" type="slidenum">
              <a:rPr lang="en-US" smtClean="0"/>
              <a:t>4</a:t>
            </a:fld>
            <a:endParaRPr lang="en-US"/>
          </a:p>
        </p:txBody>
      </p:sp>
    </p:spTree>
    <p:extLst>
      <p:ext uri="{BB962C8B-B14F-4D97-AF65-F5344CB8AC3E}">
        <p14:creationId xmlns:p14="http://schemas.microsoft.com/office/powerpoint/2010/main" val="322740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6E07EE-77A3-4305-9FFC-713C45B761CA}"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300661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6E07EE-77A3-4305-9FFC-713C45B761CA}"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61113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6E07EE-77A3-4305-9FFC-713C45B761CA}"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342506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6E07EE-77A3-4305-9FFC-713C45B761CA}"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139234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6E07EE-77A3-4305-9FFC-713C45B761CA}"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385988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6E07EE-77A3-4305-9FFC-713C45B761CA}"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379379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E07EE-77A3-4305-9FFC-713C45B761CA}" type="datetimeFigureOut">
              <a:rPr lang="en-US" smtClean="0"/>
              <a:t>3/30/2017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129385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6E07EE-77A3-4305-9FFC-713C45B761CA}" type="datetimeFigureOut">
              <a:rPr lang="en-US" smtClean="0"/>
              <a:t>3/30/2017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130306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E07EE-77A3-4305-9FFC-713C45B761CA}" type="datetimeFigureOut">
              <a:rPr lang="en-US" smtClean="0"/>
              <a:t>3/30/2017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382787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6E07EE-77A3-4305-9FFC-713C45B761CA}"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244386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6E07EE-77A3-4305-9FFC-713C45B761CA}"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E0241-CCC4-4310-BF43-0D13D2377388}" type="slidenum">
              <a:rPr lang="en-US" smtClean="0"/>
              <a:t>‹#›</a:t>
            </a:fld>
            <a:endParaRPr lang="en-US"/>
          </a:p>
        </p:txBody>
      </p:sp>
    </p:spTree>
    <p:extLst>
      <p:ext uri="{BB962C8B-B14F-4D97-AF65-F5344CB8AC3E}">
        <p14:creationId xmlns:p14="http://schemas.microsoft.com/office/powerpoint/2010/main" val="2951508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E07EE-77A3-4305-9FFC-713C45B761CA}" type="datetimeFigureOut">
              <a:rPr lang="en-US" smtClean="0"/>
              <a:t>3/30/2017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E0241-CCC4-4310-BF43-0D13D2377388}" type="slidenum">
              <a:rPr lang="en-US" smtClean="0"/>
              <a:t>‹#›</a:t>
            </a:fld>
            <a:endParaRPr lang="en-US"/>
          </a:p>
        </p:txBody>
      </p:sp>
    </p:spTree>
    <p:extLst>
      <p:ext uri="{BB962C8B-B14F-4D97-AF65-F5344CB8AC3E}">
        <p14:creationId xmlns:p14="http://schemas.microsoft.com/office/powerpoint/2010/main" val="1317637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twitter.com/rest/reference/get/trends/pla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Media reaction to major world events</a:t>
            </a:r>
          </a:p>
        </p:txBody>
      </p:sp>
      <p:sp>
        <p:nvSpPr>
          <p:cNvPr id="3" name="Subtitle 2"/>
          <p:cNvSpPr>
            <a:spLocks noGrp="1"/>
          </p:cNvSpPr>
          <p:nvPr>
            <p:ph type="subTitle" idx="1"/>
          </p:nvPr>
        </p:nvSpPr>
        <p:spPr/>
        <p:txBody>
          <a:bodyPr/>
          <a:lstStyle/>
          <a:p>
            <a:r>
              <a:rPr lang="en-US" dirty="0"/>
              <a:t>Big Data Architecture Project Proposal</a:t>
            </a:r>
          </a:p>
          <a:p>
            <a:r>
              <a:rPr lang="en-US" dirty="0"/>
              <a:t>Bhavneet Soni</a:t>
            </a:r>
          </a:p>
        </p:txBody>
      </p:sp>
    </p:spTree>
    <p:extLst>
      <p:ext uri="{BB962C8B-B14F-4D97-AF65-F5344CB8AC3E}">
        <p14:creationId xmlns:p14="http://schemas.microsoft.com/office/powerpoint/2010/main" val="2824223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515291"/>
            <a:ext cx="10515600" cy="4661672"/>
          </a:xfrm>
        </p:spPr>
        <p:txBody>
          <a:bodyPr>
            <a:normAutofit/>
          </a:bodyPr>
          <a:lstStyle/>
          <a:p>
            <a:r>
              <a:rPr lang="en-US" dirty="0"/>
              <a:t>We want to see how people react to major world events such as a terrorist attack, Sporting event, political or social marches etc.</a:t>
            </a:r>
          </a:p>
          <a:p>
            <a:r>
              <a:rPr lang="en-US" dirty="0"/>
              <a:t>Reaction will be classified as positive, negative and other emotions TBD.</a:t>
            </a:r>
          </a:p>
          <a:p>
            <a:r>
              <a:rPr lang="en-US" dirty="0"/>
              <a:t>For this we will try to capture data from the major social media APIs such as Twitter. (others like Facebook, Instagram etc. can be added to expand the scope of the project) </a:t>
            </a:r>
          </a:p>
          <a:p>
            <a:r>
              <a:rPr lang="en-US" dirty="0"/>
              <a:t>We will try to correlate different trends in tags, likes, shares and retweets with the users religious and political inclinations.</a:t>
            </a:r>
          </a:p>
        </p:txBody>
      </p:sp>
    </p:spTree>
    <p:extLst>
      <p:ext uri="{BB962C8B-B14F-4D97-AF65-F5344CB8AC3E}">
        <p14:creationId xmlns:p14="http://schemas.microsoft.com/office/powerpoint/2010/main" val="426931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&amp; Workarounds</a:t>
            </a:r>
          </a:p>
        </p:txBody>
      </p:sp>
      <p:sp>
        <p:nvSpPr>
          <p:cNvPr id="3" name="Content Placeholder 2"/>
          <p:cNvSpPr>
            <a:spLocks noGrp="1"/>
          </p:cNvSpPr>
          <p:nvPr>
            <p:ph idx="1"/>
          </p:nvPr>
        </p:nvSpPr>
        <p:spPr/>
        <p:txBody>
          <a:bodyPr/>
          <a:lstStyle/>
          <a:p>
            <a:r>
              <a:rPr lang="en-US" dirty="0"/>
              <a:t>How to classify an event</a:t>
            </a:r>
          </a:p>
          <a:p>
            <a:r>
              <a:rPr lang="en-US" dirty="0"/>
              <a:t>An event will be defined as a twitter trend (#) with more than 100,000 people (mentions/ records) in a given time period.</a:t>
            </a:r>
          </a:p>
          <a:p>
            <a:pPr lvl="1"/>
            <a:r>
              <a:rPr lang="en-US" dirty="0"/>
              <a:t>What time frames?</a:t>
            </a:r>
          </a:p>
          <a:p>
            <a:pPr lvl="1"/>
            <a:r>
              <a:rPr lang="en-US" dirty="0"/>
              <a:t>How will we differentiate between different events occurring </a:t>
            </a:r>
            <a:r>
              <a:rPr lang="en-US" dirty="0" err="1"/>
              <a:t>simultaneoulsy</a:t>
            </a:r>
            <a:r>
              <a:rPr lang="en-US" dirty="0"/>
              <a:t> in the same time period and overlapping keywords.</a:t>
            </a:r>
          </a:p>
          <a:p>
            <a:r>
              <a:rPr lang="en-US" dirty="0"/>
              <a:t>How to collect the data and scrub the data to find meaningful and interpretable data</a:t>
            </a:r>
          </a:p>
        </p:txBody>
      </p:sp>
    </p:spTree>
    <p:extLst>
      <p:ext uri="{BB962C8B-B14F-4D97-AF65-F5344CB8AC3E}">
        <p14:creationId xmlns:p14="http://schemas.microsoft.com/office/powerpoint/2010/main" val="149545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pic>
        <p:nvPicPr>
          <p:cNvPr id="4" name="Content Placeholder 3"/>
          <p:cNvPicPr>
            <a:picLocks noGrp="1" noChangeAspect="1"/>
          </p:cNvPicPr>
          <p:nvPr>
            <p:ph idx="1"/>
          </p:nvPr>
        </p:nvPicPr>
        <p:blipFill>
          <a:blip r:embed="rId3"/>
          <a:stretch>
            <a:fillRect/>
          </a:stretch>
        </p:blipFill>
        <p:spPr>
          <a:xfrm>
            <a:off x="2020443" y="1690688"/>
            <a:ext cx="6956870" cy="3944143"/>
          </a:xfrm>
          <a:prstGeom prst="rect">
            <a:avLst/>
          </a:prstGeom>
        </p:spPr>
      </p:pic>
    </p:spTree>
    <p:extLst>
      <p:ext uri="{BB962C8B-B14F-4D97-AF65-F5344CB8AC3E}">
        <p14:creationId xmlns:p14="http://schemas.microsoft.com/office/powerpoint/2010/main" val="139778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idx="1"/>
          </p:nvPr>
        </p:nvSpPr>
        <p:spPr/>
        <p:txBody>
          <a:bodyPr/>
          <a:lstStyle/>
          <a:p>
            <a:r>
              <a:rPr lang="en-US" dirty="0"/>
              <a:t>Twitter API</a:t>
            </a:r>
          </a:p>
          <a:p>
            <a:pPr lvl="1"/>
            <a:r>
              <a:rPr lang="en-US" dirty="0">
                <a:hlinkClick r:id="rId2"/>
              </a:rPr>
              <a:t>GET trends/place</a:t>
            </a:r>
            <a:endParaRPr lang="en-US" dirty="0"/>
          </a:p>
          <a:p>
            <a:r>
              <a:rPr lang="en-US" dirty="0"/>
              <a:t>We will try to get trend data for major cities</a:t>
            </a:r>
          </a:p>
          <a:p>
            <a:r>
              <a:rPr lang="en-US" dirty="0"/>
              <a:t>A typical response will look something like this</a:t>
            </a:r>
          </a:p>
          <a:p>
            <a:pPr marL="0" indent="0">
              <a:buNone/>
            </a:pPr>
            <a:endParaRPr lang="en-US" dirty="0"/>
          </a:p>
        </p:txBody>
      </p:sp>
      <p:pic>
        <p:nvPicPr>
          <p:cNvPr id="4" name="Picture 3"/>
          <p:cNvPicPr>
            <a:picLocks noChangeAspect="1"/>
          </p:cNvPicPr>
          <p:nvPr/>
        </p:nvPicPr>
        <p:blipFill>
          <a:blip r:embed="rId3"/>
          <a:stretch>
            <a:fillRect/>
          </a:stretch>
        </p:blipFill>
        <p:spPr>
          <a:xfrm>
            <a:off x="2854005" y="3751526"/>
            <a:ext cx="6483989" cy="2560374"/>
          </a:xfrm>
          <a:prstGeom prst="rect">
            <a:avLst/>
          </a:prstGeom>
        </p:spPr>
      </p:pic>
    </p:spTree>
    <p:extLst>
      <p:ext uri="{BB962C8B-B14F-4D97-AF65-F5344CB8AC3E}">
        <p14:creationId xmlns:p14="http://schemas.microsoft.com/office/powerpoint/2010/main" val="309582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p>
        </p:txBody>
      </p:sp>
      <p:sp>
        <p:nvSpPr>
          <p:cNvPr id="3" name="Content Placeholder 2"/>
          <p:cNvSpPr>
            <a:spLocks noGrp="1"/>
          </p:cNvSpPr>
          <p:nvPr>
            <p:ph idx="1"/>
          </p:nvPr>
        </p:nvSpPr>
        <p:spPr/>
        <p:txBody>
          <a:bodyPr/>
          <a:lstStyle/>
          <a:p>
            <a:r>
              <a:rPr lang="en-US" dirty="0"/>
              <a:t>Data retrieved from the API will be JSON</a:t>
            </a:r>
          </a:p>
          <a:p>
            <a:r>
              <a:rPr lang="en-US" dirty="0"/>
              <a:t>Will use MONGO DB to store the data</a:t>
            </a:r>
          </a:p>
          <a:p>
            <a:r>
              <a:rPr lang="en-US" dirty="0"/>
              <a:t>Data will be mined from the APIs at regular intervals (every couple of hours)</a:t>
            </a:r>
          </a:p>
          <a:p>
            <a:r>
              <a:rPr lang="en-US" dirty="0"/>
              <a:t>Data will be </a:t>
            </a:r>
            <a:r>
              <a:rPr lang="en-US" dirty="0" err="1"/>
              <a:t>sharded</a:t>
            </a:r>
            <a:r>
              <a:rPr lang="en-US" dirty="0"/>
              <a:t> and saved to partitions based on the places</a:t>
            </a:r>
          </a:p>
          <a:p>
            <a:r>
              <a:rPr lang="en-US" dirty="0"/>
              <a:t>We will use </a:t>
            </a:r>
            <a:r>
              <a:rPr lang="en-US" dirty="0" err="1"/>
              <a:t>mongoShell</a:t>
            </a:r>
            <a:r>
              <a:rPr lang="en-US" dirty="0"/>
              <a:t> to query data from the database</a:t>
            </a:r>
          </a:p>
          <a:p>
            <a:endParaRPr lang="en-US" dirty="0"/>
          </a:p>
        </p:txBody>
      </p:sp>
    </p:spTree>
    <p:extLst>
      <p:ext uri="{BB962C8B-B14F-4D97-AF65-F5344CB8AC3E}">
        <p14:creationId xmlns:p14="http://schemas.microsoft.com/office/powerpoint/2010/main" val="424367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
        <p:nvSpPr>
          <p:cNvPr id="3" name="Content Placeholder 2"/>
          <p:cNvSpPr>
            <a:spLocks noGrp="1"/>
          </p:cNvSpPr>
          <p:nvPr>
            <p:ph idx="1"/>
          </p:nvPr>
        </p:nvSpPr>
        <p:spPr/>
        <p:txBody>
          <a:bodyPr/>
          <a:lstStyle/>
          <a:p>
            <a:r>
              <a:rPr lang="en-US" dirty="0"/>
              <a:t>Will use </a:t>
            </a:r>
            <a:r>
              <a:rPr lang="en-US" dirty="0" err="1"/>
              <a:t>Oozie</a:t>
            </a:r>
            <a:r>
              <a:rPr lang="en-US" dirty="0"/>
              <a:t> to run batch jobs on the data collected</a:t>
            </a:r>
          </a:p>
        </p:txBody>
      </p:sp>
    </p:spTree>
    <p:extLst>
      <p:ext uri="{BB962C8B-B14F-4D97-AF65-F5344CB8AC3E}">
        <p14:creationId xmlns:p14="http://schemas.microsoft.com/office/powerpoint/2010/main" val="40080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Dashboard</a:t>
            </a:r>
          </a:p>
        </p:txBody>
      </p:sp>
      <p:sp>
        <p:nvSpPr>
          <p:cNvPr id="3" name="Content Placeholder 2"/>
          <p:cNvSpPr>
            <a:spLocks noGrp="1"/>
          </p:cNvSpPr>
          <p:nvPr>
            <p:ph idx="1"/>
          </p:nvPr>
        </p:nvSpPr>
        <p:spPr/>
        <p:txBody>
          <a:bodyPr/>
          <a:lstStyle/>
          <a:p>
            <a:r>
              <a:rPr lang="en-US" dirty="0"/>
              <a:t>Will use </a:t>
            </a:r>
            <a:r>
              <a:rPr lang="en-US" dirty="0"/>
              <a:t>Tableau Desktop to design meaningful UI interface</a:t>
            </a:r>
          </a:p>
        </p:txBody>
      </p:sp>
    </p:spTree>
    <p:extLst>
      <p:ext uri="{BB962C8B-B14F-4D97-AF65-F5344CB8AC3E}">
        <p14:creationId xmlns:p14="http://schemas.microsoft.com/office/powerpoint/2010/main" val="1186417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359</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Social Media reaction to major world events</vt:lpstr>
      <vt:lpstr>Introduction</vt:lpstr>
      <vt:lpstr>Challenges &amp; Workarounds</vt:lpstr>
      <vt:lpstr>Project Overview</vt:lpstr>
      <vt:lpstr>Data Sources</vt:lpstr>
      <vt:lpstr>Database</vt:lpstr>
      <vt:lpstr>Analytics</vt:lpstr>
      <vt:lpstr>UI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Architecture  Project Proposal</dc:title>
  <dc:creator>Bhavneet Soni</dc:creator>
  <cp:lastModifiedBy>Soni, Bhavneet</cp:lastModifiedBy>
  <cp:revision>27</cp:revision>
  <dcterms:created xsi:type="dcterms:W3CDTF">2017-03-28T04:48:34Z</dcterms:created>
  <dcterms:modified xsi:type="dcterms:W3CDTF">2017-03-31T01:46:58Z</dcterms:modified>
</cp:coreProperties>
</file>