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Shape 139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7" name="Shape 139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800">
        <a:latin typeface="+mn-lt"/>
        <a:ea typeface="+mn-ea"/>
        <a:cs typeface="+mn-cs"/>
        <a:sym typeface="Gill Sans"/>
      </a:defRPr>
    </a:lvl1pPr>
    <a:lvl2pPr indent="228600" latinLnBrk="0">
      <a:defRPr sz="800">
        <a:latin typeface="+mn-lt"/>
        <a:ea typeface="+mn-ea"/>
        <a:cs typeface="+mn-cs"/>
        <a:sym typeface="Gill Sans"/>
      </a:defRPr>
    </a:lvl2pPr>
    <a:lvl3pPr indent="457200" latinLnBrk="0">
      <a:defRPr sz="800">
        <a:latin typeface="+mn-lt"/>
        <a:ea typeface="+mn-ea"/>
        <a:cs typeface="+mn-cs"/>
        <a:sym typeface="Gill Sans"/>
      </a:defRPr>
    </a:lvl3pPr>
    <a:lvl4pPr indent="685800" latinLnBrk="0">
      <a:defRPr sz="800">
        <a:latin typeface="+mn-lt"/>
        <a:ea typeface="+mn-ea"/>
        <a:cs typeface="+mn-cs"/>
        <a:sym typeface="Gill Sans"/>
      </a:defRPr>
    </a:lvl4pPr>
    <a:lvl5pPr indent="914400" latinLnBrk="0">
      <a:defRPr sz="800">
        <a:latin typeface="+mn-lt"/>
        <a:ea typeface="+mn-ea"/>
        <a:cs typeface="+mn-cs"/>
        <a:sym typeface="Gill Sans"/>
      </a:defRPr>
    </a:lvl5pPr>
    <a:lvl6pPr indent="1143000" latinLnBrk="0">
      <a:defRPr sz="800">
        <a:latin typeface="+mn-lt"/>
        <a:ea typeface="+mn-ea"/>
        <a:cs typeface="+mn-cs"/>
        <a:sym typeface="Gill Sans"/>
      </a:defRPr>
    </a:lvl6pPr>
    <a:lvl7pPr indent="1371600" latinLnBrk="0">
      <a:defRPr sz="800">
        <a:latin typeface="+mn-lt"/>
        <a:ea typeface="+mn-ea"/>
        <a:cs typeface="+mn-cs"/>
        <a:sym typeface="Gill Sans"/>
      </a:defRPr>
    </a:lvl7pPr>
    <a:lvl8pPr indent="1600200" latinLnBrk="0">
      <a:defRPr sz="800">
        <a:latin typeface="+mn-lt"/>
        <a:ea typeface="+mn-ea"/>
        <a:cs typeface="+mn-cs"/>
        <a:sym typeface="Gill Sans"/>
      </a:defRPr>
    </a:lvl8pPr>
    <a:lvl9pPr indent="1828800" latinLnBrk="0">
      <a:defRPr sz="800">
        <a:latin typeface="+mn-lt"/>
        <a:ea typeface="+mn-ea"/>
        <a:cs typeface="+mn-cs"/>
        <a:sym typeface="Gill San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/>
          <a:lstStyle>
            <a:lvl1pPr marL="0" indent="0"/>
            <a:lvl2pPr marL="0"/>
            <a:lvl3pPr marL="0"/>
            <a:lvl4pPr marL="0"/>
            <a:lvl5pPr marL="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03" name="Shape 903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defRPr sz="2600"/>
            </a:lvl1pPr>
            <a:lvl2pPr marL="0">
              <a:spcBef>
                <a:spcPts val="1500"/>
              </a:spcBef>
              <a:defRPr sz="2600"/>
            </a:lvl2pPr>
            <a:lvl3pPr marL="0">
              <a:spcBef>
                <a:spcPts val="1500"/>
              </a:spcBef>
              <a:defRPr sz="2600"/>
            </a:lvl3pPr>
            <a:lvl4pPr marL="0">
              <a:spcBef>
                <a:spcPts val="1500"/>
              </a:spcBef>
              <a:defRPr sz="2600"/>
            </a:lvl4pPr>
            <a:lvl5pPr marL="0">
              <a:spcBef>
                <a:spcPts val="1500"/>
              </a:spcBef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4" name="Shape 9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2" name="Shape 9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57800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1pPr>
            <a:lvl2pPr marL="836702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2pPr>
            <a:lvl3pPr marL="11156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3pPr>
            <a:lvl4pPr marL="1394507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4pPr>
            <a:lvl5pPr marL="16734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3" name="Shape 9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921" name="Shape 921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1500"/>
              </a:spcBef>
              <a:defRPr sz="1300"/>
            </a:lvl1pPr>
            <a:lvl2pPr marL="0" algn="l">
              <a:spcBef>
                <a:spcPts val="1500"/>
              </a:spcBef>
              <a:defRPr sz="1300"/>
            </a:lvl2pPr>
            <a:lvl3pPr marL="0" algn="l">
              <a:spcBef>
                <a:spcPts val="1500"/>
              </a:spcBef>
              <a:defRPr sz="1300"/>
            </a:lvl3pPr>
            <a:lvl4pPr marL="0" algn="l">
              <a:spcBef>
                <a:spcPts val="1500"/>
              </a:spcBef>
              <a:defRPr sz="1300"/>
            </a:lvl4pPr>
            <a:lvl5pPr marL="0" algn="l">
              <a:spcBef>
                <a:spcPts val="1500"/>
              </a:spcBef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2" name="Shape 9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0" name="Shape 930"/>
          <p:cNvSpPr/>
          <p:nvPr>
            <p:ph type="body" sz="half" idx="1"/>
          </p:nvPr>
        </p:nvSpPr>
        <p:spPr>
          <a:xfrm>
            <a:off x="457647" y="1200483"/>
            <a:ext cx="4060777" cy="3393842"/>
          </a:xfrm>
          <a:prstGeom prst="rect">
            <a:avLst/>
          </a:prstGeom>
        </p:spPr>
        <p:txBody>
          <a:bodyPr/>
          <a:lstStyle>
            <a:lvl1pPr marL="557800" indent="-358587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1pPr>
            <a:lvl2pPr marL="908421" indent="-430306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2pPr>
            <a:lvl3pPr marL="1253523" indent="-496506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3pPr>
            <a:lvl4pPr marL="1622699" indent="-586781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4pPr>
            <a:lvl5pPr marL="1901600" indent="-586782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1" name="Shape 9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9" name="Shape 939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1500"/>
              </a:spcBef>
              <a:defRPr b="1" sz="1500"/>
            </a:lvl1pPr>
            <a:lvl2pPr marL="0" algn="l">
              <a:spcBef>
                <a:spcPts val="1500"/>
              </a:spcBef>
              <a:defRPr b="1" sz="1500"/>
            </a:lvl2pPr>
            <a:lvl3pPr marL="0" algn="l">
              <a:spcBef>
                <a:spcPts val="1500"/>
              </a:spcBef>
              <a:defRPr b="1" sz="1500"/>
            </a:lvl3pPr>
            <a:lvl4pPr marL="0" algn="l">
              <a:spcBef>
                <a:spcPts val="1500"/>
              </a:spcBef>
              <a:defRPr b="1" sz="1500"/>
            </a:lvl4pPr>
            <a:lvl5pPr marL="0" algn="l">
              <a:spcBef>
                <a:spcPts val="1500"/>
              </a:spcBef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0" name="Shape 940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941" name="Shape 9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9" name="Shape 9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964" name="Shape 964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/>
          <a:lstStyle>
            <a:lvl1pPr marL="557800" indent="-358587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1pPr>
            <a:lvl2pPr marL="876546" indent="-398431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2pPr>
            <a:lvl3pPr marL="1235134" indent="-478118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3pPr>
            <a:lvl4pPr marL="1587593" indent="-551675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4pPr>
            <a:lvl5pPr marL="1866494" indent="-551675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5" name="Shape 965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6" name="Shape 9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974" name="Shape 974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75" name="Shape 975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1500"/>
              </a:spcBef>
              <a:defRPr sz="900"/>
            </a:lvl1pPr>
            <a:lvl2pPr marL="0" algn="l">
              <a:spcBef>
                <a:spcPts val="1500"/>
              </a:spcBef>
              <a:defRPr sz="900"/>
            </a:lvl2pPr>
            <a:lvl3pPr marL="0" algn="l">
              <a:spcBef>
                <a:spcPts val="1500"/>
              </a:spcBef>
              <a:defRPr sz="900"/>
            </a:lvl3pPr>
            <a:lvl4pPr marL="0" algn="l">
              <a:spcBef>
                <a:spcPts val="1500"/>
              </a:spcBef>
              <a:defRPr sz="900"/>
            </a:lvl4pPr>
            <a:lvl5pPr marL="0" algn="l">
              <a:spcBef>
                <a:spcPts val="1500"/>
              </a:spcBef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6" name="Shape 9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84" name="Shape 9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57800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1pPr>
            <a:lvl2pPr marL="836702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2pPr>
            <a:lvl3pPr marL="11156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3pPr>
            <a:lvl4pPr marL="1394507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4pPr>
            <a:lvl5pPr marL="16734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5" name="Shape 9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175" y="205939"/>
            <a:ext cx="2057178" cy="43883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647" y="205939"/>
            <a:ext cx="6064376" cy="43883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/>
          <p:nvPr>
            <p:ph type="title"/>
          </p:nvPr>
        </p:nvSpPr>
        <p:spPr>
          <a:xfrm>
            <a:off x="6629175" y="205939"/>
            <a:ext cx="2057178" cy="43883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3" name="Shape 993"/>
          <p:cNvSpPr/>
          <p:nvPr>
            <p:ph type="body" idx="1"/>
          </p:nvPr>
        </p:nvSpPr>
        <p:spPr>
          <a:xfrm>
            <a:off x="457647" y="205939"/>
            <a:ext cx="6064376" cy="4388386"/>
          </a:xfrm>
          <a:prstGeom prst="rect">
            <a:avLst/>
          </a:prstGeom>
        </p:spPr>
        <p:txBody>
          <a:bodyPr/>
          <a:lstStyle>
            <a:lvl1pPr marL="557800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1pPr>
            <a:lvl2pPr marL="836702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2pPr>
            <a:lvl3pPr marL="11156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3pPr>
            <a:lvl4pPr marL="1394507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4pPr>
            <a:lvl5pPr marL="16734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4" name="Shape 9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002" name="Shape 1002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0" indent="0">
              <a:spcBef>
                <a:spcPts val="2300"/>
              </a:spcBef>
              <a:defRPr sz="2000"/>
            </a:lvl1pPr>
            <a:lvl2pPr marL="0">
              <a:spcBef>
                <a:spcPts val="2300"/>
              </a:spcBef>
              <a:defRPr sz="2000"/>
            </a:lvl2pPr>
            <a:lvl3pPr marL="0">
              <a:spcBef>
                <a:spcPts val="2300"/>
              </a:spcBef>
              <a:defRPr sz="2000"/>
            </a:lvl3pPr>
            <a:lvl4pPr marL="0">
              <a:spcBef>
                <a:spcPts val="2300"/>
              </a:spcBef>
              <a:defRPr sz="2000"/>
            </a:lvl4pPr>
            <a:lvl5pPr marL="0">
              <a:spcBef>
                <a:spcPts val="2300"/>
              </a:spcBef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3" name="Shape 10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011" name="Shape 1011"/>
          <p:cNvSpPr/>
          <p:nvPr>
            <p:ph type="body" sz="half" idx="1"/>
          </p:nvPr>
        </p:nvSpPr>
        <p:spPr>
          <a:xfrm>
            <a:off x="892969" y="1460004"/>
            <a:ext cx="3545086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2" name="Shape 10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 lIns="31875" tIns="31875" rIns="31875" bIns="31875"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1020" name="Shape 1020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2300"/>
              </a:spcBef>
              <a:defRPr sz="1300"/>
            </a:lvl1pPr>
            <a:lvl2pPr marL="0" algn="l">
              <a:spcBef>
                <a:spcPts val="2300"/>
              </a:spcBef>
              <a:defRPr sz="1300"/>
            </a:lvl2pPr>
            <a:lvl3pPr marL="0" algn="l">
              <a:spcBef>
                <a:spcPts val="2300"/>
              </a:spcBef>
              <a:defRPr sz="1300"/>
            </a:lvl3pPr>
            <a:lvl4pPr marL="0" algn="l">
              <a:spcBef>
                <a:spcPts val="2300"/>
              </a:spcBef>
              <a:defRPr sz="1300"/>
            </a:lvl4pPr>
            <a:lvl5pPr marL="0" algn="l">
              <a:spcBef>
                <a:spcPts val="2300"/>
              </a:spcBef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1" name="Shape 10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029" name="Shape 1029"/>
          <p:cNvSpPr/>
          <p:nvPr>
            <p:ph type="body" sz="quarter" idx="1"/>
          </p:nvPr>
        </p:nvSpPr>
        <p:spPr>
          <a:xfrm>
            <a:off x="892969" y="1460004"/>
            <a:ext cx="1718967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1pPr>
            <a:lvl2pPr marL="817977" indent="-371734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2pPr>
            <a:lvl3pPr marL="1154071" indent="-428925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3pPr>
            <a:lvl4pPr marL="1510956" indent="-506911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4pPr>
            <a:lvl5pPr marL="1789857" indent="-506911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0" name="Shape 10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038" name="Shape 1038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2300"/>
              </a:spcBef>
              <a:defRPr b="1" sz="1500"/>
            </a:lvl1pPr>
            <a:lvl2pPr marL="0" algn="l">
              <a:spcBef>
                <a:spcPts val="2300"/>
              </a:spcBef>
              <a:defRPr b="1" sz="1500"/>
            </a:lvl2pPr>
            <a:lvl3pPr marL="0" algn="l">
              <a:spcBef>
                <a:spcPts val="2300"/>
              </a:spcBef>
              <a:defRPr b="1" sz="1500"/>
            </a:lvl3pPr>
            <a:lvl4pPr marL="0" algn="l">
              <a:spcBef>
                <a:spcPts val="2300"/>
              </a:spcBef>
              <a:defRPr b="1" sz="1500"/>
            </a:lvl4pPr>
            <a:lvl5pPr marL="0" algn="l">
              <a:spcBef>
                <a:spcPts val="2300"/>
              </a:spcBef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9" name="Shape 1039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lIns="31875" tIns="31875" rIns="31875" bIns="31875" anchor="b"/>
          <a:lstStyle/>
          <a:p>
            <a:pPr/>
          </a:p>
        </p:txBody>
      </p:sp>
      <p:sp>
        <p:nvSpPr>
          <p:cNvPr id="1040" name="Shape 10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048" name="Shape 10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1063" name="Shape 1063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90442" indent="-34419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138184" indent="-41304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480629" indent="-476583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759530" indent="-476583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4" name="Shape 1064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</a:p>
        </p:txBody>
      </p:sp>
      <p:sp>
        <p:nvSpPr>
          <p:cNvPr id="1065" name="Shape 10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1073" name="Shape 1073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74" name="Shape 1074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0" indent="0" algn="l">
              <a:spcBef>
                <a:spcPts val="2300"/>
              </a:spcBef>
              <a:defRPr sz="900"/>
            </a:lvl1pPr>
            <a:lvl2pPr marL="0" algn="l">
              <a:spcBef>
                <a:spcPts val="2300"/>
              </a:spcBef>
              <a:defRPr sz="900"/>
            </a:lvl2pPr>
            <a:lvl3pPr marL="0" algn="l">
              <a:spcBef>
                <a:spcPts val="2300"/>
              </a:spcBef>
              <a:defRPr sz="900"/>
            </a:lvl3pPr>
            <a:lvl4pPr marL="0" algn="l">
              <a:spcBef>
                <a:spcPts val="2300"/>
              </a:spcBef>
              <a:defRPr sz="900"/>
            </a:lvl4pPr>
            <a:lvl5pPr marL="0" algn="l">
              <a:spcBef>
                <a:spcPts val="2300"/>
              </a:spcBef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5" name="Shape 10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0" indent="0">
              <a:spcBef>
                <a:spcPts val="1500"/>
              </a:spcBef>
              <a:defRPr sz="2600"/>
            </a:lvl1pPr>
            <a:lvl2pPr marL="0">
              <a:spcBef>
                <a:spcPts val="1500"/>
              </a:spcBef>
              <a:defRPr sz="2600"/>
            </a:lvl2pPr>
            <a:lvl3pPr marL="0">
              <a:spcBef>
                <a:spcPts val="1500"/>
              </a:spcBef>
              <a:defRPr sz="2600"/>
            </a:lvl3pPr>
            <a:lvl4pPr marL="0">
              <a:spcBef>
                <a:spcPts val="1500"/>
              </a:spcBef>
              <a:defRPr sz="2600"/>
            </a:lvl4pPr>
            <a:lvl5pPr marL="0">
              <a:spcBef>
                <a:spcPts val="1500"/>
              </a:spcBef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083" name="Shape 1083"/>
          <p:cNvSpPr/>
          <p:nvPr>
            <p:ph type="body" sz="half" idx="1"/>
          </p:nvPr>
        </p:nvSpPr>
        <p:spPr>
          <a:xfrm>
            <a:off x="892969" y="1460004"/>
            <a:ext cx="3545086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4" name="Shape 10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/>
          <p:nvPr>
            <p:ph type="title"/>
          </p:nvPr>
        </p:nvSpPr>
        <p:spPr>
          <a:xfrm>
            <a:off x="6411514" y="133944"/>
            <a:ext cx="1839518" cy="4339831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092" name="Shape 1092"/>
          <p:cNvSpPr/>
          <p:nvPr>
            <p:ph type="body" idx="1"/>
          </p:nvPr>
        </p:nvSpPr>
        <p:spPr>
          <a:xfrm>
            <a:off x="892970" y="133944"/>
            <a:ext cx="5411393" cy="4339831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3" name="Shape 10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hape 1100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101" name="Shape 1101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 lIns="31875" tIns="31875" rIns="31875" bIns="31875"/>
          <a:lstStyle>
            <a:lvl1pPr marL="0" indent="0">
              <a:spcBef>
                <a:spcPts val="2300"/>
              </a:spcBef>
              <a:defRPr sz="2000"/>
            </a:lvl1pPr>
            <a:lvl2pPr marL="0">
              <a:spcBef>
                <a:spcPts val="2300"/>
              </a:spcBef>
              <a:defRPr sz="2000"/>
            </a:lvl2pPr>
            <a:lvl3pPr marL="0">
              <a:spcBef>
                <a:spcPts val="2300"/>
              </a:spcBef>
              <a:defRPr sz="2000"/>
            </a:lvl3pPr>
            <a:lvl4pPr marL="0">
              <a:spcBef>
                <a:spcPts val="2300"/>
              </a:spcBef>
              <a:defRPr sz="2000"/>
            </a:lvl4pPr>
            <a:lvl5pPr marL="0">
              <a:spcBef>
                <a:spcPts val="2300"/>
              </a:spcBef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2" name="Shape 1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Shape 1109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110" name="Shape 1110"/>
          <p:cNvSpPr/>
          <p:nvPr>
            <p:ph type="body" idx="1"/>
          </p:nvPr>
        </p:nvSpPr>
        <p:spPr>
          <a:xfrm>
            <a:off x="892970" y="1460004"/>
            <a:ext cx="7358065" cy="3013770"/>
          </a:xfrm>
          <a:prstGeom prst="rect">
            <a:avLst/>
          </a:prstGeom>
        </p:spPr>
        <p:txBody>
          <a:bodyPr lIns="31875" tIns="31875" rIns="31875" bIns="31875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1" name="Shape 1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 lIns="31875" tIns="31875" rIns="31875" bIns="31875"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1119" name="Shape 1119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2300"/>
              </a:spcBef>
              <a:defRPr sz="1300"/>
            </a:lvl1pPr>
            <a:lvl2pPr marL="0" algn="l">
              <a:spcBef>
                <a:spcPts val="2300"/>
              </a:spcBef>
              <a:defRPr sz="1300"/>
            </a:lvl2pPr>
            <a:lvl3pPr marL="0" algn="l">
              <a:spcBef>
                <a:spcPts val="2300"/>
              </a:spcBef>
              <a:defRPr sz="1300"/>
            </a:lvl3pPr>
            <a:lvl4pPr marL="0" algn="l">
              <a:spcBef>
                <a:spcPts val="2300"/>
              </a:spcBef>
              <a:defRPr sz="1300"/>
            </a:lvl4pPr>
            <a:lvl5pPr marL="0" algn="l">
              <a:spcBef>
                <a:spcPts val="2300"/>
              </a:spcBef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0" name="Shape 1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128" name="Shape 1128"/>
          <p:cNvSpPr/>
          <p:nvPr>
            <p:ph type="body" sz="half" idx="1"/>
          </p:nvPr>
        </p:nvSpPr>
        <p:spPr>
          <a:xfrm>
            <a:off x="892970" y="1460004"/>
            <a:ext cx="3625454" cy="3013770"/>
          </a:xfrm>
          <a:prstGeom prst="rect">
            <a:avLst/>
          </a:prstGeom>
        </p:spPr>
        <p:txBody>
          <a:bodyPr lIns="31875" tIns="31875" rIns="31875" bIns="31875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1pPr>
            <a:lvl2pPr marL="817977" indent="-371734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2pPr>
            <a:lvl3pPr marL="1154071" indent="-428925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3pPr>
            <a:lvl4pPr marL="1510956" indent="-506911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4pPr>
            <a:lvl5pPr marL="1789857" indent="-506911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9" name="Shape 11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137" name="Shape 1137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2300"/>
              </a:spcBef>
              <a:defRPr b="1" sz="1500"/>
            </a:lvl1pPr>
            <a:lvl2pPr marL="0" algn="l">
              <a:spcBef>
                <a:spcPts val="2300"/>
              </a:spcBef>
              <a:defRPr b="1" sz="1500"/>
            </a:lvl2pPr>
            <a:lvl3pPr marL="0" algn="l">
              <a:spcBef>
                <a:spcPts val="2300"/>
              </a:spcBef>
              <a:defRPr b="1" sz="1500"/>
            </a:lvl3pPr>
            <a:lvl4pPr marL="0" algn="l">
              <a:spcBef>
                <a:spcPts val="2300"/>
              </a:spcBef>
              <a:defRPr b="1" sz="1500"/>
            </a:lvl4pPr>
            <a:lvl5pPr marL="0" algn="l">
              <a:spcBef>
                <a:spcPts val="2300"/>
              </a:spcBef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8" name="Shape 1138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lIns="31875" tIns="31875" rIns="31875" bIns="31875" anchor="b"/>
          <a:lstStyle/>
          <a:p>
            <a:pPr/>
          </a:p>
        </p:txBody>
      </p:sp>
      <p:sp>
        <p:nvSpPr>
          <p:cNvPr id="1139" name="Shape 1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147" name="Shape 11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Shape 11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Shape 1161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1162" name="Shape 1162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 lIns="31875" tIns="31875" rIns="31875" bIns="31875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90442" indent="-34419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138184" indent="-41304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480629" indent="-476583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759530" indent="-476583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3" name="Shape 1163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 lIns="31875" tIns="31875" rIns="31875" bIns="31875"/>
          <a:lstStyle/>
          <a:p>
            <a:pPr/>
          </a:p>
        </p:txBody>
      </p:sp>
      <p:sp>
        <p:nvSpPr>
          <p:cNvPr id="1164" name="Shape 11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892970" y="1460004"/>
            <a:ext cx="7358065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525928" indent="-358589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1pPr>
            <a:lvl2pPr marL="804831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2pPr>
            <a:lvl3pPr marL="1083731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3pPr>
            <a:lvl4pPr marL="1362632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4pPr>
            <a:lvl5pPr marL="1641535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Shape 1171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1172" name="Shape 1172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3" name="Shape 1173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 lIns="31875" tIns="31875" rIns="31875" bIns="31875"/>
          <a:lstStyle>
            <a:lvl1pPr marL="0" indent="0" algn="l">
              <a:spcBef>
                <a:spcPts val="2300"/>
              </a:spcBef>
              <a:defRPr sz="900"/>
            </a:lvl1pPr>
            <a:lvl2pPr marL="0" algn="l">
              <a:spcBef>
                <a:spcPts val="2300"/>
              </a:spcBef>
              <a:defRPr sz="900"/>
            </a:lvl2pPr>
            <a:lvl3pPr marL="0" algn="l">
              <a:spcBef>
                <a:spcPts val="2300"/>
              </a:spcBef>
              <a:defRPr sz="900"/>
            </a:lvl3pPr>
            <a:lvl4pPr marL="0" algn="l">
              <a:spcBef>
                <a:spcPts val="2300"/>
              </a:spcBef>
              <a:defRPr sz="900"/>
            </a:lvl4pPr>
            <a:lvl5pPr marL="0" algn="l">
              <a:spcBef>
                <a:spcPts val="2300"/>
              </a:spcBef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4" name="Shape 11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182" name="Shape 1182"/>
          <p:cNvSpPr/>
          <p:nvPr>
            <p:ph type="body" idx="1"/>
          </p:nvPr>
        </p:nvSpPr>
        <p:spPr>
          <a:xfrm>
            <a:off x="892970" y="1460004"/>
            <a:ext cx="7358065" cy="3013770"/>
          </a:xfrm>
          <a:prstGeom prst="rect">
            <a:avLst/>
          </a:prstGeom>
        </p:spPr>
        <p:txBody>
          <a:bodyPr lIns="31875" tIns="31875" rIns="31875" bIns="31875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3" name="Shape 11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Shape 1190"/>
          <p:cNvSpPr/>
          <p:nvPr>
            <p:ph type="title"/>
          </p:nvPr>
        </p:nvSpPr>
        <p:spPr>
          <a:xfrm>
            <a:off x="6411514" y="133944"/>
            <a:ext cx="1839518" cy="4339831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191" name="Shape 1191"/>
          <p:cNvSpPr/>
          <p:nvPr>
            <p:ph type="body" idx="1"/>
          </p:nvPr>
        </p:nvSpPr>
        <p:spPr>
          <a:xfrm>
            <a:off x="892970" y="133944"/>
            <a:ext cx="5411393" cy="4339831"/>
          </a:xfrm>
          <a:prstGeom prst="rect">
            <a:avLst/>
          </a:prstGeom>
        </p:spPr>
        <p:txBody>
          <a:bodyPr lIns="31875" tIns="31875" rIns="31875" bIns="31875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2" name="Shape 11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Shape 1199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200" name="Shape 1200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0" indent="0">
              <a:spcBef>
                <a:spcPts val="2300"/>
              </a:spcBef>
              <a:defRPr sz="2000"/>
            </a:lvl1pPr>
            <a:lvl2pPr marL="0">
              <a:spcBef>
                <a:spcPts val="2300"/>
              </a:spcBef>
              <a:defRPr sz="2000"/>
            </a:lvl2pPr>
            <a:lvl3pPr marL="0">
              <a:spcBef>
                <a:spcPts val="2300"/>
              </a:spcBef>
              <a:defRPr sz="2000"/>
            </a:lvl3pPr>
            <a:lvl4pPr marL="0">
              <a:spcBef>
                <a:spcPts val="2300"/>
              </a:spcBef>
              <a:defRPr sz="2000"/>
            </a:lvl4pPr>
            <a:lvl5pPr marL="0">
              <a:spcBef>
                <a:spcPts val="2300"/>
              </a:spcBef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1" name="Shape 12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209" name="Shape 1209"/>
          <p:cNvSpPr/>
          <p:nvPr>
            <p:ph type="body" sz="quarter" idx="1"/>
          </p:nvPr>
        </p:nvSpPr>
        <p:spPr>
          <a:xfrm>
            <a:off x="5464971" y="1460004"/>
            <a:ext cx="2786065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0" name="Shape 12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Shape 1217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 lIns="31875" tIns="31875" rIns="31875" bIns="31875"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1218" name="Shape 1218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2300"/>
              </a:spcBef>
              <a:defRPr sz="1300"/>
            </a:lvl1pPr>
            <a:lvl2pPr marL="0" algn="l">
              <a:spcBef>
                <a:spcPts val="2300"/>
              </a:spcBef>
              <a:defRPr sz="1300"/>
            </a:lvl2pPr>
            <a:lvl3pPr marL="0" algn="l">
              <a:spcBef>
                <a:spcPts val="2300"/>
              </a:spcBef>
              <a:defRPr sz="1300"/>
            </a:lvl3pPr>
            <a:lvl4pPr marL="0" algn="l">
              <a:spcBef>
                <a:spcPts val="2300"/>
              </a:spcBef>
              <a:defRPr sz="1300"/>
            </a:lvl4pPr>
            <a:lvl5pPr marL="0" algn="l">
              <a:spcBef>
                <a:spcPts val="2300"/>
              </a:spcBef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9" name="Shape 12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Shape 1226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227" name="Shape 1227"/>
          <p:cNvSpPr/>
          <p:nvPr>
            <p:ph type="body" sz="quarter" idx="1"/>
          </p:nvPr>
        </p:nvSpPr>
        <p:spPr>
          <a:xfrm>
            <a:off x="5464969" y="1460004"/>
            <a:ext cx="1339455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1pPr>
            <a:lvl2pPr marL="817977" indent="-371734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2pPr>
            <a:lvl3pPr marL="1154071" indent="-428925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3pPr>
            <a:lvl4pPr marL="1510956" indent="-506911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4pPr>
            <a:lvl5pPr marL="1789857" indent="-506911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8" name="Shape 12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236" name="Shape 1236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2300"/>
              </a:spcBef>
              <a:defRPr b="1" sz="1500"/>
            </a:lvl1pPr>
            <a:lvl2pPr marL="0" algn="l">
              <a:spcBef>
                <a:spcPts val="2300"/>
              </a:spcBef>
              <a:defRPr b="1" sz="1500"/>
            </a:lvl2pPr>
            <a:lvl3pPr marL="0" algn="l">
              <a:spcBef>
                <a:spcPts val="2300"/>
              </a:spcBef>
              <a:defRPr b="1" sz="1500"/>
            </a:lvl3pPr>
            <a:lvl4pPr marL="0" algn="l">
              <a:spcBef>
                <a:spcPts val="2300"/>
              </a:spcBef>
              <a:defRPr b="1" sz="1500"/>
            </a:lvl4pPr>
            <a:lvl5pPr marL="0" algn="l">
              <a:spcBef>
                <a:spcPts val="2300"/>
              </a:spcBef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7" name="Shape 1237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lIns="31875" tIns="31875" rIns="31875" bIns="31875" anchor="b"/>
          <a:lstStyle/>
          <a:p>
            <a:pPr/>
          </a:p>
        </p:txBody>
      </p:sp>
      <p:sp>
        <p:nvSpPr>
          <p:cNvPr id="1238" name="Shape 12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246" name="Shape 12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Shape 12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 lIns="31875" tIns="31875" rIns="31875" bIns="31875"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1500"/>
              </a:spcBef>
              <a:defRPr sz="1300"/>
            </a:lvl1pPr>
            <a:lvl2pPr marL="0" algn="l">
              <a:spcBef>
                <a:spcPts val="1500"/>
              </a:spcBef>
              <a:defRPr sz="1300"/>
            </a:lvl2pPr>
            <a:lvl3pPr marL="0" algn="l">
              <a:spcBef>
                <a:spcPts val="1500"/>
              </a:spcBef>
              <a:defRPr sz="1300"/>
            </a:lvl3pPr>
            <a:lvl4pPr marL="0" algn="l">
              <a:spcBef>
                <a:spcPts val="1500"/>
              </a:spcBef>
              <a:defRPr sz="1300"/>
            </a:lvl4pPr>
            <a:lvl5pPr marL="0" algn="l">
              <a:spcBef>
                <a:spcPts val="1500"/>
              </a:spcBef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Shape 1260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1261" name="Shape 1261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90442" indent="-34419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138184" indent="-41304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480629" indent="-476583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759530" indent="-476583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2" name="Shape 1262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</a:p>
        </p:txBody>
      </p:sp>
      <p:sp>
        <p:nvSpPr>
          <p:cNvPr id="1263" name="Shape 12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Shape 1270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1271" name="Shape 1271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2" name="Shape 1272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0" indent="0" algn="l">
              <a:spcBef>
                <a:spcPts val="2300"/>
              </a:spcBef>
              <a:defRPr sz="900"/>
            </a:lvl1pPr>
            <a:lvl2pPr marL="0" algn="l">
              <a:spcBef>
                <a:spcPts val="2300"/>
              </a:spcBef>
              <a:defRPr sz="900"/>
            </a:lvl2pPr>
            <a:lvl3pPr marL="0" algn="l">
              <a:spcBef>
                <a:spcPts val="2300"/>
              </a:spcBef>
              <a:defRPr sz="900"/>
            </a:lvl3pPr>
            <a:lvl4pPr marL="0" algn="l">
              <a:spcBef>
                <a:spcPts val="2300"/>
              </a:spcBef>
              <a:defRPr sz="900"/>
            </a:lvl4pPr>
            <a:lvl5pPr marL="0" algn="l">
              <a:spcBef>
                <a:spcPts val="2300"/>
              </a:spcBef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3" name="Shape 12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Shape 1280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281" name="Shape 1281"/>
          <p:cNvSpPr/>
          <p:nvPr>
            <p:ph type="body" sz="quarter" idx="1"/>
          </p:nvPr>
        </p:nvSpPr>
        <p:spPr>
          <a:xfrm>
            <a:off x="5464971" y="1460004"/>
            <a:ext cx="2786065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2" name="Shape 12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Shape 1289"/>
          <p:cNvSpPr/>
          <p:nvPr>
            <p:ph type="title"/>
          </p:nvPr>
        </p:nvSpPr>
        <p:spPr>
          <a:xfrm>
            <a:off x="6411514" y="133944"/>
            <a:ext cx="1839518" cy="4339831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290" name="Shape 1290"/>
          <p:cNvSpPr/>
          <p:nvPr>
            <p:ph type="body" idx="1"/>
          </p:nvPr>
        </p:nvSpPr>
        <p:spPr>
          <a:xfrm>
            <a:off x="892970" y="133944"/>
            <a:ext cx="5411393" cy="4339831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1" name="Shape 12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Shape 1298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299" name="Shape 1299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0" indent="0">
              <a:spcBef>
                <a:spcPts val="2300"/>
              </a:spcBef>
              <a:defRPr sz="2000"/>
            </a:lvl1pPr>
            <a:lvl2pPr marL="0">
              <a:spcBef>
                <a:spcPts val="2300"/>
              </a:spcBef>
              <a:defRPr sz="2000"/>
            </a:lvl2pPr>
            <a:lvl3pPr marL="0">
              <a:spcBef>
                <a:spcPts val="2300"/>
              </a:spcBef>
              <a:defRPr sz="2000"/>
            </a:lvl3pPr>
            <a:lvl4pPr marL="0">
              <a:spcBef>
                <a:spcPts val="2300"/>
              </a:spcBef>
              <a:defRPr sz="2000"/>
            </a:lvl4pPr>
            <a:lvl5pPr marL="0">
              <a:spcBef>
                <a:spcPts val="2300"/>
              </a:spcBef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0" name="Shape 13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Shape 1307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308" name="Shape 1308"/>
          <p:cNvSpPr/>
          <p:nvPr>
            <p:ph type="body" sz="half" idx="1"/>
          </p:nvPr>
        </p:nvSpPr>
        <p:spPr>
          <a:xfrm>
            <a:off x="892969" y="1460004"/>
            <a:ext cx="3545086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9" name="Shape 13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Shape 1316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 lIns="31875" tIns="31875" rIns="31875" bIns="31875"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1317" name="Shape 1317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2300"/>
              </a:spcBef>
              <a:defRPr sz="1300"/>
            </a:lvl1pPr>
            <a:lvl2pPr marL="0" algn="l">
              <a:spcBef>
                <a:spcPts val="2300"/>
              </a:spcBef>
              <a:defRPr sz="1300"/>
            </a:lvl2pPr>
            <a:lvl3pPr marL="0" algn="l">
              <a:spcBef>
                <a:spcPts val="2300"/>
              </a:spcBef>
              <a:defRPr sz="1300"/>
            </a:lvl3pPr>
            <a:lvl4pPr marL="0" algn="l">
              <a:spcBef>
                <a:spcPts val="2300"/>
              </a:spcBef>
              <a:defRPr sz="1300"/>
            </a:lvl4pPr>
            <a:lvl5pPr marL="0" algn="l">
              <a:spcBef>
                <a:spcPts val="2300"/>
              </a:spcBef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8" name="Shape 13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Shape 1325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326" name="Shape 1326"/>
          <p:cNvSpPr/>
          <p:nvPr>
            <p:ph type="body" sz="quarter" idx="1"/>
          </p:nvPr>
        </p:nvSpPr>
        <p:spPr>
          <a:xfrm>
            <a:off x="892969" y="1460004"/>
            <a:ext cx="1718967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1pPr>
            <a:lvl2pPr marL="817977" indent="-371734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2pPr>
            <a:lvl3pPr marL="1154071" indent="-428925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3pPr>
            <a:lvl4pPr marL="1510956" indent="-506911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4pPr>
            <a:lvl5pPr marL="1789857" indent="-506911" algn="l">
              <a:spcBef>
                <a:spcPts val="2300"/>
              </a:spcBef>
              <a:buSzPct val="171000"/>
              <a:buFont typeface="Gill Sans"/>
              <a:buChar char="•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7" name="Shape 13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Shape 133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335" name="Shape 1335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2300"/>
              </a:spcBef>
              <a:defRPr b="1" sz="1500"/>
            </a:lvl1pPr>
            <a:lvl2pPr marL="0" algn="l">
              <a:spcBef>
                <a:spcPts val="2300"/>
              </a:spcBef>
              <a:defRPr b="1" sz="1500"/>
            </a:lvl2pPr>
            <a:lvl3pPr marL="0" algn="l">
              <a:spcBef>
                <a:spcPts val="2300"/>
              </a:spcBef>
              <a:defRPr b="1" sz="1500"/>
            </a:lvl3pPr>
            <a:lvl4pPr marL="0" algn="l">
              <a:spcBef>
                <a:spcPts val="2300"/>
              </a:spcBef>
              <a:defRPr b="1" sz="1500"/>
            </a:lvl4pPr>
            <a:lvl5pPr marL="0" algn="l">
              <a:spcBef>
                <a:spcPts val="2300"/>
              </a:spcBef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6" name="Shape 1336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lIns="31875" tIns="31875" rIns="31875" bIns="31875" anchor="b"/>
          <a:lstStyle/>
          <a:p>
            <a:pPr/>
          </a:p>
        </p:txBody>
      </p:sp>
      <p:sp>
        <p:nvSpPr>
          <p:cNvPr id="1337" name="Shape 13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Shape 1344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345" name="Shape 13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38" name="Shape 138"/>
          <p:cNvSpPr/>
          <p:nvPr>
            <p:ph type="body" sz="half" idx="1"/>
          </p:nvPr>
        </p:nvSpPr>
        <p:spPr>
          <a:xfrm>
            <a:off x="892970" y="1460004"/>
            <a:ext cx="3625454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525927" indent="-358587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1pPr>
            <a:lvl2pPr marL="876548" indent="-430306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2pPr>
            <a:lvl3pPr marL="1221648" indent="-496506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3pPr>
            <a:lvl4pPr marL="1590824" indent="-586781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4pPr>
            <a:lvl5pPr marL="1869727" indent="-586782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Shape 13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Shape 1359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1360" name="Shape 1360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90442" indent="-34419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138184" indent="-41304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480629" indent="-476583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759530" indent="-476583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1" name="Shape 1361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</a:p>
        </p:txBody>
      </p:sp>
      <p:sp>
        <p:nvSpPr>
          <p:cNvPr id="1362" name="Shape 13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Shape 1369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1370" name="Shape 1370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71" name="Shape 1371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0" indent="0" algn="l">
              <a:spcBef>
                <a:spcPts val="2300"/>
              </a:spcBef>
              <a:defRPr sz="900"/>
            </a:lvl1pPr>
            <a:lvl2pPr marL="0" algn="l">
              <a:spcBef>
                <a:spcPts val="2300"/>
              </a:spcBef>
              <a:defRPr sz="900"/>
            </a:lvl2pPr>
            <a:lvl3pPr marL="0" algn="l">
              <a:spcBef>
                <a:spcPts val="2300"/>
              </a:spcBef>
              <a:defRPr sz="900"/>
            </a:lvl3pPr>
            <a:lvl4pPr marL="0" algn="l">
              <a:spcBef>
                <a:spcPts val="2300"/>
              </a:spcBef>
              <a:defRPr sz="900"/>
            </a:lvl4pPr>
            <a:lvl5pPr marL="0" algn="l">
              <a:spcBef>
                <a:spcPts val="2300"/>
              </a:spcBef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2" name="Shape 13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Shape 1379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380" name="Shape 1380"/>
          <p:cNvSpPr/>
          <p:nvPr>
            <p:ph type="body" sz="half" idx="1"/>
          </p:nvPr>
        </p:nvSpPr>
        <p:spPr>
          <a:xfrm>
            <a:off x="892969" y="1460004"/>
            <a:ext cx="3545086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1" name="Shape 13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Shape 1388"/>
          <p:cNvSpPr/>
          <p:nvPr>
            <p:ph type="title"/>
          </p:nvPr>
        </p:nvSpPr>
        <p:spPr>
          <a:xfrm>
            <a:off x="6411514" y="133944"/>
            <a:ext cx="1839518" cy="4339831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389" name="Shape 1389"/>
          <p:cNvSpPr/>
          <p:nvPr>
            <p:ph type="body" idx="1"/>
          </p:nvPr>
        </p:nvSpPr>
        <p:spPr>
          <a:xfrm>
            <a:off x="892970" y="133944"/>
            <a:ext cx="5411393" cy="4339831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477121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1pPr>
            <a:lvl2pPr marL="756022" indent="-309779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2pPr>
            <a:lvl3pPr marL="10349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3pPr>
            <a:lvl4pPr marL="1313825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4pPr>
            <a:lvl5pPr marL="1592726" indent="-309780" algn="l">
              <a:spcBef>
                <a:spcPts val="23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0" name="Shape 13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1500"/>
              </a:spcBef>
              <a:defRPr b="1" sz="1500"/>
            </a:lvl1pPr>
            <a:lvl2pPr marL="0" algn="l">
              <a:spcBef>
                <a:spcPts val="1500"/>
              </a:spcBef>
              <a:defRPr b="1" sz="1500"/>
            </a:lvl2pPr>
            <a:lvl3pPr marL="0" algn="l">
              <a:spcBef>
                <a:spcPts val="1500"/>
              </a:spcBef>
              <a:defRPr b="1" sz="1500"/>
            </a:lvl3pPr>
            <a:lvl4pPr marL="0" algn="l">
              <a:spcBef>
                <a:spcPts val="1500"/>
              </a:spcBef>
              <a:defRPr b="1" sz="1500"/>
            </a:lvl4pPr>
            <a:lvl5pPr marL="0" algn="l">
              <a:spcBef>
                <a:spcPts val="1500"/>
              </a:spcBef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hape 148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lIns="31875" tIns="31875" rIns="31875" bIns="31875" anchor="b"/>
          <a:lstStyle/>
          <a:p>
            <a:pPr/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525928" indent="-358589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1pPr>
            <a:lvl2pPr marL="844674" indent="-398431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2pPr>
            <a:lvl3pPr marL="1203259" indent="-478118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3pPr>
            <a:lvl4pPr marL="1555718" indent="-551675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4pPr>
            <a:lvl5pPr marL="1834620" indent="-551675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hape 173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</a:p>
        </p:txBody>
      </p:sp>
      <p:sp>
        <p:nvSpPr>
          <p:cNvPr id="174" name="Shape 1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182" name="Shape 182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0" indent="0" algn="l">
              <a:spcBef>
                <a:spcPts val="1500"/>
              </a:spcBef>
              <a:defRPr sz="900"/>
            </a:lvl1pPr>
            <a:lvl2pPr marL="0" algn="l">
              <a:spcBef>
                <a:spcPts val="1500"/>
              </a:spcBef>
              <a:defRPr sz="900"/>
            </a:lvl2pPr>
            <a:lvl3pPr marL="0" algn="l">
              <a:spcBef>
                <a:spcPts val="1500"/>
              </a:spcBef>
              <a:defRPr sz="900"/>
            </a:lvl3pPr>
            <a:lvl4pPr marL="0" algn="l">
              <a:spcBef>
                <a:spcPts val="1500"/>
              </a:spcBef>
              <a:defRPr sz="900"/>
            </a:lvl4pPr>
            <a:lvl5pPr marL="0" algn="l">
              <a:spcBef>
                <a:spcPts val="1500"/>
              </a:spcBef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hape 1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892970" y="1460004"/>
            <a:ext cx="7358065" cy="301377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525928" indent="-358589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1pPr>
            <a:lvl2pPr marL="804831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2pPr>
            <a:lvl3pPr marL="1083731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3pPr>
            <a:lvl4pPr marL="1362632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4pPr>
            <a:lvl5pPr marL="1641535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Shape 1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6411514" y="133944"/>
            <a:ext cx="1839518" cy="4339831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xfrm>
            <a:off x="892970" y="133944"/>
            <a:ext cx="5411393" cy="4339831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525928" indent="-358589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1pPr>
            <a:lvl2pPr marL="804831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2pPr>
            <a:lvl3pPr marL="1083731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3pPr>
            <a:lvl4pPr marL="1362632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4pPr>
            <a:lvl5pPr marL="1641535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/>
          <a:lstStyle>
            <a:lvl1pPr marL="0" indent="0"/>
            <a:lvl2pPr marL="0"/>
            <a:lvl3pPr marL="0"/>
            <a:lvl4pPr marL="0"/>
            <a:lvl5pPr marL="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1" name="Shape 2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892970" y="1567161"/>
            <a:ext cx="7358065" cy="2009182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0" name="Shape 2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 lIns="31875" tIns="31875" rIns="31875" bIns="31875"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anchor="b"/>
          <a:lstStyle>
            <a:lvl1pPr marL="0" indent="0">
              <a:defRPr sz="1300"/>
            </a:lvl1pPr>
            <a:lvl2pPr marL="0">
              <a:defRPr sz="1300"/>
            </a:lvl2pPr>
            <a:lvl3pPr marL="0">
              <a:defRPr sz="1300"/>
            </a:lvl3pPr>
            <a:lvl4pPr marL="0">
              <a:defRPr sz="1300"/>
            </a:lvl4pPr>
            <a:lvl5pPr marL="0"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892970" y="1567161"/>
            <a:ext cx="7358065" cy="2009182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237" name="Shape 237"/>
          <p:cNvSpPr/>
          <p:nvPr>
            <p:ph type="body" sz="half" idx="1"/>
          </p:nvPr>
        </p:nvSpPr>
        <p:spPr>
          <a:xfrm>
            <a:off x="457647" y="1200483"/>
            <a:ext cx="4060777" cy="33938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8" name="Shape 2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anchor="b"/>
          <a:lstStyle>
            <a:lvl1pPr marL="0" indent="0">
              <a:defRPr b="1" sz="1500"/>
            </a:lvl1pPr>
            <a:lvl2pPr marL="0">
              <a:defRPr b="1" sz="1500"/>
            </a:lvl2pPr>
            <a:lvl3pPr marL="0">
              <a:defRPr b="1" sz="1500"/>
            </a:lvl3pPr>
            <a:lvl4pPr marL="0">
              <a:defRPr b="1" sz="1500"/>
            </a:lvl4pPr>
            <a:lvl5pPr marL="0"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Shape 247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48" name="Shape 2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xfrm>
            <a:off x="892970" y="1567161"/>
            <a:ext cx="7358065" cy="2009182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256" name="Shape 2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anchor="b"/>
          <a:lstStyle>
            <a:lvl1pPr marL="0" indent="0">
              <a:defRPr sz="1300"/>
            </a:lvl1pPr>
            <a:lvl2pPr marL="0">
              <a:defRPr sz="1300"/>
            </a:lvl2pPr>
            <a:lvl3pPr marL="0">
              <a:defRPr sz="1300"/>
            </a:lvl3pPr>
            <a:lvl4pPr marL="0">
              <a:defRPr sz="1300"/>
            </a:lvl4pPr>
            <a:lvl5pPr marL="0"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2" name="Shape 272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3" name="Shape 2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281" name="Shape 281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2" name="Shape 282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/>
          <a:lstStyle>
            <a:lvl1pPr marL="0" indent="0">
              <a:defRPr sz="900"/>
            </a:lvl1pPr>
            <a:lvl2pPr marL="0">
              <a:defRPr sz="900"/>
            </a:lvl2pPr>
            <a:lvl3pPr marL="0">
              <a:defRPr sz="900"/>
            </a:lvl3pPr>
            <a:lvl4pPr marL="0">
              <a:defRPr sz="900"/>
            </a:lvl4pPr>
            <a:lvl5pPr marL="0"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3" name="Shape 2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xfrm>
            <a:off x="892970" y="1567161"/>
            <a:ext cx="7358065" cy="2009182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291" name="Shape 2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2" name="Shape 2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xfrm>
            <a:off x="6629175" y="1200483"/>
            <a:ext cx="2057178" cy="3393842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300" name="Shape 300"/>
          <p:cNvSpPr/>
          <p:nvPr>
            <p:ph type="body" idx="1"/>
          </p:nvPr>
        </p:nvSpPr>
        <p:spPr>
          <a:xfrm>
            <a:off x="457647" y="1200483"/>
            <a:ext cx="6064376" cy="3393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1" name="Shape 3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9" name="Shape 309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0" indent="0">
              <a:spcBef>
                <a:spcPts val="3000"/>
              </a:spcBef>
              <a:defRPr sz="2600"/>
            </a:lvl1pPr>
            <a:lvl2pPr marL="0">
              <a:spcBef>
                <a:spcPts val="3000"/>
              </a:spcBef>
              <a:defRPr sz="2600"/>
            </a:lvl2pPr>
            <a:lvl3pPr marL="0">
              <a:spcBef>
                <a:spcPts val="3000"/>
              </a:spcBef>
              <a:defRPr sz="2600"/>
            </a:lvl3pPr>
            <a:lvl4pPr marL="0">
              <a:spcBef>
                <a:spcPts val="3000"/>
              </a:spcBef>
              <a:defRPr sz="2600"/>
            </a:lvl4pPr>
            <a:lvl5pPr marL="0">
              <a:spcBef>
                <a:spcPts val="3000"/>
              </a:spcBef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0" name="Shape 3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8" name="Shape 318"/>
          <p:cNvSpPr/>
          <p:nvPr>
            <p:ph type="body" idx="1"/>
          </p:nvPr>
        </p:nvSpPr>
        <p:spPr>
          <a:xfrm>
            <a:off x="892970" y="669728"/>
            <a:ext cx="7358065" cy="3804049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525928" indent="-358589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1pPr>
            <a:lvl2pPr marL="804831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2pPr>
            <a:lvl3pPr marL="1083731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3pPr>
            <a:lvl4pPr marL="1362632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4pPr>
            <a:lvl5pPr marL="1641535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9" name="Shape 3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327" name="Shape 327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3000"/>
              </a:spcBef>
              <a:defRPr sz="1300"/>
            </a:lvl1pPr>
            <a:lvl2pPr marL="0" algn="l">
              <a:spcBef>
                <a:spcPts val="3000"/>
              </a:spcBef>
              <a:defRPr sz="1300"/>
            </a:lvl2pPr>
            <a:lvl3pPr marL="0" algn="l">
              <a:spcBef>
                <a:spcPts val="3000"/>
              </a:spcBef>
              <a:defRPr sz="1300"/>
            </a:lvl3pPr>
            <a:lvl4pPr marL="0" algn="l">
              <a:spcBef>
                <a:spcPts val="3000"/>
              </a:spcBef>
              <a:defRPr sz="1300"/>
            </a:lvl4pPr>
            <a:lvl5pPr marL="0" algn="l">
              <a:spcBef>
                <a:spcPts val="3000"/>
              </a:spcBef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8" name="Shape 3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6" name="Shape 336"/>
          <p:cNvSpPr/>
          <p:nvPr>
            <p:ph type="body" sz="half" idx="1"/>
          </p:nvPr>
        </p:nvSpPr>
        <p:spPr>
          <a:xfrm>
            <a:off x="892970" y="669728"/>
            <a:ext cx="3625454" cy="3804049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525927" indent="-358587" algn="l">
              <a:spcBef>
                <a:spcPts val="3000"/>
              </a:spcBef>
              <a:buSzPct val="171000"/>
              <a:buFont typeface="Gill Sans"/>
              <a:buChar char="•"/>
              <a:defRPr sz="1800"/>
            </a:lvl1pPr>
            <a:lvl2pPr marL="876548" indent="-430306" algn="l">
              <a:spcBef>
                <a:spcPts val="3000"/>
              </a:spcBef>
              <a:buSzPct val="171000"/>
              <a:buFont typeface="Gill Sans"/>
              <a:buChar char="•"/>
              <a:defRPr sz="1800"/>
            </a:lvl2pPr>
            <a:lvl3pPr marL="1221648" indent="-496506" algn="l">
              <a:spcBef>
                <a:spcPts val="3000"/>
              </a:spcBef>
              <a:buSzPct val="171000"/>
              <a:buFont typeface="Gill Sans"/>
              <a:buChar char="•"/>
              <a:defRPr sz="1800"/>
            </a:lvl3pPr>
            <a:lvl4pPr marL="1590824" indent="-586781" algn="l">
              <a:spcBef>
                <a:spcPts val="3000"/>
              </a:spcBef>
              <a:buSzPct val="171000"/>
              <a:buFont typeface="Gill Sans"/>
              <a:buChar char="•"/>
              <a:defRPr sz="1800"/>
            </a:lvl4pPr>
            <a:lvl5pPr marL="1869727" indent="-586782" algn="l">
              <a:spcBef>
                <a:spcPts val="3000"/>
              </a:spcBef>
              <a:buSzPct val="171000"/>
              <a:buFont typeface="Gill Sans"/>
              <a:buChar char="•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7" name="Shape 3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5" name="Shape 345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 algn="l">
              <a:spcBef>
                <a:spcPts val="3000"/>
              </a:spcBef>
              <a:defRPr b="1" sz="1500"/>
            </a:lvl1pPr>
            <a:lvl2pPr marL="0" algn="l">
              <a:spcBef>
                <a:spcPts val="3000"/>
              </a:spcBef>
              <a:defRPr b="1" sz="1500"/>
            </a:lvl2pPr>
            <a:lvl3pPr marL="0" algn="l">
              <a:spcBef>
                <a:spcPts val="3000"/>
              </a:spcBef>
              <a:defRPr b="1" sz="1500"/>
            </a:lvl3pPr>
            <a:lvl4pPr marL="0" algn="l">
              <a:spcBef>
                <a:spcPts val="3000"/>
              </a:spcBef>
              <a:defRPr b="1" sz="1500"/>
            </a:lvl4pPr>
            <a:lvl5pPr marL="0" algn="l">
              <a:spcBef>
                <a:spcPts val="3000"/>
              </a:spcBef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6" name="Shape 346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lIns="31875" tIns="31875" rIns="31875" bIns="31875" anchor="b"/>
          <a:lstStyle/>
          <a:p>
            <a:pPr/>
          </a:p>
        </p:txBody>
      </p:sp>
      <p:sp>
        <p:nvSpPr>
          <p:cNvPr id="347" name="Shape 3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5" name="Shape 3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647" y="1200483"/>
            <a:ext cx="4060777" cy="33938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370" name="Shape 370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525928" indent="-358589" algn="l">
              <a:spcBef>
                <a:spcPts val="3000"/>
              </a:spcBef>
              <a:buSzPct val="171000"/>
              <a:buFont typeface="Gill Sans"/>
              <a:buChar char="•"/>
              <a:defRPr sz="2000"/>
            </a:lvl1pPr>
            <a:lvl2pPr marL="844674" indent="-398431" algn="l">
              <a:spcBef>
                <a:spcPts val="3000"/>
              </a:spcBef>
              <a:buSzPct val="171000"/>
              <a:buFont typeface="Gill Sans"/>
              <a:buChar char="•"/>
              <a:defRPr sz="2000"/>
            </a:lvl2pPr>
            <a:lvl3pPr marL="1203259" indent="-478118" algn="l">
              <a:spcBef>
                <a:spcPts val="3000"/>
              </a:spcBef>
              <a:buSzPct val="171000"/>
              <a:buFont typeface="Gill Sans"/>
              <a:buChar char="•"/>
              <a:defRPr sz="2000"/>
            </a:lvl3pPr>
            <a:lvl4pPr marL="1555718" indent="-551675" algn="l">
              <a:spcBef>
                <a:spcPts val="3000"/>
              </a:spcBef>
              <a:buSzPct val="171000"/>
              <a:buFont typeface="Gill Sans"/>
              <a:buChar char="•"/>
              <a:defRPr sz="2000"/>
            </a:lvl4pPr>
            <a:lvl5pPr marL="1834620" indent="-551675" algn="l">
              <a:spcBef>
                <a:spcPts val="30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1" name="Shape 371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</a:p>
        </p:txBody>
      </p:sp>
      <p:sp>
        <p:nvSpPr>
          <p:cNvPr id="372" name="Shape 3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380" name="Shape 380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1" name="Shape 381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0" indent="0" algn="l">
              <a:spcBef>
                <a:spcPts val="3000"/>
              </a:spcBef>
              <a:defRPr sz="900"/>
            </a:lvl1pPr>
            <a:lvl2pPr marL="0" algn="l">
              <a:spcBef>
                <a:spcPts val="3000"/>
              </a:spcBef>
              <a:defRPr sz="900"/>
            </a:lvl2pPr>
            <a:lvl3pPr marL="0" algn="l">
              <a:spcBef>
                <a:spcPts val="3000"/>
              </a:spcBef>
              <a:defRPr sz="900"/>
            </a:lvl3pPr>
            <a:lvl4pPr marL="0" algn="l">
              <a:spcBef>
                <a:spcPts val="3000"/>
              </a:spcBef>
              <a:defRPr sz="900"/>
            </a:lvl4pPr>
            <a:lvl5pPr marL="0" algn="l">
              <a:spcBef>
                <a:spcPts val="3000"/>
              </a:spcBef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2" name="Shape 3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0" name="Shape 390"/>
          <p:cNvSpPr/>
          <p:nvPr>
            <p:ph type="body" idx="1"/>
          </p:nvPr>
        </p:nvSpPr>
        <p:spPr>
          <a:xfrm>
            <a:off x="892970" y="669728"/>
            <a:ext cx="7358065" cy="3804049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525928" indent="-358589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1pPr>
            <a:lvl2pPr marL="804831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2pPr>
            <a:lvl3pPr marL="1083731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3pPr>
            <a:lvl4pPr marL="1362632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4pPr>
            <a:lvl5pPr marL="1641535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1" name="Shape 3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title"/>
          </p:nvPr>
        </p:nvSpPr>
        <p:spPr>
          <a:xfrm>
            <a:off x="6629175" y="205939"/>
            <a:ext cx="2057178" cy="426783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9" name="Shape 399"/>
          <p:cNvSpPr/>
          <p:nvPr>
            <p:ph type="body" idx="1"/>
          </p:nvPr>
        </p:nvSpPr>
        <p:spPr>
          <a:xfrm>
            <a:off x="457647" y="205939"/>
            <a:ext cx="6064376" cy="4267836"/>
          </a:xfrm>
          <a:prstGeom prst="rect">
            <a:avLst/>
          </a:prstGeom>
        </p:spPr>
        <p:txBody>
          <a:bodyPr lIns="31875" tIns="31875" rIns="31875" bIns="31875" anchor="ctr"/>
          <a:lstStyle>
            <a:lvl1pPr marL="525928" indent="-358589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1pPr>
            <a:lvl2pPr marL="804831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2pPr>
            <a:lvl3pPr marL="1083731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3pPr>
            <a:lvl4pPr marL="1362632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4pPr>
            <a:lvl5pPr marL="1641535" indent="-358587" algn="l">
              <a:spcBef>
                <a:spcPts val="30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0" name="Shape 4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408" name="Shape 408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/>
          <a:lstStyle>
            <a:lvl1pPr marL="0" indent="0"/>
            <a:lvl2pPr marL="0"/>
            <a:lvl3pPr marL="0"/>
            <a:lvl4pPr marL="0"/>
            <a:lvl5pPr marL="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9" name="Shape 4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type="title"/>
          </p:nvPr>
        </p:nvSpPr>
        <p:spPr>
          <a:xfrm>
            <a:off x="892970" y="3884414"/>
            <a:ext cx="7358065" cy="89743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417" name="Shape 4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8" name="Shape 4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 lIns="31875" tIns="31875" rIns="31875" bIns="31875"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426" name="Shape 426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anchor="b"/>
          <a:lstStyle>
            <a:lvl1pPr marL="0" indent="0">
              <a:defRPr sz="1300"/>
            </a:lvl1pPr>
            <a:lvl2pPr marL="0">
              <a:defRPr sz="1300"/>
            </a:lvl2pPr>
            <a:lvl3pPr marL="0">
              <a:defRPr sz="1300"/>
            </a:lvl3pPr>
            <a:lvl4pPr marL="0">
              <a:defRPr sz="1300"/>
            </a:lvl4pPr>
            <a:lvl5pPr marL="0"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7" name="Shape 4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title"/>
          </p:nvPr>
        </p:nvSpPr>
        <p:spPr>
          <a:xfrm>
            <a:off x="892970" y="3884414"/>
            <a:ext cx="7358065" cy="89743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435" name="Shape 435"/>
          <p:cNvSpPr/>
          <p:nvPr>
            <p:ph type="body" sz="half" idx="1"/>
          </p:nvPr>
        </p:nvSpPr>
        <p:spPr>
          <a:xfrm>
            <a:off x="457647" y="1200483"/>
            <a:ext cx="4060777" cy="33938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6" name="Shape 4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444" name="Shape 444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anchor="b"/>
          <a:lstStyle>
            <a:lvl1pPr marL="0" indent="0">
              <a:defRPr b="1" sz="1500"/>
            </a:lvl1pPr>
            <a:lvl2pPr marL="0">
              <a:defRPr b="1" sz="1500"/>
            </a:lvl2pPr>
            <a:lvl3pPr marL="0">
              <a:defRPr b="1" sz="1500"/>
            </a:lvl3pPr>
            <a:lvl4pPr marL="0">
              <a:defRPr b="1" sz="1500"/>
            </a:lvl4pPr>
            <a:lvl5pPr marL="0"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5" name="Shape 445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446" name="Shape 4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anchor="b"/>
          <a:lstStyle>
            <a:lvl1pPr marL="0" indent="0">
              <a:defRPr b="1" sz="1500"/>
            </a:lvl1pPr>
            <a:lvl2pPr marL="0">
              <a:defRPr b="1" sz="1500"/>
            </a:lvl2pPr>
            <a:lvl3pPr marL="0">
              <a:defRPr b="1" sz="1500"/>
            </a:lvl3pPr>
            <a:lvl4pPr marL="0">
              <a:defRPr b="1" sz="1500"/>
            </a:lvl4pPr>
            <a:lvl5pPr marL="0"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type="title"/>
          </p:nvPr>
        </p:nvSpPr>
        <p:spPr>
          <a:xfrm>
            <a:off x="892970" y="3884414"/>
            <a:ext cx="7358065" cy="89743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454" name="Shape 4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469" name="Shape 469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0" name="Shape 470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1" name="Shape 4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479" name="Shape 479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0" name="Shape 480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/>
          <a:lstStyle>
            <a:lvl1pPr marL="0" indent="0">
              <a:defRPr sz="900"/>
            </a:lvl1pPr>
            <a:lvl2pPr marL="0">
              <a:defRPr sz="900"/>
            </a:lvl2pPr>
            <a:lvl3pPr marL="0">
              <a:defRPr sz="900"/>
            </a:lvl3pPr>
            <a:lvl4pPr marL="0">
              <a:defRPr sz="900"/>
            </a:lvl4pPr>
            <a:lvl5pPr marL="0"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1" name="Shape 4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type="title"/>
          </p:nvPr>
        </p:nvSpPr>
        <p:spPr>
          <a:xfrm>
            <a:off x="892970" y="3884414"/>
            <a:ext cx="7358065" cy="89743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489" name="Shape 4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0" name="Shape 4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type="title"/>
          </p:nvPr>
        </p:nvSpPr>
        <p:spPr>
          <a:xfrm>
            <a:off x="6629175" y="1200486"/>
            <a:ext cx="2057178" cy="358136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498" name="Shape 498"/>
          <p:cNvSpPr/>
          <p:nvPr>
            <p:ph type="body" idx="1"/>
          </p:nvPr>
        </p:nvSpPr>
        <p:spPr>
          <a:xfrm>
            <a:off x="457647" y="1200486"/>
            <a:ext cx="6064376" cy="358136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9" name="Shape 4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507" name="Shape 507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/>
          <a:lstStyle>
            <a:lvl1pPr marL="0" indent="0"/>
            <a:lvl2pPr marL="0"/>
            <a:lvl3pPr marL="0"/>
            <a:lvl4pPr marL="0"/>
            <a:lvl5pPr marL="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8" name="Shape 5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type="title"/>
          </p:nvPr>
        </p:nvSpPr>
        <p:spPr>
          <a:xfrm>
            <a:off x="892970" y="3884414"/>
            <a:ext cx="7358065" cy="89743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516" name="Shape 5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7" name="Shape 5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 lIns="31875" tIns="31875" rIns="31875" bIns="31875"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525" name="Shape 525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anchor="b"/>
          <a:lstStyle>
            <a:lvl1pPr marL="0" indent="0">
              <a:defRPr sz="1300"/>
            </a:lvl1pPr>
            <a:lvl2pPr marL="0">
              <a:defRPr sz="1300"/>
            </a:lvl2pPr>
            <a:lvl3pPr marL="0">
              <a:defRPr sz="1300"/>
            </a:lvl3pPr>
            <a:lvl4pPr marL="0">
              <a:defRPr sz="1300"/>
            </a:lvl4pPr>
            <a:lvl5pPr marL="0"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6" name="Shape 5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type="title"/>
          </p:nvPr>
        </p:nvSpPr>
        <p:spPr>
          <a:xfrm>
            <a:off x="892970" y="3884414"/>
            <a:ext cx="7358065" cy="89743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534" name="Shape 534"/>
          <p:cNvSpPr/>
          <p:nvPr>
            <p:ph type="body" sz="half" idx="1"/>
          </p:nvPr>
        </p:nvSpPr>
        <p:spPr>
          <a:xfrm>
            <a:off x="457647" y="1200483"/>
            <a:ext cx="4060777" cy="33938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5" name="Shape 5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543" name="Shape 543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anchor="b"/>
          <a:lstStyle>
            <a:lvl1pPr marL="0" indent="0">
              <a:defRPr b="1" sz="1500"/>
            </a:lvl1pPr>
            <a:lvl2pPr marL="0">
              <a:defRPr b="1" sz="1500"/>
            </a:lvl2pPr>
            <a:lvl3pPr marL="0">
              <a:defRPr b="1" sz="1500"/>
            </a:lvl3pPr>
            <a:lvl4pPr marL="0">
              <a:defRPr b="1" sz="1500"/>
            </a:lvl4pPr>
            <a:lvl5pPr marL="0"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4" name="Shape 544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45" name="Shape 5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type="title"/>
          </p:nvPr>
        </p:nvSpPr>
        <p:spPr>
          <a:xfrm>
            <a:off x="892970" y="3884414"/>
            <a:ext cx="7358065" cy="89743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553" name="Shape 5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568" name="Shape 568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9" name="Shape 569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0" name="Shape 5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578" name="Shape 578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79" name="Shape 579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/>
          <a:lstStyle>
            <a:lvl1pPr marL="0" indent="0">
              <a:defRPr sz="900"/>
            </a:lvl1pPr>
            <a:lvl2pPr marL="0">
              <a:defRPr sz="900"/>
            </a:lvl2pPr>
            <a:lvl3pPr marL="0">
              <a:defRPr sz="900"/>
            </a:lvl3pPr>
            <a:lvl4pPr marL="0">
              <a:defRPr sz="900"/>
            </a:lvl4pPr>
            <a:lvl5pPr marL="0"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0" name="Shape 5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type="title"/>
          </p:nvPr>
        </p:nvSpPr>
        <p:spPr>
          <a:xfrm>
            <a:off x="892970" y="3884414"/>
            <a:ext cx="7358065" cy="89743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588" name="Shape 5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9" name="Shape 5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type="title"/>
          </p:nvPr>
        </p:nvSpPr>
        <p:spPr>
          <a:xfrm>
            <a:off x="6629175" y="1200486"/>
            <a:ext cx="2057178" cy="358136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597" name="Shape 597"/>
          <p:cNvSpPr/>
          <p:nvPr>
            <p:ph type="body" idx="1"/>
          </p:nvPr>
        </p:nvSpPr>
        <p:spPr>
          <a:xfrm>
            <a:off x="457647" y="1200486"/>
            <a:ext cx="6064376" cy="358136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8" name="Shape 5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606" name="Shape 606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 lIns="31875" tIns="31875" rIns="31875" bIns="31875"/>
          <a:lstStyle>
            <a:lvl1pPr marL="0" indent="0">
              <a:defRPr sz="2100"/>
            </a:lvl1pPr>
            <a:lvl2pPr marL="0">
              <a:defRPr sz="2100"/>
            </a:lvl2pPr>
            <a:lvl3pPr marL="0">
              <a:defRPr sz="2100"/>
            </a:lvl3pPr>
            <a:lvl4pPr marL="0">
              <a:defRPr sz="2100"/>
            </a:lvl4pPr>
            <a:lvl5pPr marL="0"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7" name="Shape 6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>
            <p:ph type="title"/>
          </p:nvPr>
        </p:nvSpPr>
        <p:spPr>
          <a:xfrm>
            <a:off x="446483" y="743399"/>
            <a:ext cx="4125518" cy="1741291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615" name="Shape 615"/>
          <p:cNvSpPr/>
          <p:nvPr>
            <p:ph type="body" sz="quarter" idx="1"/>
          </p:nvPr>
        </p:nvSpPr>
        <p:spPr>
          <a:xfrm>
            <a:off x="446483" y="2524871"/>
            <a:ext cx="4125518" cy="1741291"/>
          </a:xfrm>
          <a:prstGeom prst="rect">
            <a:avLst/>
          </a:prstGeom>
        </p:spPr>
        <p:txBody>
          <a:bodyPr lIns="31875" tIns="31875" rIns="31875" bIns="31875"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6" name="Shape 6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 lIns="31875" tIns="31875" rIns="31875" bIns="31875"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624" name="Shape 624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>
              <a:defRPr sz="1300"/>
            </a:lvl1pPr>
            <a:lvl2pPr marL="0">
              <a:defRPr sz="1300"/>
            </a:lvl2pPr>
            <a:lvl3pPr marL="0">
              <a:defRPr sz="1300"/>
            </a:lvl3pPr>
            <a:lvl4pPr marL="0">
              <a:defRPr sz="1300"/>
            </a:lvl4pPr>
            <a:lvl5pPr marL="0"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5" name="Shape 6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>
            <p:ph type="title"/>
          </p:nvPr>
        </p:nvSpPr>
        <p:spPr>
          <a:xfrm>
            <a:off x="446483" y="743399"/>
            <a:ext cx="4125518" cy="1741291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633" name="Shape 633"/>
          <p:cNvSpPr/>
          <p:nvPr>
            <p:ph type="body" sz="quarter" idx="1"/>
          </p:nvPr>
        </p:nvSpPr>
        <p:spPr>
          <a:xfrm>
            <a:off x="446483" y="2524871"/>
            <a:ext cx="2009183" cy="1741291"/>
          </a:xfrm>
          <a:prstGeom prst="rect">
            <a:avLst/>
          </a:prstGeom>
        </p:spPr>
        <p:txBody>
          <a:bodyPr lIns="31875" tIns="31875" rIns="31875" bIns="31875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4" name="Shape 6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642" name="Shape 642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>
              <a:defRPr b="1" sz="1500"/>
            </a:lvl1pPr>
            <a:lvl2pPr marL="0">
              <a:defRPr b="1" sz="1500"/>
            </a:lvl2pPr>
            <a:lvl3pPr marL="0">
              <a:defRPr b="1" sz="1500"/>
            </a:lvl3pPr>
            <a:lvl4pPr marL="0">
              <a:defRPr b="1" sz="1500"/>
            </a:lvl4pPr>
            <a:lvl5pPr marL="0"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3" name="Shape 643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lIns="31875" tIns="31875" rIns="31875" bIns="31875" anchor="b"/>
          <a:lstStyle/>
          <a:p>
            <a:pPr/>
          </a:p>
        </p:txBody>
      </p:sp>
      <p:sp>
        <p:nvSpPr>
          <p:cNvPr id="644" name="Shape 6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type="title"/>
          </p:nvPr>
        </p:nvSpPr>
        <p:spPr>
          <a:xfrm>
            <a:off x="446483" y="743399"/>
            <a:ext cx="4125518" cy="1741291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652" name="Shape 6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667" name="Shape 667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 lIns="31875" tIns="31875" rIns="31875" bIns="31875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8" name="Shape 668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 lIns="31875" tIns="31875" rIns="31875" bIns="31875"/>
          <a:lstStyle/>
          <a:p>
            <a:pPr/>
          </a:p>
        </p:txBody>
      </p:sp>
      <p:sp>
        <p:nvSpPr>
          <p:cNvPr id="669" name="Shape 6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677" name="Shape 677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78" name="Shape 678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 lIns="31875" tIns="31875" rIns="31875" bIns="31875"/>
          <a:lstStyle>
            <a:lvl1pPr marL="0" indent="0">
              <a:defRPr sz="900"/>
            </a:lvl1pPr>
            <a:lvl2pPr marL="0">
              <a:defRPr sz="900"/>
            </a:lvl2pPr>
            <a:lvl3pPr marL="0">
              <a:defRPr sz="900"/>
            </a:lvl3pPr>
            <a:lvl4pPr marL="0">
              <a:defRPr sz="900"/>
            </a:lvl4pPr>
            <a:lvl5pPr marL="0"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9" name="Shape 6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/>
          <p:nvPr>
            <p:ph type="title"/>
          </p:nvPr>
        </p:nvSpPr>
        <p:spPr>
          <a:xfrm>
            <a:off x="446483" y="743399"/>
            <a:ext cx="4125518" cy="1741291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687" name="Shape 687"/>
          <p:cNvSpPr/>
          <p:nvPr>
            <p:ph type="body" sz="quarter" idx="1"/>
          </p:nvPr>
        </p:nvSpPr>
        <p:spPr>
          <a:xfrm>
            <a:off x="446483" y="2524871"/>
            <a:ext cx="4125518" cy="1741291"/>
          </a:xfrm>
          <a:prstGeom prst="rect">
            <a:avLst/>
          </a:prstGeom>
        </p:spPr>
        <p:txBody>
          <a:bodyPr lIns="31875" tIns="31875" rIns="31875" bIns="31875"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8" name="Shape 6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type="title"/>
          </p:nvPr>
        </p:nvSpPr>
        <p:spPr>
          <a:xfrm>
            <a:off x="3540621" y="743394"/>
            <a:ext cx="1031381" cy="3522766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696" name="Shape 696"/>
          <p:cNvSpPr/>
          <p:nvPr>
            <p:ph type="body" sz="half" idx="1"/>
          </p:nvPr>
        </p:nvSpPr>
        <p:spPr>
          <a:xfrm>
            <a:off x="446485" y="743394"/>
            <a:ext cx="2986982" cy="3522766"/>
          </a:xfrm>
          <a:prstGeom prst="rect">
            <a:avLst/>
          </a:prstGeom>
        </p:spPr>
        <p:txBody>
          <a:bodyPr lIns="31875" tIns="31875" rIns="31875" bIns="31875"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7" name="Shape 6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705" name="Shape 705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 lIns="31875" tIns="31875" rIns="31875" bIns="31875"/>
          <a:lstStyle>
            <a:lvl1pPr marL="0" indent="0">
              <a:defRPr sz="2100"/>
            </a:lvl1pPr>
            <a:lvl2pPr marL="0">
              <a:defRPr sz="2100"/>
            </a:lvl2pPr>
            <a:lvl3pPr marL="0">
              <a:defRPr sz="2100"/>
            </a:lvl3pPr>
            <a:lvl4pPr marL="0">
              <a:defRPr sz="2100"/>
            </a:lvl4pPr>
            <a:lvl5pPr marL="0"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6" name="Shape 7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>
            <p:ph type="title"/>
          </p:nvPr>
        </p:nvSpPr>
        <p:spPr>
          <a:xfrm>
            <a:off x="446483" y="743399"/>
            <a:ext cx="4125518" cy="1741291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714" name="Shape 714"/>
          <p:cNvSpPr/>
          <p:nvPr>
            <p:ph type="body" sz="quarter" idx="1"/>
          </p:nvPr>
        </p:nvSpPr>
        <p:spPr>
          <a:xfrm>
            <a:off x="446483" y="2524871"/>
            <a:ext cx="4125518" cy="1741291"/>
          </a:xfrm>
          <a:prstGeom prst="rect">
            <a:avLst/>
          </a:prstGeom>
        </p:spPr>
        <p:txBody>
          <a:bodyPr lIns="31875" tIns="31875" rIns="31875" bIns="31875"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5" name="Shape 7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 lIns="31875" tIns="31875" rIns="31875" bIns="31875"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723" name="Shape 723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>
              <a:defRPr sz="1300"/>
            </a:lvl1pPr>
            <a:lvl2pPr marL="0">
              <a:defRPr sz="1300"/>
            </a:lvl2pPr>
            <a:lvl3pPr marL="0">
              <a:defRPr sz="1300"/>
            </a:lvl3pPr>
            <a:lvl4pPr marL="0">
              <a:defRPr sz="1300"/>
            </a:lvl4pPr>
            <a:lvl5pPr marL="0"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4" name="Shape 7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type="title"/>
          </p:nvPr>
        </p:nvSpPr>
        <p:spPr>
          <a:xfrm>
            <a:off x="446483" y="743399"/>
            <a:ext cx="4125518" cy="1741291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732" name="Shape 732"/>
          <p:cNvSpPr/>
          <p:nvPr>
            <p:ph type="body" sz="quarter" idx="1"/>
          </p:nvPr>
        </p:nvSpPr>
        <p:spPr>
          <a:xfrm>
            <a:off x="446483" y="2524871"/>
            <a:ext cx="2009183" cy="1741291"/>
          </a:xfrm>
          <a:prstGeom prst="rect">
            <a:avLst/>
          </a:prstGeom>
        </p:spPr>
        <p:txBody>
          <a:bodyPr lIns="31875" tIns="31875" rIns="31875" bIns="31875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3" name="Shape 7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741" name="Shape 741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lIns="31875" tIns="31875" rIns="31875" bIns="31875" anchor="b"/>
          <a:lstStyle>
            <a:lvl1pPr marL="0" indent="0">
              <a:defRPr b="1" sz="1500"/>
            </a:lvl1pPr>
            <a:lvl2pPr marL="0">
              <a:defRPr b="1" sz="1500"/>
            </a:lvl2pPr>
            <a:lvl3pPr marL="0">
              <a:defRPr b="1" sz="1500"/>
            </a:lvl3pPr>
            <a:lvl4pPr marL="0">
              <a:defRPr b="1" sz="1500"/>
            </a:lvl4pPr>
            <a:lvl5pPr marL="0"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2" name="Shape 742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lIns="31875" tIns="31875" rIns="31875" bIns="31875" anchor="b"/>
          <a:lstStyle/>
          <a:p>
            <a:pPr/>
          </a:p>
        </p:txBody>
      </p:sp>
      <p:sp>
        <p:nvSpPr>
          <p:cNvPr id="743" name="Shape 7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type="title"/>
          </p:nvPr>
        </p:nvSpPr>
        <p:spPr>
          <a:xfrm>
            <a:off x="446483" y="743399"/>
            <a:ext cx="4125518" cy="1741291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751" name="Shape 7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766" name="Shape 766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 lIns="31875" tIns="31875" rIns="31875" bIns="31875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7" name="Shape 767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 lIns="31875" tIns="31875" rIns="31875" bIns="31875"/>
          <a:lstStyle/>
          <a:p>
            <a:pPr/>
          </a:p>
        </p:txBody>
      </p:sp>
      <p:sp>
        <p:nvSpPr>
          <p:cNvPr id="768" name="Shape 7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776" name="Shape 776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77" name="Shape 777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 lIns="31875" tIns="31875" rIns="31875" bIns="31875"/>
          <a:lstStyle>
            <a:lvl1pPr marL="0" indent="0">
              <a:defRPr sz="900"/>
            </a:lvl1pPr>
            <a:lvl2pPr marL="0">
              <a:defRPr sz="900"/>
            </a:lvl2pPr>
            <a:lvl3pPr marL="0">
              <a:defRPr sz="900"/>
            </a:lvl3pPr>
            <a:lvl4pPr marL="0">
              <a:defRPr sz="900"/>
            </a:lvl4pPr>
            <a:lvl5pPr marL="0"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8" name="Shape 7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>
            <p:ph type="title"/>
          </p:nvPr>
        </p:nvSpPr>
        <p:spPr>
          <a:xfrm>
            <a:off x="446483" y="743399"/>
            <a:ext cx="4125518" cy="1741291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786" name="Shape 786"/>
          <p:cNvSpPr/>
          <p:nvPr>
            <p:ph type="body" sz="quarter" idx="1"/>
          </p:nvPr>
        </p:nvSpPr>
        <p:spPr>
          <a:xfrm>
            <a:off x="446483" y="2524871"/>
            <a:ext cx="4125518" cy="1741291"/>
          </a:xfrm>
          <a:prstGeom prst="rect">
            <a:avLst/>
          </a:prstGeom>
        </p:spPr>
        <p:txBody>
          <a:bodyPr lIns="31875" tIns="31875" rIns="31875" bIns="31875"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7" name="Shape 7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/>
          <p:nvPr>
            <p:ph type="title"/>
          </p:nvPr>
        </p:nvSpPr>
        <p:spPr>
          <a:xfrm>
            <a:off x="3540621" y="743394"/>
            <a:ext cx="1031381" cy="3522766"/>
          </a:xfrm>
          <a:prstGeom prst="rect">
            <a:avLst/>
          </a:prstGeom>
        </p:spPr>
        <p:txBody>
          <a:bodyPr lIns="31875" tIns="31875" rIns="31875" bIns="31875"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795" name="Shape 795"/>
          <p:cNvSpPr/>
          <p:nvPr>
            <p:ph type="body" sz="half" idx="1"/>
          </p:nvPr>
        </p:nvSpPr>
        <p:spPr>
          <a:xfrm>
            <a:off x="446485" y="743394"/>
            <a:ext cx="2986982" cy="3522766"/>
          </a:xfrm>
          <a:prstGeom prst="rect">
            <a:avLst/>
          </a:prstGeom>
        </p:spPr>
        <p:txBody>
          <a:bodyPr lIns="31875" tIns="31875" rIns="31875" bIns="31875"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6" name="Shape 7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/>
          <p:nvPr>
            <p:ph type="title"/>
          </p:nvPr>
        </p:nvSpPr>
        <p:spPr>
          <a:xfrm>
            <a:off x="685354" y="1598138"/>
            <a:ext cx="7773293" cy="1102537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804" name="Shape 804"/>
          <p:cNvSpPr/>
          <p:nvPr>
            <p:ph type="body" sz="quarter" idx="1"/>
          </p:nvPr>
        </p:nvSpPr>
        <p:spPr>
          <a:xfrm>
            <a:off x="1371824" y="2914985"/>
            <a:ext cx="6400354" cy="13143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defRPr sz="2600"/>
            </a:lvl1pPr>
            <a:lvl2pPr marL="0">
              <a:spcBef>
                <a:spcPts val="1500"/>
              </a:spcBef>
              <a:defRPr sz="2600"/>
            </a:lvl2pPr>
            <a:lvl3pPr marL="0">
              <a:spcBef>
                <a:spcPts val="1500"/>
              </a:spcBef>
              <a:defRPr sz="2600"/>
            </a:lvl3pPr>
            <a:lvl4pPr marL="0">
              <a:spcBef>
                <a:spcPts val="1500"/>
              </a:spcBef>
              <a:defRPr sz="2600"/>
            </a:lvl4pPr>
            <a:lvl5pPr marL="0">
              <a:spcBef>
                <a:spcPts val="1500"/>
              </a:spcBef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5" name="Shape 8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/>
          <a:lstStyle>
            <a:lvl1pPr marL="0" indent="0">
              <a:defRPr sz="900"/>
            </a:lvl1pPr>
            <a:lvl2pPr marL="0">
              <a:defRPr sz="900"/>
            </a:lvl2pPr>
            <a:lvl3pPr marL="0">
              <a:defRPr sz="900"/>
            </a:lvl3pPr>
            <a:lvl4pPr marL="0">
              <a:defRPr sz="900"/>
            </a:lvl4pPr>
            <a:lvl5pPr marL="0"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813" name="Shape 8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57800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1pPr>
            <a:lvl2pPr marL="836702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2pPr>
            <a:lvl3pPr marL="11156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3pPr>
            <a:lvl4pPr marL="1394507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4pPr>
            <a:lvl5pPr marL="16734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4" name="Shape 8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>
            <p:ph type="title"/>
          </p:nvPr>
        </p:nvSpPr>
        <p:spPr>
          <a:xfrm>
            <a:off x="722189" y="3305102"/>
            <a:ext cx="7772176" cy="1021335"/>
          </a:xfrm>
          <a:prstGeom prst="rect">
            <a:avLst/>
          </a:prstGeom>
        </p:spPr>
        <p:txBody>
          <a:bodyPr lIns="31875" tIns="31875" rIns="31875" bIns="31875"/>
          <a:lstStyle>
            <a:lvl1pPr algn="l">
              <a:defRPr b="1" cap="all" sz="2500"/>
            </a:lvl1pPr>
          </a:lstStyle>
          <a:p>
            <a:pPr/>
            <a:r>
              <a:t>Title Text</a:t>
            </a:r>
          </a:p>
        </p:txBody>
      </p:sp>
      <p:sp>
        <p:nvSpPr>
          <p:cNvPr id="822" name="Shape 822"/>
          <p:cNvSpPr/>
          <p:nvPr>
            <p:ph type="body" sz="quarter" idx="1"/>
          </p:nvPr>
        </p:nvSpPr>
        <p:spPr>
          <a:xfrm>
            <a:off x="722189" y="2179962"/>
            <a:ext cx="7772176" cy="1125143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1500"/>
              </a:spcBef>
              <a:defRPr sz="1300"/>
            </a:lvl1pPr>
            <a:lvl2pPr marL="0" algn="l">
              <a:spcBef>
                <a:spcPts val="1500"/>
              </a:spcBef>
              <a:defRPr sz="1300"/>
            </a:lvl2pPr>
            <a:lvl3pPr marL="0" algn="l">
              <a:spcBef>
                <a:spcPts val="1500"/>
              </a:spcBef>
              <a:defRPr sz="1300"/>
            </a:lvl3pPr>
            <a:lvl4pPr marL="0" algn="l">
              <a:spcBef>
                <a:spcPts val="1500"/>
              </a:spcBef>
              <a:defRPr sz="1300"/>
            </a:lvl4pPr>
            <a:lvl5pPr marL="0" algn="l">
              <a:spcBef>
                <a:spcPts val="1500"/>
              </a:spcBef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3" name="Shape 8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831" name="Shape 831"/>
          <p:cNvSpPr/>
          <p:nvPr>
            <p:ph type="body" sz="half" idx="1"/>
          </p:nvPr>
        </p:nvSpPr>
        <p:spPr>
          <a:xfrm>
            <a:off x="457647" y="1200483"/>
            <a:ext cx="4060777" cy="3393842"/>
          </a:xfrm>
          <a:prstGeom prst="rect">
            <a:avLst/>
          </a:prstGeom>
        </p:spPr>
        <p:txBody>
          <a:bodyPr/>
          <a:lstStyle>
            <a:lvl1pPr marL="557800" indent="-358587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1pPr>
            <a:lvl2pPr marL="908421" indent="-430306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2pPr>
            <a:lvl3pPr marL="1253523" indent="-496506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3pPr>
            <a:lvl4pPr marL="1622699" indent="-586781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4pPr>
            <a:lvl5pPr marL="1901600" indent="-586782" algn="l">
              <a:spcBef>
                <a:spcPts val="1500"/>
              </a:spcBef>
              <a:buSzPct val="171000"/>
              <a:buFont typeface="Gill Sans"/>
              <a:buChar char="•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2" name="Shape 8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840" name="Shape 840"/>
          <p:cNvSpPr/>
          <p:nvPr>
            <p:ph type="body" sz="quarter" idx="1"/>
          </p:nvPr>
        </p:nvSpPr>
        <p:spPr>
          <a:xfrm>
            <a:off x="457647" y="1151093"/>
            <a:ext cx="4039569" cy="479693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1500"/>
              </a:spcBef>
              <a:defRPr b="1" sz="1500"/>
            </a:lvl1pPr>
            <a:lvl2pPr marL="0" algn="l">
              <a:spcBef>
                <a:spcPts val="1500"/>
              </a:spcBef>
              <a:defRPr b="1" sz="1500"/>
            </a:lvl2pPr>
            <a:lvl3pPr marL="0" algn="l">
              <a:spcBef>
                <a:spcPts val="1500"/>
              </a:spcBef>
              <a:defRPr b="1" sz="1500"/>
            </a:lvl3pPr>
            <a:lvl4pPr marL="0" algn="l">
              <a:spcBef>
                <a:spcPts val="1500"/>
              </a:spcBef>
              <a:defRPr b="1" sz="1500"/>
            </a:lvl4pPr>
            <a:lvl5pPr marL="0" algn="l">
              <a:spcBef>
                <a:spcPts val="1500"/>
              </a:spcBef>
              <a:defRPr b="1"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1" name="Shape 841"/>
          <p:cNvSpPr/>
          <p:nvPr>
            <p:ph type="body" sz="quarter" idx="13"/>
          </p:nvPr>
        </p:nvSpPr>
        <p:spPr>
          <a:xfrm>
            <a:off x="4644554" y="1151093"/>
            <a:ext cx="4041801" cy="47969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842" name="Shape 8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850" name="Shape 8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>
            <p:ph type="title"/>
          </p:nvPr>
        </p:nvSpPr>
        <p:spPr>
          <a:xfrm>
            <a:off x="457649" y="205107"/>
            <a:ext cx="3008191" cy="871482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865" name="Shape 865"/>
          <p:cNvSpPr/>
          <p:nvPr>
            <p:ph type="body" idx="1"/>
          </p:nvPr>
        </p:nvSpPr>
        <p:spPr>
          <a:xfrm>
            <a:off x="3575224" y="205104"/>
            <a:ext cx="5111130" cy="4389221"/>
          </a:xfrm>
          <a:prstGeom prst="rect">
            <a:avLst/>
          </a:prstGeom>
        </p:spPr>
        <p:txBody>
          <a:bodyPr/>
          <a:lstStyle>
            <a:lvl1pPr marL="557800" indent="-358587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1pPr>
            <a:lvl2pPr marL="876546" indent="-398431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2pPr>
            <a:lvl3pPr marL="1235134" indent="-478118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3pPr>
            <a:lvl4pPr marL="1587593" indent="-551675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4pPr>
            <a:lvl5pPr marL="1866494" indent="-551675" algn="l">
              <a:spcBef>
                <a:spcPts val="1500"/>
              </a:spcBef>
              <a:buSzPct val="171000"/>
              <a:buFont typeface="Gill Sans"/>
              <a:buChar char="•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6" name="Shape 866"/>
          <p:cNvSpPr/>
          <p:nvPr>
            <p:ph type="body" sz="half" idx="13"/>
          </p:nvPr>
        </p:nvSpPr>
        <p:spPr>
          <a:xfrm>
            <a:off x="457647" y="1076586"/>
            <a:ext cx="3008192" cy="351774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7" name="Shape 8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/>
          <p:nvPr>
            <p:ph type="title"/>
          </p:nvPr>
        </p:nvSpPr>
        <p:spPr>
          <a:xfrm>
            <a:off x="1792637" y="3600617"/>
            <a:ext cx="5486179" cy="425278"/>
          </a:xfrm>
          <a:prstGeom prst="rect">
            <a:avLst/>
          </a:prstGeom>
        </p:spPr>
        <p:txBody>
          <a:bodyPr lIns="31875" tIns="31875" rIns="31875" bIns="31875"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875" name="Shape 875"/>
          <p:cNvSpPr/>
          <p:nvPr>
            <p:ph type="pic" sz="half" idx="13"/>
          </p:nvPr>
        </p:nvSpPr>
        <p:spPr>
          <a:xfrm>
            <a:off x="1792637" y="459601"/>
            <a:ext cx="5486179" cy="30857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6" name="Shape 876"/>
          <p:cNvSpPr/>
          <p:nvPr>
            <p:ph type="body" sz="quarter" idx="1"/>
          </p:nvPr>
        </p:nvSpPr>
        <p:spPr>
          <a:xfrm>
            <a:off x="1792637" y="4025896"/>
            <a:ext cx="5486179" cy="60359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1500"/>
              </a:spcBef>
              <a:defRPr sz="900"/>
            </a:lvl1pPr>
            <a:lvl2pPr marL="0" algn="l">
              <a:spcBef>
                <a:spcPts val="1500"/>
              </a:spcBef>
              <a:defRPr sz="900"/>
            </a:lvl2pPr>
            <a:lvl3pPr marL="0" algn="l">
              <a:spcBef>
                <a:spcPts val="1500"/>
              </a:spcBef>
              <a:defRPr sz="900"/>
            </a:lvl3pPr>
            <a:lvl4pPr marL="0" algn="l">
              <a:spcBef>
                <a:spcPts val="1500"/>
              </a:spcBef>
              <a:defRPr sz="900"/>
            </a:lvl4pPr>
            <a:lvl5pPr marL="0" algn="l">
              <a:spcBef>
                <a:spcPts val="1500"/>
              </a:spcBef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7" name="Shape 8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/>
          <p:nvPr>
            <p:ph type="title"/>
          </p:nvPr>
        </p:nvSpPr>
        <p:spPr>
          <a:xfrm>
            <a:off x="892970" y="133944"/>
            <a:ext cx="7358065" cy="1285876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885" name="Shape 8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57800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1pPr>
            <a:lvl2pPr marL="836702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2pPr>
            <a:lvl3pPr marL="11156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3pPr>
            <a:lvl4pPr marL="1394507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4pPr>
            <a:lvl5pPr marL="16734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6" name="Shape 8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/>
          <p:nvPr>
            <p:ph type="title"/>
          </p:nvPr>
        </p:nvSpPr>
        <p:spPr>
          <a:xfrm>
            <a:off x="6629175" y="133944"/>
            <a:ext cx="2057178" cy="4460381"/>
          </a:xfrm>
          <a:prstGeom prst="rect">
            <a:avLst/>
          </a:prstGeom>
        </p:spPr>
        <p:txBody>
          <a:bodyPr lIns="31875" tIns="31875" rIns="31875" bIns="31875" anchor="ctr"/>
          <a:lstStyle/>
          <a:p>
            <a:pPr/>
            <a:r>
              <a:t>Title Text</a:t>
            </a:r>
          </a:p>
        </p:txBody>
      </p:sp>
      <p:sp>
        <p:nvSpPr>
          <p:cNvPr id="894" name="Shape 894"/>
          <p:cNvSpPr/>
          <p:nvPr>
            <p:ph type="body" idx="1"/>
          </p:nvPr>
        </p:nvSpPr>
        <p:spPr>
          <a:xfrm>
            <a:off x="457647" y="133944"/>
            <a:ext cx="6064376" cy="4460381"/>
          </a:xfrm>
          <a:prstGeom prst="rect">
            <a:avLst/>
          </a:prstGeom>
        </p:spPr>
        <p:txBody>
          <a:bodyPr/>
          <a:lstStyle>
            <a:lvl1pPr marL="557800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1pPr>
            <a:lvl2pPr marL="836702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2pPr>
            <a:lvl3pPr marL="11156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3pPr>
            <a:lvl4pPr marL="1394507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4pPr>
            <a:lvl5pPr marL="1673406" indent="-358587" algn="l">
              <a:spcBef>
                <a:spcPts val="1500"/>
              </a:spcBef>
              <a:buSzPct val="171000"/>
              <a:buFont typeface="Gill Sans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5" name="Shape 8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Relationship Id="rId81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1.xml"/><Relationship Id="rId83" Type="http://schemas.openxmlformats.org/officeDocument/2006/relationships/slideLayout" Target="../slideLayouts/slideLayout82.xml"/><Relationship Id="rId84" Type="http://schemas.openxmlformats.org/officeDocument/2006/relationships/slideLayout" Target="../slideLayouts/slideLayout83.xml"/><Relationship Id="rId85" Type="http://schemas.openxmlformats.org/officeDocument/2006/relationships/slideLayout" Target="../slideLayouts/slideLayout84.xml"/><Relationship Id="rId86" Type="http://schemas.openxmlformats.org/officeDocument/2006/relationships/slideLayout" Target="../slideLayouts/slideLayout85.xml"/><Relationship Id="rId87" Type="http://schemas.openxmlformats.org/officeDocument/2006/relationships/slideLayout" Target="../slideLayouts/slideLayout86.xml"/><Relationship Id="rId88" Type="http://schemas.openxmlformats.org/officeDocument/2006/relationships/slideLayout" Target="../slideLayouts/slideLayout87.xml"/><Relationship Id="rId89" Type="http://schemas.openxmlformats.org/officeDocument/2006/relationships/slideLayout" Target="../slideLayouts/slideLayout88.xml"/><Relationship Id="rId90" Type="http://schemas.openxmlformats.org/officeDocument/2006/relationships/slideLayout" Target="../slideLayouts/slideLayout89.xml"/><Relationship Id="rId91" Type="http://schemas.openxmlformats.org/officeDocument/2006/relationships/slideLayout" Target="../slideLayouts/slideLayout90.xml"/><Relationship Id="rId92" Type="http://schemas.openxmlformats.org/officeDocument/2006/relationships/slideLayout" Target="../slideLayouts/slideLayout91.xml"/><Relationship Id="rId93" Type="http://schemas.openxmlformats.org/officeDocument/2006/relationships/slideLayout" Target="../slideLayouts/slideLayout92.xml"/><Relationship Id="rId94" Type="http://schemas.openxmlformats.org/officeDocument/2006/relationships/slideLayout" Target="../slideLayouts/slideLayout93.xml"/><Relationship Id="rId95" Type="http://schemas.openxmlformats.org/officeDocument/2006/relationships/slideLayout" Target="../slideLayouts/slideLayout94.xml"/><Relationship Id="rId96" Type="http://schemas.openxmlformats.org/officeDocument/2006/relationships/slideLayout" Target="../slideLayouts/slideLayout95.xml"/><Relationship Id="rId97" Type="http://schemas.openxmlformats.org/officeDocument/2006/relationships/slideLayout" Target="../slideLayouts/slideLayout96.xml"/><Relationship Id="rId98" Type="http://schemas.openxmlformats.org/officeDocument/2006/relationships/slideLayout" Target="../slideLayouts/slideLayout97.xml"/><Relationship Id="rId99" Type="http://schemas.openxmlformats.org/officeDocument/2006/relationships/slideLayout" Target="../slideLayouts/slideLayout98.xml"/><Relationship Id="rId100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0.xml"/><Relationship Id="rId102" Type="http://schemas.openxmlformats.org/officeDocument/2006/relationships/slideLayout" Target="../slideLayouts/slideLayout101.xml"/><Relationship Id="rId103" Type="http://schemas.openxmlformats.org/officeDocument/2006/relationships/slideLayout" Target="../slideLayouts/slideLayout102.xml"/><Relationship Id="rId104" Type="http://schemas.openxmlformats.org/officeDocument/2006/relationships/slideLayout" Target="../slideLayouts/slideLayout103.xml"/><Relationship Id="rId105" Type="http://schemas.openxmlformats.org/officeDocument/2006/relationships/slideLayout" Target="../slideLayouts/slideLayout104.xml"/><Relationship Id="rId106" Type="http://schemas.openxmlformats.org/officeDocument/2006/relationships/slideLayout" Target="../slideLayouts/slideLayout105.xml"/><Relationship Id="rId107" Type="http://schemas.openxmlformats.org/officeDocument/2006/relationships/slideLayout" Target="../slideLayouts/slideLayout106.xml"/><Relationship Id="rId108" Type="http://schemas.openxmlformats.org/officeDocument/2006/relationships/slideLayout" Target="../slideLayouts/slideLayout107.xml"/><Relationship Id="rId109" Type="http://schemas.openxmlformats.org/officeDocument/2006/relationships/slideLayout" Target="../slideLayouts/slideLayout108.xml"/><Relationship Id="rId110" Type="http://schemas.openxmlformats.org/officeDocument/2006/relationships/slideLayout" Target="../slideLayouts/slideLayout109.xml"/><Relationship Id="rId111" Type="http://schemas.openxmlformats.org/officeDocument/2006/relationships/slideLayout" Target="../slideLayouts/slideLayout110.xml"/><Relationship Id="rId112" Type="http://schemas.openxmlformats.org/officeDocument/2006/relationships/slideLayout" Target="../slideLayouts/slideLayout111.xml"/><Relationship Id="rId113" Type="http://schemas.openxmlformats.org/officeDocument/2006/relationships/slideLayout" Target="../slideLayouts/slideLayout112.xml"/><Relationship Id="rId114" Type="http://schemas.openxmlformats.org/officeDocument/2006/relationships/slideLayout" Target="../slideLayouts/slideLayout113.xml"/><Relationship Id="rId115" Type="http://schemas.openxmlformats.org/officeDocument/2006/relationships/slideLayout" Target="../slideLayouts/slideLayout114.xml"/><Relationship Id="rId116" Type="http://schemas.openxmlformats.org/officeDocument/2006/relationships/slideLayout" Target="../slideLayouts/slideLayout115.xml"/><Relationship Id="rId117" Type="http://schemas.openxmlformats.org/officeDocument/2006/relationships/slideLayout" Target="../slideLayouts/slideLayout116.xml"/><Relationship Id="rId118" Type="http://schemas.openxmlformats.org/officeDocument/2006/relationships/slideLayout" Target="../slideLayouts/slideLayout117.xml"/><Relationship Id="rId119" Type="http://schemas.openxmlformats.org/officeDocument/2006/relationships/slideLayout" Target="../slideLayouts/slideLayout118.xml"/><Relationship Id="rId120" Type="http://schemas.openxmlformats.org/officeDocument/2006/relationships/slideLayout" Target="../slideLayouts/slideLayout119.xml"/><Relationship Id="rId121" Type="http://schemas.openxmlformats.org/officeDocument/2006/relationships/slideLayout" Target="../slideLayouts/slideLayout120.xml"/><Relationship Id="rId122" Type="http://schemas.openxmlformats.org/officeDocument/2006/relationships/slideLayout" Target="../slideLayouts/slideLayout121.xml"/><Relationship Id="rId123" Type="http://schemas.openxmlformats.org/officeDocument/2006/relationships/slideLayout" Target="../slideLayouts/slideLayout122.xml"/><Relationship Id="rId124" Type="http://schemas.openxmlformats.org/officeDocument/2006/relationships/slideLayout" Target="../slideLayouts/slideLayout123.xml"/><Relationship Id="rId125" Type="http://schemas.openxmlformats.org/officeDocument/2006/relationships/slideLayout" Target="../slideLayouts/slideLayout124.xml"/><Relationship Id="rId126" Type="http://schemas.openxmlformats.org/officeDocument/2006/relationships/slideLayout" Target="../slideLayouts/slideLayout125.xml"/><Relationship Id="rId127" Type="http://schemas.openxmlformats.org/officeDocument/2006/relationships/slideLayout" Target="../slideLayouts/slideLayout126.xml"/><Relationship Id="rId128" Type="http://schemas.openxmlformats.org/officeDocument/2006/relationships/slideLayout" Target="../slideLayouts/slideLayout127.xml"/><Relationship Id="rId129" Type="http://schemas.openxmlformats.org/officeDocument/2006/relationships/slideLayout" Target="../slideLayouts/slideLayout128.xml"/><Relationship Id="rId130" Type="http://schemas.openxmlformats.org/officeDocument/2006/relationships/slideLayout" Target="../slideLayouts/slideLayout129.xml"/><Relationship Id="rId131" Type="http://schemas.openxmlformats.org/officeDocument/2006/relationships/slideLayout" Target="../slideLayouts/slideLayout130.xml"/><Relationship Id="rId132" Type="http://schemas.openxmlformats.org/officeDocument/2006/relationships/slideLayout" Target="../slideLayouts/slideLayout131.xml"/><Relationship Id="rId133" Type="http://schemas.openxmlformats.org/officeDocument/2006/relationships/slideLayout" Target="../slideLayouts/slideLayout132.xml"/><Relationship Id="rId134" Type="http://schemas.openxmlformats.org/officeDocument/2006/relationships/slideLayout" Target="../slideLayouts/slideLayout133.xml"/><Relationship Id="rId135" Type="http://schemas.openxmlformats.org/officeDocument/2006/relationships/slideLayout" Target="../slideLayouts/slideLayout134.xml"/><Relationship Id="rId136" Type="http://schemas.openxmlformats.org/officeDocument/2006/relationships/slideLayout" Target="../slideLayouts/slideLayout135.xml"/><Relationship Id="rId137" Type="http://schemas.openxmlformats.org/officeDocument/2006/relationships/slideLayout" Target="../slideLayouts/slideLayout136.xml"/><Relationship Id="rId138" Type="http://schemas.openxmlformats.org/officeDocument/2006/relationships/slideLayout" Target="../slideLayouts/slideLayout137.xml"/><Relationship Id="rId139" Type="http://schemas.openxmlformats.org/officeDocument/2006/relationships/slideLayout" Target="../slideLayouts/slideLayout138.xml"/><Relationship Id="rId140" Type="http://schemas.openxmlformats.org/officeDocument/2006/relationships/slideLayout" Target="../slideLayouts/slideLayout139.xml"/><Relationship Id="rId141" Type="http://schemas.openxmlformats.org/officeDocument/2006/relationships/slideLayout" Target="../slideLayouts/slideLayout140.xml"/><Relationship Id="rId142" Type="http://schemas.openxmlformats.org/officeDocument/2006/relationships/slideLayout" Target="../slideLayouts/slideLayout141.xml"/><Relationship Id="rId143" Type="http://schemas.openxmlformats.org/officeDocument/2006/relationships/slideLayout" Target="../slideLayouts/slideLayout142.xml"/><Relationship Id="rId144" Type="http://schemas.openxmlformats.org/officeDocument/2006/relationships/slideLayout" Target="../slideLayouts/slideLayout143.xml"/><Relationship Id="rId145" Type="http://schemas.openxmlformats.org/officeDocument/2006/relationships/slideLayout" Target="../slideLayouts/slideLayout144.xml"/><Relationship Id="rId146" Type="http://schemas.openxmlformats.org/officeDocument/2006/relationships/slideLayout" Target="../slideLayouts/slideLayout145.xml"/><Relationship Id="rId147" Type="http://schemas.openxmlformats.org/officeDocument/2006/relationships/slideLayout" Target="../slideLayouts/slideLayout146.xml"/><Relationship Id="rId148" Type="http://schemas.openxmlformats.org/officeDocument/2006/relationships/slideLayout" Target="../slideLayouts/slideLayout147.xml"/><Relationship Id="rId149" Type="http://schemas.openxmlformats.org/officeDocument/2006/relationships/slideLayout" Target="../slideLayouts/slideLayout148.xml"/><Relationship Id="rId150" Type="http://schemas.openxmlformats.org/officeDocument/2006/relationships/slideLayout" Target="../slideLayouts/slideLayout149.xml"/><Relationship Id="rId151" Type="http://schemas.openxmlformats.org/officeDocument/2006/relationships/slideLayout" Target="../slideLayouts/slideLayout150.xml"/><Relationship Id="rId152" Type="http://schemas.openxmlformats.org/officeDocument/2006/relationships/slideLayout" Target="../slideLayouts/slideLayout151.xml"/><Relationship Id="rId153" Type="http://schemas.openxmlformats.org/officeDocument/2006/relationships/slideLayout" Target="../slideLayouts/slideLayout152.xml"/><Relationship Id="rId154" Type="http://schemas.openxmlformats.org/officeDocument/2006/relationships/slideLayout" Target="../slideLayouts/slideLayout153.xml"/><Relationship Id="rId155" Type="http://schemas.openxmlformats.org/officeDocument/2006/relationships/slideLayout" Target="../slideLayouts/slideLayout15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647" y="205939"/>
            <a:ext cx="8228708" cy="857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686" tIns="28686" rIns="28686" bIns="28686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647" y="1200483"/>
            <a:ext cx="8228708" cy="3393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686" tIns="28686" rIns="28686" bIns="28686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96661" y="4632643"/>
            <a:ext cx="256539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  <p:sldLayoutId id="2147483747" r:id="rId100"/>
    <p:sldLayoutId id="2147483748" r:id="rId101"/>
    <p:sldLayoutId id="2147483749" r:id="rId102"/>
    <p:sldLayoutId id="2147483750" r:id="rId103"/>
    <p:sldLayoutId id="2147483751" r:id="rId104"/>
    <p:sldLayoutId id="2147483752" r:id="rId105"/>
    <p:sldLayoutId id="2147483753" r:id="rId106"/>
    <p:sldLayoutId id="2147483754" r:id="rId107"/>
    <p:sldLayoutId id="2147483755" r:id="rId108"/>
    <p:sldLayoutId id="2147483756" r:id="rId109"/>
    <p:sldLayoutId id="2147483757" r:id="rId110"/>
    <p:sldLayoutId id="2147483758" r:id="rId111"/>
    <p:sldLayoutId id="2147483759" r:id="rId112"/>
    <p:sldLayoutId id="2147483760" r:id="rId113"/>
    <p:sldLayoutId id="2147483761" r:id="rId114"/>
    <p:sldLayoutId id="2147483762" r:id="rId115"/>
    <p:sldLayoutId id="2147483763" r:id="rId116"/>
    <p:sldLayoutId id="2147483764" r:id="rId117"/>
    <p:sldLayoutId id="2147483765" r:id="rId118"/>
    <p:sldLayoutId id="2147483766" r:id="rId119"/>
    <p:sldLayoutId id="2147483767" r:id="rId120"/>
    <p:sldLayoutId id="2147483768" r:id="rId121"/>
    <p:sldLayoutId id="2147483769" r:id="rId122"/>
    <p:sldLayoutId id="2147483770" r:id="rId123"/>
    <p:sldLayoutId id="2147483771" r:id="rId124"/>
    <p:sldLayoutId id="2147483772" r:id="rId125"/>
    <p:sldLayoutId id="2147483773" r:id="rId126"/>
    <p:sldLayoutId id="2147483774" r:id="rId127"/>
    <p:sldLayoutId id="2147483775" r:id="rId128"/>
    <p:sldLayoutId id="2147483776" r:id="rId129"/>
    <p:sldLayoutId id="2147483777" r:id="rId130"/>
    <p:sldLayoutId id="2147483778" r:id="rId131"/>
    <p:sldLayoutId id="2147483779" r:id="rId132"/>
    <p:sldLayoutId id="2147483780" r:id="rId133"/>
    <p:sldLayoutId id="2147483781" r:id="rId134"/>
    <p:sldLayoutId id="2147483782" r:id="rId135"/>
    <p:sldLayoutId id="2147483783" r:id="rId136"/>
    <p:sldLayoutId id="2147483784" r:id="rId137"/>
    <p:sldLayoutId id="2147483785" r:id="rId138"/>
    <p:sldLayoutId id="2147483786" r:id="rId139"/>
    <p:sldLayoutId id="2147483787" r:id="rId140"/>
    <p:sldLayoutId id="2147483788" r:id="rId141"/>
    <p:sldLayoutId id="2147483789" r:id="rId142"/>
    <p:sldLayoutId id="2147483790" r:id="rId143"/>
    <p:sldLayoutId id="2147483791" r:id="rId144"/>
    <p:sldLayoutId id="2147483792" r:id="rId145"/>
    <p:sldLayoutId id="2147483793" r:id="rId146"/>
    <p:sldLayoutId id="2147483794" r:id="rId147"/>
    <p:sldLayoutId id="2147483795" r:id="rId148"/>
    <p:sldLayoutId id="2147483796" r:id="rId149"/>
    <p:sldLayoutId id="2147483797" r:id="rId150"/>
    <p:sldLayoutId id="2147483798" r:id="rId151"/>
    <p:sldLayoutId id="2147483799" r:id="rId152"/>
    <p:sldLayoutId id="2147483800" r:id="rId153"/>
    <p:sldLayoutId id="2147483801" r:id="rId154"/>
    <p:sldLayoutId id="2147483802" r:id="rId15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215152" marR="0" indent="-215152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215152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215152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15152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15152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215152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215152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215152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215152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Shape 1399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0" name="Shape 1400"/>
          <p:cNvSpPr/>
          <p:nvPr>
            <p:ph type="body" idx="1"/>
          </p:nvPr>
        </p:nvSpPr>
        <p:spPr>
          <a:xfrm>
            <a:off x="457647" y="1200486"/>
            <a:ext cx="8228708" cy="2978612"/>
          </a:xfrm>
          <a:prstGeom prst="rect">
            <a:avLst/>
          </a:prstGeom>
        </p:spPr>
        <p:txBody>
          <a:bodyPr/>
          <a:lstStyle/>
          <a:p>
            <a:pPr marL="0" indent="0"/>
          </a:p>
        </p:txBody>
      </p:sp>
      <p:pic>
        <p:nvPicPr>
          <p:cNvPr id="1401" name="image1.jpeg" descr="tdc_bar_blu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2" name="Shape 1402"/>
          <p:cNvSpPr/>
          <p:nvPr/>
        </p:nvSpPr>
        <p:spPr>
          <a:xfrm>
            <a:off x="1722919" y="954265"/>
            <a:ext cx="5695463" cy="203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600"/>
            </a:pPr>
            <a:r>
              <a:t>Data Structures &amp; Algorithms</a:t>
            </a:r>
          </a:p>
          <a:p>
            <a:pPr>
              <a:defRPr sz="2400"/>
            </a:pPr>
          </a:p>
          <a:p>
            <a:pPr>
              <a:defRPr sz="2400"/>
            </a:pPr>
          </a:p>
          <a:p>
            <a:pPr>
              <a:defRPr sz="2400"/>
            </a:pPr>
          </a:p>
          <a:p>
            <a:pPr>
              <a:defRPr sz="2400"/>
            </a:pPr>
            <a:r>
              <a:t>Mohammad Nayeem Teli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Shape 1428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  <a:r>
              <a:t>NP-complete</a:t>
            </a:r>
          </a:p>
        </p:txBody>
      </p:sp>
      <p:sp>
        <p:nvSpPr>
          <p:cNvPr id="1429" name="Shape 1429"/>
          <p:cNvSpPr/>
          <p:nvPr>
            <p:ph type="body" idx="1"/>
          </p:nvPr>
        </p:nvSpPr>
        <p:spPr>
          <a:xfrm>
            <a:off x="457647" y="1200484"/>
            <a:ext cx="8228708" cy="339384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buSzPct val="100000"/>
              <a:buFont typeface="Arial"/>
              <a:buChar char="•"/>
              <a:defRPr sz="2000"/>
            </a:pPr>
            <a:r>
              <a:t>Our measurement of efficiency is speed. How long does an algorithm take to produce its result.</a:t>
            </a:r>
            <a:br/>
          </a:p>
          <a:p>
            <a:pPr marL="342900" indent="-342900" algn="l">
              <a:buSzPct val="100000"/>
              <a:buFont typeface="Arial"/>
              <a:buChar char="•"/>
              <a:defRPr sz="2000"/>
            </a:pPr>
            <a:r>
              <a:t>There are some problems, for which no efficient solution is known.</a:t>
            </a:r>
          </a:p>
          <a:p>
            <a:pPr lvl="1" marL="593912" indent="-342900" algn="l">
              <a:buSzPct val="100000"/>
              <a:buFont typeface="Arial"/>
              <a:buChar char="•"/>
              <a:defRPr sz="2000"/>
            </a:pPr>
            <a:r>
              <a:t>NP-complete – No efficient algorithm has ever been found for such problems nor has anyone proven such an algorithm exists.</a:t>
            </a:r>
          </a:p>
          <a:p>
            <a:pPr lvl="1" marL="593912" indent="-342900" algn="l">
              <a:buSzPct val="100000"/>
              <a:buFont typeface="Arial"/>
              <a:buChar char="•"/>
              <a:defRPr sz="2000"/>
            </a:pPr>
            <a:r>
              <a:t>The set of NP-complete algorithms has  a property that if an efficient algorithm exists for any one of them, then efficient algorithms exist for all of them.</a:t>
            </a:r>
          </a:p>
          <a:p>
            <a:pPr lvl="1" marL="593912" indent="-342900" algn="l">
              <a:buSzPct val="100000"/>
              <a:buFont typeface="Arial"/>
              <a:buChar char="•"/>
              <a:defRPr sz="2000"/>
            </a:pPr>
            <a:r>
              <a:t>Several NP-complete problems are similar but not identical.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Traveling-Salesman Problem</a:t>
            </a:r>
          </a:p>
        </p:txBody>
      </p:sp>
      <p:sp>
        <p:nvSpPr>
          <p:cNvPr id="1432" name="Shape 1432"/>
          <p:cNvSpPr/>
          <p:nvPr>
            <p:ph type="body" idx="1"/>
          </p:nvPr>
        </p:nvSpPr>
        <p:spPr>
          <a:xfrm>
            <a:off x="457647" y="1200484"/>
            <a:ext cx="8228708" cy="339384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buSzPct val="100000"/>
              <a:buFont typeface="Arial"/>
              <a:buChar char="•"/>
            </a:pPr>
            <a:r>
              <a:t>Consider a delivery company with a central depot.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Each day it loads up each delivery truck at the depot to deliver goods at several addresses.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At the end of the day, each truck must end up back at the depot so that it is ready to be loaded for the next day.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The company wants to select an order of delivery stops that yields the lowest overall distance traveled by each truck.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This is an example of an NP-complete problem.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Shape 1434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1435" name="Shape 1435"/>
          <p:cNvSpPr/>
          <p:nvPr>
            <p:ph type="body" idx="1"/>
          </p:nvPr>
        </p:nvSpPr>
        <p:spPr>
          <a:xfrm>
            <a:off x="457647" y="1200484"/>
            <a:ext cx="8228708" cy="339384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buSzPct val="100000"/>
              <a:buFont typeface="Arial"/>
              <a:buChar char="•"/>
              <a:defRPr sz="2200"/>
            </a:pPr>
            <a:r>
              <a:t>Give a real-world example that requires sorting</a:t>
            </a:r>
          </a:p>
          <a:p>
            <a:pPr marL="342900" indent="-342900" algn="l">
              <a:buSzPct val="100000"/>
              <a:buFont typeface="Arial"/>
              <a:buChar char="•"/>
              <a:defRPr sz="2200"/>
            </a:pPr>
            <a:r>
              <a:t>Other than speed, what other measures of efficiency might one use in a real-world setting</a:t>
            </a:r>
          </a:p>
          <a:p>
            <a:pPr marL="342900" indent="-342900" algn="l">
              <a:buSzPct val="100000"/>
              <a:buFont typeface="Arial"/>
              <a:buChar char="•"/>
              <a:defRPr sz="2200"/>
            </a:pPr>
            <a:r>
              <a:t>Select a data-structure that you have seen previously and discuss its strengths and limitations</a:t>
            </a:r>
          </a:p>
          <a:p>
            <a:pPr marL="342900" indent="-342900" algn="l">
              <a:buSzPct val="100000"/>
              <a:buFont typeface="Arial"/>
              <a:buChar char="•"/>
              <a:defRPr sz="2200"/>
            </a:pPr>
            <a:r>
              <a:t>How are the shortest path and traveling-salesman problem given above similar? How are they different?</a:t>
            </a:r>
          </a:p>
          <a:p>
            <a:pPr marL="342900" indent="-342900" algn="l">
              <a:buSzPct val="100000"/>
              <a:buFont typeface="Arial"/>
              <a:buChar char="•"/>
              <a:defRPr sz="2200"/>
            </a:pPr>
            <a:r>
              <a:t>Come up with a real-world problem in which only the best solution will do. Then come up with one in which approximately best solution is good enough.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Shape 1437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  <a:r>
              <a:t>Efficiency to sort n items</a:t>
            </a:r>
          </a:p>
        </p:txBody>
      </p:sp>
      <p:sp>
        <p:nvSpPr>
          <p:cNvPr id="1438" name="Shape 1438"/>
          <p:cNvSpPr/>
          <p:nvPr>
            <p:ph type="body" idx="1"/>
          </p:nvPr>
        </p:nvSpPr>
        <p:spPr>
          <a:xfrm>
            <a:off x="457647" y="1200484"/>
            <a:ext cx="8228708" cy="339384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buSzPct val="100000"/>
              <a:buFont typeface="Arial"/>
              <a:buChar char="•"/>
            </a:pPr>
            <a:r>
              <a:t>Insertion sort </a:t>
            </a:r>
          </a:p>
          <a:p>
            <a:pPr lvl="1" marL="593912" indent="-342900" algn="l">
              <a:buSzPct val="100000"/>
              <a:buFont typeface="Arial"/>
              <a:buChar char="•"/>
            </a:pPr>
            <a:r>
              <a:t>Time taken c</a:t>
            </a:r>
            <a:r>
              <a:rPr baseline="-25000"/>
              <a:t>1</a:t>
            </a:r>
            <a:r>
              <a:t>n</a:t>
            </a:r>
            <a:r>
              <a:rPr baseline="30000"/>
              <a:t>2</a:t>
            </a:r>
            <a:r>
              <a:t> 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Merge sort</a:t>
            </a:r>
          </a:p>
          <a:p>
            <a:pPr lvl="1" marL="593912" indent="-342900" algn="l">
              <a:buSzPct val="100000"/>
              <a:buFont typeface="Arial"/>
              <a:buChar char="•"/>
            </a:pPr>
            <a:r>
              <a:t>Time taken c</a:t>
            </a:r>
            <a:r>
              <a:rPr baseline="-25000"/>
              <a:t>2 </a:t>
            </a:r>
            <a:r>
              <a:t>n lg</a:t>
            </a:r>
            <a:r>
              <a:rPr baseline="-25000"/>
              <a:t>2</a:t>
            </a:r>
            <a:r>
              <a:t> n</a:t>
            </a:r>
          </a:p>
          <a:p>
            <a:pPr marL="342900" indent="-342900" algn="l">
              <a:buSzPct val="100000"/>
              <a:buFont typeface="Arial"/>
              <a:buChar char="•"/>
            </a:pPr>
          </a:p>
          <a:p>
            <a:pPr marL="342900" indent="-342900" algn="l">
              <a:buSzPct val="100000"/>
              <a:buFont typeface="Arial"/>
              <a:buChar char="•"/>
            </a:pPr>
            <a:r>
              <a:t>Computer A runs faster , 10 billion instructions / second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Computer B runs slower, 10 million instructions / second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Sort 10 million numbers each of 8 bytes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Shape 1440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  <a:r>
              <a:t>Efficiency</a:t>
            </a:r>
          </a:p>
        </p:txBody>
      </p:sp>
      <p:sp>
        <p:nvSpPr>
          <p:cNvPr id="1441" name="Shape 1441"/>
          <p:cNvSpPr/>
          <p:nvPr>
            <p:ph type="body" idx="1"/>
          </p:nvPr>
        </p:nvSpPr>
        <p:spPr>
          <a:xfrm>
            <a:off x="457647" y="1200484"/>
            <a:ext cx="8228708" cy="339384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buSzPct val="100000"/>
              <a:buFont typeface="Arial"/>
              <a:buChar char="•"/>
            </a:pPr>
            <a:r>
              <a:t>Computer A runs faster , 10 billion instructions / second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Computer B runs slower, 10 million instructions / second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Sort 10 million numbers each of 8 bytes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2n</a:t>
            </a:r>
            <a:r>
              <a:rPr baseline="30000"/>
              <a:t>2</a:t>
            </a:r>
            <a:r>
              <a:t> instructions to sort n numbers for computer A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50 n lg n instructions for computer B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To sort 10 million numbers computer A takes</a:t>
            </a:r>
          </a:p>
          <a:p>
            <a:pPr lvl="1" marL="593912" indent="-342900" algn="l">
              <a:buSzPct val="100000"/>
              <a:buFont typeface="Arial"/>
              <a:buChar char="•"/>
            </a:pPr>
            <a:r>
              <a:t>2 * (10</a:t>
            </a:r>
            <a:r>
              <a:rPr baseline="30000"/>
              <a:t>7</a:t>
            </a:r>
            <a:r>
              <a:t>)</a:t>
            </a:r>
            <a:r>
              <a:rPr baseline="30000"/>
              <a:t>2</a:t>
            </a:r>
            <a:r>
              <a:t> instructions / 10</a:t>
            </a:r>
            <a:r>
              <a:rPr baseline="30000"/>
              <a:t>10</a:t>
            </a:r>
            <a:r>
              <a:t> instructions/second = </a:t>
            </a:r>
            <a:br/>
            <a:r>
              <a:t>20,000 s (more than 5.5 hours)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Shape 1443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  <a:r>
              <a:t>Efficiency</a:t>
            </a:r>
          </a:p>
        </p:txBody>
      </p:sp>
      <p:sp>
        <p:nvSpPr>
          <p:cNvPr id="1444" name="Shape 1444"/>
          <p:cNvSpPr/>
          <p:nvPr>
            <p:ph type="body" idx="1"/>
          </p:nvPr>
        </p:nvSpPr>
        <p:spPr>
          <a:xfrm>
            <a:off x="457647" y="1200484"/>
            <a:ext cx="8228708" cy="339384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buSzPct val="100000"/>
              <a:buFont typeface="Arial"/>
              <a:buChar char="•"/>
            </a:pPr>
            <a:r>
              <a:t>Computer A runs faster , 10 billion instructions / second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Computer B runs slower, 10 million instructions / second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Sort 10 million numbers each of 8 bytes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2n</a:t>
            </a:r>
            <a:r>
              <a:rPr baseline="30000"/>
              <a:t>2</a:t>
            </a:r>
            <a:r>
              <a:t> instructions to sort n numbers for computer A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50 n lg n instructions for computer B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To sort 10 million numbers computer B takes</a:t>
            </a:r>
          </a:p>
          <a:p>
            <a:pPr lvl="1" marL="593912" indent="-342900" algn="l">
              <a:buSzPct val="100000"/>
              <a:buFont typeface="Arial"/>
              <a:buChar char="•"/>
            </a:pPr>
            <a:r>
              <a:t>50 * (10</a:t>
            </a:r>
            <a:r>
              <a:rPr baseline="30000"/>
              <a:t>7</a:t>
            </a:r>
            <a:r>
              <a:t>)</a:t>
            </a:r>
            <a:r>
              <a:rPr baseline="30000"/>
              <a:t> </a:t>
            </a:r>
            <a:r>
              <a:t> lg 10</a:t>
            </a:r>
            <a:r>
              <a:rPr baseline="30000"/>
              <a:t>7</a:t>
            </a:r>
            <a:r>
              <a:t> instructions / 10</a:t>
            </a:r>
            <a:r>
              <a:rPr baseline="30000"/>
              <a:t>7</a:t>
            </a:r>
            <a:r>
              <a:t> instructions/second = </a:t>
            </a:r>
            <a:br/>
            <a:r>
              <a:t>1163 s (less than 20 minutes)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Shape 1446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  <a:r>
              <a:t>Problem</a:t>
            </a:r>
          </a:p>
        </p:txBody>
      </p:sp>
      <p:sp>
        <p:nvSpPr>
          <p:cNvPr id="1447" name="Shape 1447"/>
          <p:cNvSpPr/>
          <p:nvPr>
            <p:ph type="body" idx="1"/>
          </p:nvPr>
        </p:nvSpPr>
        <p:spPr>
          <a:xfrm>
            <a:off x="457647" y="1200484"/>
            <a:ext cx="8228708" cy="339384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buSzPct val="100000"/>
              <a:buFont typeface="Arial"/>
              <a:buChar char="•"/>
            </a:pPr>
            <a:r>
              <a:t>Suppose we are comparing implementations of insertion sort and merge sort on the same machine. For inputs of size </a:t>
            </a:r>
            <a:r>
              <a:rPr i="1"/>
              <a:t>n</a:t>
            </a:r>
            <a:r>
              <a:t>, insertion sort runs in 8</a:t>
            </a:r>
            <a:r>
              <a:rPr i="1"/>
              <a:t>n</a:t>
            </a:r>
            <a:r>
              <a:rPr baseline="30000"/>
              <a:t>2</a:t>
            </a:r>
            <a:r>
              <a:t> steps, while merge sort runs in 64</a:t>
            </a:r>
            <a:r>
              <a:rPr i="1"/>
              <a:t>n</a:t>
            </a:r>
            <a:r>
              <a:t> lg </a:t>
            </a:r>
            <a:r>
              <a:rPr i="1"/>
              <a:t>n</a:t>
            </a:r>
            <a:r>
              <a:t> steps. For which values of </a:t>
            </a:r>
            <a:r>
              <a:rPr i="1"/>
              <a:t>n</a:t>
            </a:r>
            <a:r>
              <a:t> does insertion sort beat merge sort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405" name="Shape 1405"/>
          <p:cNvSpPr/>
          <p:nvPr>
            <p:ph type="body" idx="1"/>
          </p:nvPr>
        </p:nvSpPr>
        <p:spPr>
          <a:xfrm>
            <a:off x="457647" y="1200484"/>
            <a:ext cx="8228708" cy="3393840"/>
          </a:xfrm>
          <a:prstGeom prst="rect">
            <a:avLst/>
          </a:prstGeom>
        </p:spPr>
        <p:txBody>
          <a:bodyPr/>
          <a:lstStyle/>
          <a:p>
            <a:pPr algn="l"/>
            <a:r>
              <a:t>	Algorithm –</a:t>
            </a:r>
          </a:p>
          <a:p>
            <a:pPr algn="l"/>
            <a:r>
              <a:t>A sequence of computational steps that transform the input into the output</a:t>
            </a:r>
          </a:p>
          <a:p>
            <a:pPr algn="l"/>
          </a:p>
          <a:p>
            <a:pPr marL="342900" indent="-342900" algn="l">
              <a:buSzPct val="100000"/>
              <a:buFont typeface="Arial"/>
              <a:buChar char="•"/>
            </a:pPr>
            <a:r>
              <a:t>It is a computational procedure  that takes some value, or set of values, as input and produces some value, or set of values, as output.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Shape 1407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1408" name="Shape 1408"/>
          <p:cNvSpPr/>
          <p:nvPr>
            <p:ph type="body" idx="1"/>
          </p:nvPr>
        </p:nvSpPr>
        <p:spPr>
          <a:xfrm>
            <a:off x="457647" y="1200484"/>
            <a:ext cx="8228708" cy="3393840"/>
          </a:xfrm>
          <a:prstGeom prst="rect">
            <a:avLst/>
          </a:prstGeom>
        </p:spPr>
        <p:txBody>
          <a:bodyPr/>
          <a:lstStyle/>
          <a:p>
            <a:pPr algn="l">
              <a:defRPr b="1"/>
            </a:pPr>
            <a:r>
              <a:t>Input:</a:t>
            </a:r>
            <a:r>
              <a:rPr b="0"/>
              <a:t> A sequence of n numbers &lt; a</a:t>
            </a:r>
            <a:r>
              <a:rPr b="0" baseline="-25000"/>
              <a:t>1</a:t>
            </a:r>
            <a:r>
              <a:rPr b="0"/>
              <a:t>, a</a:t>
            </a:r>
            <a:r>
              <a:rPr b="0" baseline="-25000"/>
              <a:t>2</a:t>
            </a:r>
            <a:r>
              <a:rPr b="0"/>
              <a:t>, … , a</a:t>
            </a:r>
            <a:r>
              <a:rPr b="0" baseline="-25000"/>
              <a:t>n</a:t>
            </a:r>
            <a:r>
              <a:rPr b="0"/>
              <a:t> &gt;.</a:t>
            </a:r>
            <a:endParaRPr b="0"/>
          </a:p>
          <a:p>
            <a:pPr algn="l">
              <a:defRPr b="1"/>
            </a:pPr>
          </a:p>
          <a:p>
            <a:pPr algn="l">
              <a:defRPr b="1"/>
            </a:pPr>
            <a:r>
              <a:t>Output</a:t>
            </a:r>
            <a:r>
              <a:rPr b="0"/>
              <a:t>: A permutation (reordering) &lt; a</a:t>
            </a:r>
            <a:r>
              <a:rPr b="0" baseline="-25000"/>
              <a:t>1</a:t>
            </a:r>
            <a:r>
              <a:rPr b="0"/>
              <a:t>’, a</a:t>
            </a:r>
            <a:r>
              <a:rPr b="0" baseline="-25000"/>
              <a:t>2</a:t>
            </a:r>
            <a:r>
              <a:rPr b="0"/>
              <a:t>’, … , a</a:t>
            </a:r>
            <a:r>
              <a:rPr b="0" baseline="-25000"/>
              <a:t>n</a:t>
            </a:r>
            <a:r>
              <a:rPr b="0"/>
              <a:t>’&gt; of the input sequence such that a</a:t>
            </a:r>
            <a:r>
              <a:rPr b="0" baseline="-25000"/>
              <a:t>1</a:t>
            </a:r>
            <a:r>
              <a:rPr b="0"/>
              <a:t>’&lt;= a</a:t>
            </a:r>
            <a:r>
              <a:rPr b="0" baseline="-25000"/>
              <a:t>2</a:t>
            </a:r>
            <a:r>
              <a:rPr b="0"/>
              <a:t>’ &lt;= … , a</a:t>
            </a:r>
            <a:r>
              <a:rPr b="0" baseline="-25000"/>
              <a:t>n</a:t>
            </a:r>
            <a:r>
              <a:rPr b="0"/>
              <a:t>’.</a:t>
            </a:r>
            <a:endParaRPr b="0"/>
          </a:p>
          <a:p>
            <a:pPr algn="l"/>
          </a:p>
          <a:p>
            <a:pPr algn="l"/>
            <a:r>
              <a:t>Input sequence &lt;31,45,59,26,41,58&gt;, a sorting algorithm would return &lt;26,31,41,45,58,59&gt; </a:t>
            </a:r>
          </a:p>
          <a:p>
            <a:pPr algn="l"/>
            <a:r>
              <a:t>This is an instance of the sorting problem.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  <a:r>
              <a:t>Correct Algorithm</a:t>
            </a:r>
          </a:p>
        </p:txBody>
      </p:sp>
      <p:sp>
        <p:nvSpPr>
          <p:cNvPr id="1411" name="Shape 1411"/>
          <p:cNvSpPr/>
          <p:nvPr>
            <p:ph type="body" idx="1"/>
          </p:nvPr>
        </p:nvSpPr>
        <p:spPr>
          <a:xfrm>
            <a:off x="457647" y="1200484"/>
            <a:ext cx="8228708" cy="3393840"/>
          </a:xfrm>
          <a:prstGeom prst="rect">
            <a:avLst/>
          </a:prstGeom>
        </p:spPr>
        <p:txBody>
          <a:bodyPr/>
          <a:lstStyle/>
          <a:p>
            <a:pPr algn="l"/>
            <a:r>
              <a:t>   An algorithm that halts with a correct output for every input instance</a:t>
            </a:r>
          </a:p>
          <a:p>
            <a:pPr algn="l"/>
          </a:p>
          <a:p>
            <a:pPr algn="l"/>
            <a:r>
              <a:t>   Incorrect algorithm may not halt at all on some input instances, or it might halt with an incorrect output.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Problems solved by Algorithms</a:t>
            </a:r>
          </a:p>
        </p:txBody>
      </p:sp>
      <p:sp>
        <p:nvSpPr>
          <p:cNvPr id="1414" name="Shape 1414"/>
          <p:cNvSpPr/>
          <p:nvPr>
            <p:ph type="body" idx="1"/>
          </p:nvPr>
        </p:nvSpPr>
        <p:spPr>
          <a:xfrm>
            <a:off x="457647" y="1200484"/>
            <a:ext cx="8228708" cy="339384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buSzPct val="100000"/>
              <a:buFont typeface="Arial"/>
              <a:buChar char="•"/>
            </a:pPr>
            <a:r>
              <a:t>The Human Genome Project</a:t>
            </a:r>
          </a:p>
          <a:p>
            <a:pPr lvl="1" marL="593912" indent="-342900" algn="l">
              <a:buSzPct val="100000"/>
              <a:buFont typeface="Arial"/>
              <a:buChar char="•"/>
            </a:pPr>
            <a:r>
              <a:t>100,000 genes in human DNA</a:t>
            </a:r>
          </a:p>
          <a:p>
            <a:pPr lvl="1" marL="593912" indent="-342900" algn="l">
              <a:buSzPct val="100000"/>
              <a:buFont typeface="Arial"/>
              <a:buChar char="•"/>
            </a:pPr>
            <a:r>
              <a:t>Sequence of 3 billion chemical base pairs that make up human DNA</a:t>
            </a:r>
            <a:br/>
          </a:p>
          <a:p>
            <a:pPr marL="342900" indent="-342900" algn="l">
              <a:buSzPct val="100000"/>
              <a:buFont typeface="Arial"/>
              <a:buChar char="•"/>
            </a:pPr>
            <a:r>
              <a:t>Data on Internet</a:t>
            </a:r>
          </a:p>
          <a:p>
            <a:pPr lvl="1" marL="593912" indent="-342900" algn="l">
              <a:buSzPct val="100000"/>
              <a:buFont typeface="Arial"/>
              <a:buChar char="•"/>
            </a:pPr>
            <a:r>
              <a:t>Managing data traffic </a:t>
            </a:r>
          </a:p>
          <a:p>
            <a:pPr lvl="1" marL="593912" indent="-342900" algn="l">
              <a:buSzPct val="100000"/>
              <a:buFont typeface="Arial"/>
              <a:buChar char="•"/>
            </a:pPr>
            <a:r>
              <a:t>Search engines to find pages, quickly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Problems solved by Algorithms</a:t>
            </a:r>
          </a:p>
        </p:txBody>
      </p:sp>
      <p:sp>
        <p:nvSpPr>
          <p:cNvPr id="1417" name="Shape 1417"/>
          <p:cNvSpPr/>
          <p:nvPr>
            <p:ph type="body" idx="1"/>
          </p:nvPr>
        </p:nvSpPr>
        <p:spPr>
          <a:xfrm>
            <a:off x="457647" y="1200484"/>
            <a:ext cx="8228708" cy="339384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buSzPct val="100000"/>
              <a:buFont typeface="Arial"/>
              <a:buChar char="•"/>
            </a:pPr>
            <a:r>
              <a:t>E-commerce</a:t>
            </a:r>
          </a:p>
          <a:p>
            <a:pPr lvl="1" marL="593912" indent="-342900" algn="l">
              <a:buSzPct val="100000"/>
              <a:buFont typeface="Arial"/>
              <a:buChar char="•"/>
            </a:pPr>
            <a:r>
              <a:t>Credit cards</a:t>
            </a:r>
          </a:p>
          <a:p>
            <a:pPr lvl="1" marL="593912" indent="-342900" algn="l">
              <a:buSzPct val="100000"/>
              <a:buFont typeface="Arial"/>
              <a:buChar char="•"/>
            </a:pPr>
            <a:r>
              <a:t>Cryptography</a:t>
            </a:r>
          </a:p>
          <a:p>
            <a:pPr lvl="1" marL="593912" indent="-342900" algn="l">
              <a:buSzPct val="100000"/>
              <a:buFont typeface="Arial"/>
              <a:buChar char="•"/>
            </a:pPr>
            <a:r>
              <a:t>Numerical algorithms and number theory</a:t>
            </a:r>
            <a:br/>
          </a:p>
          <a:p>
            <a:pPr marL="342900" indent="-342900" algn="l">
              <a:buSzPct val="100000"/>
              <a:buFont typeface="Arial"/>
              <a:buChar char="•"/>
            </a:pPr>
            <a:r>
              <a:t>Optimization</a:t>
            </a:r>
          </a:p>
          <a:p>
            <a:pPr lvl="1" marL="593912" indent="-342900" algn="l">
              <a:buSzPct val="100000"/>
              <a:buFont typeface="Arial"/>
              <a:buChar char="•"/>
            </a:pPr>
            <a:r>
              <a:t>Manufacturing to maximize profits </a:t>
            </a:r>
          </a:p>
          <a:p>
            <a:pPr lvl="1" marL="593912" indent="-342900" algn="l">
              <a:buSzPct val="100000"/>
              <a:buFont typeface="Arial"/>
              <a:buChar char="•"/>
            </a:pPr>
            <a:r>
              <a:t>Election campaigns</a:t>
            </a:r>
          </a:p>
          <a:p>
            <a:pPr lvl="1" marL="593912" indent="-342900" algn="l">
              <a:buSzPct val="100000"/>
              <a:buFont typeface="Arial"/>
              <a:buChar char="•"/>
            </a:pPr>
            <a:r>
              <a:t>Crew assignment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  <a:r>
              <a:t>Specific Problems</a:t>
            </a:r>
          </a:p>
        </p:txBody>
      </p:sp>
      <p:sp>
        <p:nvSpPr>
          <p:cNvPr id="1420" name="Shape 1420"/>
          <p:cNvSpPr/>
          <p:nvPr>
            <p:ph type="body" idx="1"/>
          </p:nvPr>
        </p:nvSpPr>
        <p:spPr>
          <a:xfrm>
            <a:off x="457647" y="1200484"/>
            <a:ext cx="8228708" cy="339384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buSzPct val="100000"/>
              <a:buFont typeface="Arial"/>
              <a:buChar char="•"/>
            </a:pPr>
            <a:r>
              <a:t>Shortest Path finding</a:t>
            </a:r>
          </a:p>
          <a:p>
            <a:pPr lvl="1" marL="593912" indent="-342900" algn="l">
              <a:buSzPct val="100000"/>
              <a:buFont typeface="Arial"/>
              <a:buChar char="•"/>
            </a:pPr>
            <a:r>
              <a:t>Find the shortest route from one point to another</a:t>
            </a:r>
          </a:p>
          <a:p>
            <a:pPr marL="342900" indent="-342900" algn="l">
              <a:buSzPct val="100000"/>
              <a:buFont typeface="Arial"/>
              <a:buChar char="•"/>
            </a:pPr>
          </a:p>
          <a:p>
            <a:pPr marL="342900" indent="-342900" algn="l">
              <a:buSzPct val="100000"/>
              <a:buFont typeface="Arial"/>
              <a:buChar char="•"/>
            </a:pPr>
            <a:r>
              <a:t>Given two sequences, X = &lt;x</a:t>
            </a:r>
            <a:r>
              <a:rPr baseline="-25000"/>
              <a:t>1</a:t>
            </a:r>
            <a:r>
              <a:t>, x</a:t>
            </a:r>
            <a:r>
              <a:rPr baseline="-25000"/>
              <a:t>2</a:t>
            </a:r>
            <a:r>
              <a:t>, … , x</a:t>
            </a:r>
            <a:r>
              <a:rPr baseline="-25000"/>
              <a:t>m</a:t>
            </a:r>
            <a:r>
              <a:t>&gt; and Y = y</a:t>
            </a:r>
            <a:r>
              <a:rPr baseline="-25000"/>
              <a:t>1</a:t>
            </a:r>
            <a:r>
              <a:t>, y</a:t>
            </a:r>
            <a:r>
              <a:rPr baseline="-25000"/>
              <a:t>2</a:t>
            </a:r>
            <a:r>
              <a:t>, … , y</a:t>
            </a:r>
            <a:r>
              <a:rPr baseline="-25000"/>
              <a:t>n</a:t>
            </a:r>
            <a:r>
              <a:t>&gt;, find the longest common subsequence.</a:t>
            </a:r>
          </a:p>
          <a:p>
            <a:pPr marL="342900" indent="-342900" algn="l">
              <a:buSzPct val="100000"/>
              <a:buFont typeface="Arial"/>
              <a:buChar char="•"/>
            </a:pPr>
          </a:p>
          <a:p>
            <a:pPr marL="342900" indent="-342900" algn="l">
              <a:buSzPct val="100000"/>
              <a:buFont typeface="Arial"/>
              <a:buChar char="•"/>
            </a:pPr>
            <a:r>
              <a:t>Part sequence using a library of mechanical design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  <a:r>
              <a:t>Commonality</a:t>
            </a:r>
          </a:p>
        </p:txBody>
      </p:sp>
      <p:sp>
        <p:nvSpPr>
          <p:cNvPr id="1423" name="Shape 1423"/>
          <p:cNvSpPr/>
          <p:nvPr>
            <p:ph type="body" idx="1"/>
          </p:nvPr>
        </p:nvSpPr>
        <p:spPr>
          <a:xfrm>
            <a:off x="457647" y="1200484"/>
            <a:ext cx="8228708" cy="339384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buSzPct val="100000"/>
              <a:buFont typeface="Arial"/>
              <a:buChar char="•"/>
            </a:pPr>
            <a:r>
              <a:t>Many solutions exist, most of which do not solve the problem at hand. Finding the one that does or the best one is a challenge</a:t>
            </a:r>
          </a:p>
          <a:p>
            <a:pPr marL="342900" indent="-342900" algn="l">
              <a:buSzPct val="100000"/>
              <a:buFont typeface="Arial"/>
              <a:buChar char="•"/>
            </a:pPr>
          </a:p>
          <a:p>
            <a:pPr marL="342900" indent="-342900" algn="l">
              <a:buSzPct val="100000"/>
              <a:buFont typeface="Arial"/>
              <a:buChar char="•"/>
            </a:pPr>
            <a:r>
              <a:t>They have practical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Shape 1425"/>
          <p:cNvSpPr/>
          <p:nvPr>
            <p:ph type="title"/>
          </p:nvPr>
        </p:nvSpPr>
        <p:spPr>
          <a:xfrm>
            <a:off x="457647" y="205940"/>
            <a:ext cx="8228708" cy="857251"/>
          </a:xfrm>
          <a:prstGeom prst="rect">
            <a:avLst/>
          </a:prstGeom>
        </p:spPr>
        <p:txBody>
          <a:bodyPr/>
          <a:lstStyle/>
          <a:p>
            <a:pPr/>
            <a:r>
              <a:t>Learn</a:t>
            </a:r>
          </a:p>
        </p:txBody>
      </p:sp>
      <p:sp>
        <p:nvSpPr>
          <p:cNvPr id="1426" name="Shape 1426"/>
          <p:cNvSpPr/>
          <p:nvPr>
            <p:ph type="body" idx="1"/>
          </p:nvPr>
        </p:nvSpPr>
        <p:spPr>
          <a:xfrm>
            <a:off x="457647" y="1200484"/>
            <a:ext cx="8228708" cy="339384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buSzPct val="100000"/>
              <a:buFont typeface="Arial"/>
              <a:buChar char="•"/>
            </a:pPr>
            <a:r>
              <a:t>We will learn algorithms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Some data structures</a:t>
            </a:r>
          </a:p>
          <a:p>
            <a:pPr marL="342900" indent="-342900" algn="l">
              <a:buSzPct val="100000"/>
              <a:buFont typeface="Arial"/>
              <a:buChar char="•"/>
            </a:pPr>
            <a:r>
              <a:t>Techniques of algorithm design and analysis so you can develop your own algorithms.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Title &amp; Sub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itle &amp; Subtitl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Title &amp; Sub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Title &amp; Sub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itle &amp; Subtitl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Title &amp; Sub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