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7" name="Shape 13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800">
        <a:latin typeface="+mn-lt"/>
        <a:ea typeface="+mn-ea"/>
        <a:cs typeface="+mn-cs"/>
        <a:sym typeface="Gill Sans"/>
      </a:defRPr>
    </a:lvl1pPr>
    <a:lvl2pPr indent="228600" latinLnBrk="0">
      <a:defRPr sz="800">
        <a:latin typeface="+mn-lt"/>
        <a:ea typeface="+mn-ea"/>
        <a:cs typeface="+mn-cs"/>
        <a:sym typeface="Gill Sans"/>
      </a:defRPr>
    </a:lvl2pPr>
    <a:lvl3pPr indent="457200" latinLnBrk="0">
      <a:defRPr sz="800">
        <a:latin typeface="+mn-lt"/>
        <a:ea typeface="+mn-ea"/>
        <a:cs typeface="+mn-cs"/>
        <a:sym typeface="Gill Sans"/>
      </a:defRPr>
    </a:lvl3pPr>
    <a:lvl4pPr indent="685800" latinLnBrk="0">
      <a:defRPr sz="800">
        <a:latin typeface="+mn-lt"/>
        <a:ea typeface="+mn-ea"/>
        <a:cs typeface="+mn-cs"/>
        <a:sym typeface="Gill Sans"/>
      </a:defRPr>
    </a:lvl4pPr>
    <a:lvl5pPr indent="914400" latinLnBrk="0">
      <a:defRPr sz="800">
        <a:latin typeface="+mn-lt"/>
        <a:ea typeface="+mn-ea"/>
        <a:cs typeface="+mn-cs"/>
        <a:sym typeface="Gill Sans"/>
      </a:defRPr>
    </a:lvl5pPr>
    <a:lvl6pPr indent="1143000" latinLnBrk="0">
      <a:defRPr sz="800">
        <a:latin typeface="+mn-lt"/>
        <a:ea typeface="+mn-ea"/>
        <a:cs typeface="+mn-cs"/>
        <a:sym typeface="Gill Sans"/>
      </a:defRPr>
    </a:lvl6pPr>
    <a:lvl7pPr indent="1371600" latinLnBrk="0">
      <a:defRPr sz="800">
        <a:latin typeface="+mn-lt"/>
        <a:ea typeface="+mn-ea"/>
        <a:cs typeface="+mn-cs"/>
        <a:sym typeface="Gill Sans"/>
      </a:defRPr>
    </a:lvl7pPr>
    <a:lvl8pPr indent="1600200" latinLnBrk="0">
      <a:defRPr sz="800">
        <a:latin typeface="+mn-lt"/>
        <a:ea typeface="+mn-ea"/>
        <a:cs typeface="+mn-cs"/>
        <a:sym typeface="Gill Sans"/>
      </a:defRPr>
    </a:lvl8pPr>
    <a:lvl9pPr indent="1828800" latinLnBrk="0">
      <a:defRPr sz="800">
        <a:latin typeface="+mn-lt"/>
        <a:ea typeface="+mn-ea"/>
        <a:cs typeface="+mn-cs"/>
        <a:sym typeface="Gill San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/>
            <a:lvl2pPr marL="0"/>
            <a:lvl3pPr marL="0"/>
            <a:lvl4pPr marL="0"/>
            <a:lvl5pPr marL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3" name="Shape 903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defRPr sz="2600"/>
            </a:lvl1pPr>
            <a:lvl2pPr marL="0">
              <a:spcBef>
                <a:spcPts val="1500"/>
              </a:spcBef>
              <a:defRPr sz="2600"/>
            </a:lvl2pPr>
            <a:lvl3pPr marL="0">
              <a:spcBef>
                <a:spcPts val="1500"/>
              </a:spcBef>
              <a:defRPr sz="2600"/>
            </a:lvl3pPr>
            <a:lvl4pPr marL="0">
              <a:spcBef>
                <a:spcPts val="1500"/>
              </a:spcBef>
              <a:defRPr sz="2600"/>
            </a:lvl4pPr>
            <a:lvl5pPr marL="0">
              <a:spcBef>
                <a:spcPts val="15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4" name="Shape 9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2" name="Shape 9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3" name="Shape 9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921" name="Shape 921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1500"/>
              </a:spcBef>
              <a:defRPr sz="1300"/>
            </a:lvl1pPr>
            <a:lvl2pPr marL="0" algn="l">
              <a:spcBef>
                <a:spcPts val="1500"/>
              </a:spcBef>
              <a:defRPr sz="1300"/>
            </a:lvl2pPr>
            <a:lvl3pPr marL="0" algn="l">
              <a:spcBef>
                <a:spcPts val="1500"/>
              </a:spcBef>
              <a:defRPr sz="1300"/>
            </a:lvl3pPr>
            <a:lvl4pPr marL="0" algn="l">
              <a:spcBef>
                <a:spcPts val="1500"/>
              </a:spcBef>
              <a:defRPr sz="1300"/>
            </a:lvl4pPr>
            <a:lvl5pPr marL="0" algn="l">
              <a:spcBef>
                <a:spcPts val="15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2" name="Shape 9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0" name="Shape 930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1pPr>
            <a:lvl2pPr marL="908421" indent="-4303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2pPr>
            <a:lvl3pPr marL="1253523" indent="-4965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3pPr>
            <a:lvl4pPr marL="1622699" indent="-586781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4pPr>
            <a:lvl5pPr marL="1901600" indent="-586782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1" name="Shape 9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9" name="Shape 939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1500"/>
              </a:spcBef>
              <a:defRPr b="1" sz="1500"/>
            </a:lvl1pPr>
            <a:lvl2pPr marL="0" algn="l">
              <a:spcBef>
                <a:spcPts val="1500"/>
              </a:spcBef>
              <a:defRPr b="1" sz="1500"/>
            </a:lvl2pPr>
            <a:lvl3pPr marL="0" algn="l">
              <a:spcBef>
                <a:spcPts val="1500"/>
              </a:spcBef>
              <a:defRPr b="1" sz="1500"/>
            </a:lvl3pPr>
            <a:lvl4pPr marL="0" algn="l">
              <a:spcBef>
                <a:spcPts val="1500"/>
              </a:spcBef>
              <a:defRPr b="1" sz="1500"/>
            </a:lvl4pPr>
            <a:lvl5pPr marL="0" algn="l">
              <a:spcBef>
                <a:spcPts val="15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0" name="Shape 940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941" name="Shape 9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9" name="Shape 9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964" name="Shape 964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1pPr>
            <a:lvl2pPr marL="876546" indent="-398431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2pPr>
            <a:lvl3pPr marL="1235134" indent="-478118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3pPr>
            <a:lvl4pPr marL="1587593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4pPr>
            <a:lvl5pPr marL="1866494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5" name="Shape 965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6" name="Shape 9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974" name="Shape 974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5" name="Shape 975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1500"/>
              </a:spcBef>
              <a:defRPr sz="900"/>
            </a:lvl1pPr>
            <a:lvl2pPr marL="0" algn="l">
              <a:spcBef>
                <a:spcPts val="1500"/>
              </a:spcBef>
              <a:defRPr sz="900"/>
            </a:lvl2pPr>
            <a:lvl3pPr marL="0" algn="l">
              <a:spcBef>
                <a:spcPts val="1500"/>
              </a:spcBef>
              <a:defRPr sz="900"/>
            </a:lvl3pPr>
            <a:lvl4pPr marL="0" algn="l">
              <a:spcBef>
                <a:spcPts val="1500"/>
              </a:spcBef>
              <a:defRPr sz="900"/>
            </a:lvl4pPr>
            <a:lvl5pPr marL="0" algn="l">
              <a:spcBef>
                <a:spcPts val="15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6" name="Shape 9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4" name="Shape 9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5" name="Shape 9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175" y="205939"/>
            <a:ext cx="2057178" cy="4388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647" y="205939"/>
            <a:ext cx="6064376" cy="43883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type="title"/>
          </p:nvPr>
        </p:nvSpPr>
        <p:spPr>
          <a:xfrm>
            <a:off x="6629175" y="205939"/>
            <a:ext cx="2057178" cy="4388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3" name="Shape 993"/>
          <p:cNvSpPr/>
          <p:nvPr>
            <p:ph type="body" idx="1"/>
          </p:nvPr>
        </p:nvSpPr>
        <p:spPr>
          <a:xfrm>
            <a:off x="457647" y="205939"/>
            <a:ext cx="6064376" cy="4388386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4" name="Shape 9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02" name="Shape 1002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2300"/>
              </a:spcBef>
              <a:defRPr sz="2000"/>
            </a:lvl1pPr>
            <a:lvl2pPr marL="0">
              <a:spcBef>
                <a:spcPts val="2300"/>
              </a:spcBef>
              <a:defRPr sz="2000"/>
            </a:lvl2pPr>
            <a:lvl3pPr marL="0">
              <a:spcBef>
                <a:spcPts val="2300"/>
              </a:spcBef>
              <a:defRPr sz="2000"/>
            </a:lvl3pPr>
            <a:lvl4pPr marL="0">
              <a:spcBef>
                <a:spcPts val="2300"/>
              </a:spcBef>
              <a:defRPr sz="2000"/>
            </a:lvl4pPr>
            <a:lvl5pPr marL="0">
              <a:spcBef>
                <a:spcPts val="23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3" name="Shape 10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11" name="Shape 1011"/>
          <p:cNvSpPr/>
          <p:nvPr>
            <p:ph type="body" sz="half" idx="1"/>
          </p:nvPr>
        </p:nvSpPr>
        <p:spPr>
          <a:xfrm>
            <a:off x="892969" y="1460004"/>
            <a:ext cx="3545086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2" name="Shape 10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020" name="Shape 1020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sz="1300"/>
            </a:lvl1pPr>
            <a:lvl2pPr marL="0" algn="l">
              <a:spcBef>
                <a:spcPts val="2300"/>
              </a:spcBef>
              <a:defRPr sz="1300"/>
            </a:lvl2pPr>
            <a:lvl3pPr marL="0" algn="l">
              <a:spcBef>
                <a:spcPts val="2300"/>
              </a:spcBef>
              <a:defRPr sz="1300"/>
            </a:lvl3pPr>
            <a:lvl4pPr marL="0" algn="l">
              <a:spcBef>
                <a:spcPts val="2300"/>
              </a:spcBef>
              <a:defRPr sz="1300"/>
            </a:lvl4pPr>
            <a:lvl5pPr marL="0" algn="l">
              <a:spcBef>
                <a:spcPts val="23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1" name="Shape 10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29" name="Shape 1029"/>
          <p:cNvSpPr/>
          <p:nvPr>
            <p:ph type="body" sz="quarter" idx="1"/>
          </p:nvPr>
        </p:nvSpPr>
        <p:spPr>
          <a:xfrm>
            <a:off x="892969" y="1460004"/>
            <a:ext cx="1718967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1pPr>
            <a:lvl2pPr marL="817977" indent="-371734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2pPr>
            <a:lvl3pPr marL="1154071" indent="-428925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3pPr>
            <a:lvl4pPr marL="1510956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4pPr>
            <a:lvl5pPr marL="1789857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0" name="Shape 10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38" name="Shape 1038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b="1" sz="1500"/>
            </a:lvl1pPr>
            <a:lvl2pPr marL="0" algn="l">
              <a:spcBef>
                <a:spcPts val="2300"/>
              </a:spcBef>
              <a:defRPr b="1" sz="1500"/>
            </a:lvl2pPr>
            <a:lvl3pPr marL="0" algn="l">
              <a:spcBef>
                <a:spcPts val="2300"/>
              </a:spcBef>
              <a:defRPr b="1" sz="1500"/>
            </a:lvl3pPr>
            <a:lvl4pPr marL="0" algn="l">
              <a:spcBef>
                <a:spcPts val="2300"/>
              </a:spcBef>
              <a:defRPr b="1" sz="1500"/>
            </a:lvl4pPr>
            <a:lvl5pPr marL="0" algn="l">
              <a:spcBef>
                <a:spcPts val="23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9" name="Shape 1039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040" name="Shape 10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48" name="Shape 10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063" name="Shape 1063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90442" indent="-34419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138184" indent="-41304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480629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759530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4" name="Shape 1064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1065" name="Shape 10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073" name="Shape 1073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4" name="Shape 1074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2300"/>
              </a:spcBef>
              <a:defRPr sz="900"/>
            </a:lvl1pPr>
            <a:lvl2pPr marL="0" algn="l">
              <a:spcBef>
                <a:spcPts val="2300"/>
              </a:spcBef>
              <a:defRPr sz="900"/>
            </a:lvl2pPr>
            <a:lvl3pPr marL="0" algn="l">
              <a:spcBef>
                <a:spcPts val="2300"/>
              </a:spcBef>
              <a:defRPr sz="900"/>
            </a:lvl3pPr>
            <a:lvl4pPr marL="0" algn="l">
              <a:spcBef>
                <a:spcPts val="2300"/>
              </a:spcBef>
              <a:defRPr sz="900"/>
            </a:lvl4pPr>
            <a:lvl5pPr marL="0" algn="l">
              <a:spcBef>
                <a:spcPts val="23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5" name="Shape 10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1500"/>
              </a:spcBef>
              <a:defRPr sz="2600"/>
            </a:lvl1pPr>
            <a:lvl2pPr marL="0">
              <a:spcBef>
                <a:spcPts val="1500"/>
              </a:spcBef>
              <a:defRPr sz="2600"/>
            </a:lvl2pPr>
            <a:lvl3pPr marL="0">
              <a:spcBef>
                <a:spcPts val="1500"/>
              </a:spcBef>
              <a:defRPr sz="2600"/>
            </a:lvl3pPr>
            <a:lvl4pPr marL="0">
              <a:spcBef>
                <a:spcPts val="1500"/>
              </a:spcBef>
              <a:defRPr sz="2600"/>
            </a:lvl4pPr>
            <a:lvl5pPr marL="0">
              <a:spcBef>
                <a:spcPts val="15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83" name="Shape 1083"/>
          <p:cNvSpPr/>
          <p:nvPr>
            <p:ph type="body" sz="half" idx="1"/>
          </p:nvPr>
        </p:nvSpPr>
        <p:spPr>
          <a:xfrm>
            <a:off x="892969" y="1460004"/>
            <a:ext cx="3545086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4" name="Shape 10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92" name="Shape 1092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3" name="Shape 10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01" name="Shape 1101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spcBef>
                <a:spcPts val="2300"/>
              </a:spcBef>
              <a:defRPr sz="2000"/>
            </a:lvl1pPr>
            <a:lvl2pPr marL="0">
              <a:spcBef>
                <a:spcPts val="2300"/>
              </a:spcBef>
              <a:defRPr sz="2000"/>
            </a:lvl2pPr>
            <a:lvl3pPr marL="0">
              <a:spcBef>
                <a:spcPts val="2300"/>
              </a:spcBef>
              <a:defRPr sz="2000"/>
            </a:lvl3pPr>
            <a:lvl4pPr marL="0">
              <a:spcBef>
                <a:spcPts val="2300"/>
              </a:spcBef>
              <a:defRPr sz="2000"/>
            </a:lvl4pPr>
            <a:lvl5pPr marL="0">
              <a:spcBef>
                <a:spcPts val="23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2" name="Shape 1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10" name="Shape 1110"/>
          <p:cNvSpPr/>
          <p:nvPr>
            <p:ph type="body" idx="1"/>
          </p:nvPr>
        </p:nvSpPr>
        <p:spPr>
          <a:xfrm>
            <a:off x="892970" y="1460004"/>
            <a:ext cx="7358065" cy="3013770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1" name="Shape 1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119" name="Shape 1119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sz="1300"/>
            </a:lvl1pPr>
            <a:lvl2pPr marL="0" algn="l">
              <a:spcBef>
                <a:spcPts val="2300"/>
              </a:spcBef>
              <a:defRPr sz="1300"/>
            </a:lvl2pPr>
            <a:lvl3pPr marL="0" algn="l">
              <a:spcBef>
                <a:spcPts val="2300"/>
              </a:spcBef>
              <a:defRPr sz="1300"/>
            </a:lvl3pPr>
            <a:lvl4pPr marL="0" algn="l">
              <a:spcBef>
                <a:spcPts val="2300"/>
              </a:spcBef>
              <a:defRPr sz="1300"/>
            </a:lvl4pPr>
            <a:lvl5pPr marL="0" algn="l">
              <a:spcBef>
                <a:spcPts val="23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0" name="Shape 1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28" name="Shape 1128"/>
          <p:cNvSpPr/>
          <p:nvPr>
            <p:ph type="body" sz="half" idx="1"/>
          </p:nvPr>
        </p:nvSpPr>
        <p:spPr>
          <a:xfrm>
            <a:off x="892970" y="1460004"/>
            <a:ext cx="3625454" cy="3013770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1pPr>
            <a:lvl2pPr marL="817977" indent="-371734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2pPr>
            <a:lvl3pPr marL="1154071" indent="-428925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3pPr>
            <a:lvl4pPr marL="1510956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4pPr>
            <a:lvl5pPr marL="1789857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9" name="Shape 1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37" name="Shape 1137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b="1" sz="1500"/>
            </a:lvl1pPr>
            <a:lvl2pPr marL="0" algn="l">
              <a:spcBef>
                <a:spcPts val="2300"/>
              </a:spcBef>
              <a:defRPr b="1" sz="1500"/>
            </a:lvl2pPr>
            <a:lvl3pPr marL="0" algn="l">
              <a:spcBef>
                <a:spcPts val="2300"/>
              </a:spcBef>
              <a:defRPr b="1" sz="1500"/>
            </a:lvl3pPr>
            <a:lvl4pPr marL="0" algn="l">
              <a:spcBef>
                <a:spcPts val="2300"/>
              </a:spcBef>
              <a:defRPr b="1" sz="1500"/>
            </a:lvl4pPr>
            <a:lvl5pPr marL="0" algn="l">
              <a:spcBef>
                <a:spcPts val="23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8" name="Shape 1138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139" name="Shape 1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47" name="Shape 1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162" name="Shape 1162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90442" indent="-34419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138184" indent="-41304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480629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759530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3" name="Shape 1163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/>
          <a:lstStyle/>
          <a:p>
            <a:pPr/>
          </a:p>
        </p:txBody>
      </p:sp>
      <p:sp>
        <p:nvSpPr>
          <p:cNvPr id="1164" name="Shape 1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892970" y="1460004"/>
            <a:ext cx="735806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172" name="Shape 1172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3" name="Shape 1173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 algn="l">
              <a:spcBef>
                <a:spcPts val="2300"/>
              </a:spcBef>
              <a:defRPr sz="900"/>
            </a:lvl1pPr>
            <a:lvl2pPr marL="0" algn="l">
              <a:spcBef>
                <a:spcPts val="2300"/>
              </a:spcBef>
              <a:defRPr sz="900"/>
            </a:lvl2pPr>
            <a:lvl3pPr marL="0" algn="l">
              <a:spcBef>
                <a:spcPts val="2300"/>
              </a:spcBef>
              <a:defRPr sz="900"/>
            </a:lvl3pPr>
            <a:lvl4pPr marL="0" algn="l">
              <a:spcBef>
                <a:spcPts val="2300"/>
              </a:spcBef>
              <a:defRPr sz="900"/>
            </a:lvl4pPr>
            <a:lvl5pPr marL="0" algn="l">
              <a:spcBef>
                <a:spcPts val="23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4" name="Shape 1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82" name="Shape 1182"/>
          <p:cNvSpPr/>
          <p:nvPr>
            <p:ph type="body" idx="1"/>
          </p:nvPr>
        </p:nvSpPr>
        <p:spPr>
          <a:xfrm>
            <a:off x="892970" y="1460004"/>
            <a:ext cx="7358065" cy="3013770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3" name="Shape 11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91" name="Shape 1191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2" name="Shape 11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00" name="Shape 1200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2300"/>
              </a:spcBef>
              <a:defRPr sz="2000"/>
            </a:lvl1pPr>
            <a:lvl2pPr marL="0">
              <a:spcBef>
                <a:spcPts val="2300"/>
              </a:spcBef>
              <a:defRPr sz="2000"/>
            </a:lvl2pPr>
            <a:lvl3pPr marL="0">
              <a:spcBef>
                <a:spcPts val="2300"/>
              </a:spcBef>
              <a:defRPr sz="2000"/>
            </a:lvl3pPr>
            <a:lvl4pPr marL="0">
              <a:spcBef>
                <a:spcPts val="2300"/>
              </a:spcBef>
              <a:defRPr sz="2000"/>
            </a:lvl4pPr>
            <a:lvl5pPr marL="0">
              <a:spcBef>
                <a:spcPts val="23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1" name="Shape 12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09" name="Shape 1209"/>
          <p:cNvSpPr/>
          <p:nvPr>
            <p:ph type="body" sz="quarter" idx="1"/>
          </p:nvPr>
        </p:nvSpPr>
        <p:spPr>
          <a:xfrm>
            <a:off x="5464971" y="1460004"/>
            <a:ext cx="278606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0" name="Shape 12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218" name="Shape 1218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sz="1300"/>
            </a:lvl1pPr>
            <a:lvl2pPr marL="0" algn="l">
              <a:spcBef>
                <a:spcPts val="2300"/>
              </a:spcBef>
              <a:defRPr sz="1300"/>
            </a:lvl2pPr>
            <a:lvl3pPr marL="0" algn="l">
              <a:spcBef>
                <a:spcPts val="2300"/>
              </a:spcBef>
              <a:defRPr sz="1300"/>
            </a:lvl3pPr>
            <a:lvl4pPr marL="0" algn="l">
              <a:spcBef>
                <a:spcPts val="2300"/>
              </a:spcBef>
              <a:defRPr sz="1300"/>
            </a:lvl4pPr>
            <a:lvl5pPr marL="0" algn="l">
              <a:spcBef>
                <a:spcPts val="23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9" name="Shape 12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Shape 1226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27" name="Shape 1227"/>
          <p:cNvSpPr/>
          <p:nvPr>
            <p:ph type="body" sz="quarter" idx="1"/>
          </p:nvPr>
        </p:nvSpPr>
        <p:spPr>
          <a:xfrm>
            <a:off x="5464969" y="1460004"/>
            <a:ext cx="133945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1pPr>
            <a:lvl2pPr marL="817977" indent="-371734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2pPr>
            <a:lvl3pPr marL="1154071" indent="-428925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3pPr>
            <a:lvl4pPr marL="1510956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4pPr>
            <a:lvl5pPr marL="1789857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8" name="Shape 12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36" name="Shape 1236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b="1" sz="1500"/>
            </a:lvl1pPr>
            <a:lvl2pPr marL="0" algn="l">
              <a:spcBef>
                <a:spcPts val="2300"/>
              </a:spcBef>
              <a:defRPr b="1" sz="1500"/>
            </a:lvl2pPr>
            <a:lvl3pPr marL="0" algn="l">
              <a:spcBef>
                <a:spcPts val="2300"/>
              </a:spcBef>
              <a:defRPr b="1" sz="1500"/>
            </a:lvl3pPr>
            <a:lvl4pPr marL="0" algn="l">
              <a:spcBef>
                <a:spcPts val="2300"/>
              </a:spcBef>
              <a:defRPr b="1" sz="1500"/>
            </a:lvl4pPr>
            <a:lvl5pPr marL="0" algn="l">
              <a:spcBef>
                <a:spcPts val="23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7" name="Shape 1237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238" name="Shape 12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46" name="Shape 12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1500"/>
              </a:spcBef>
              <a:defRPr sz="1300"/>
            </a:lvl1pPr>
            <a:lvl2pPr marL="0" algn="l">
              <a:spcBef>
                <a:spcPts val="1500"/>
              </a:spcBef>
              <a:defRPr sz="1300"/>
            </a:lvl2pPr>
            <a:lvl3pPr marL="0" algn="l">
              <a:spcBef>
                <a:spcPts val="1500"/>
              </a:spcBef>
              <a:defRPr sz="1300"/>
            </a:lvl3pPr>
            <a:lvl4pPr marL="0" algn="l">
              <a:spcBef>
                <a:spcPts val="1500"/>
              </a:spcBef>
              <a:defRPr sz="1300"/>
            </a:lvl4pPr>
            <a:lvl5pPr marL="0" algn="l">
              <a:spcBef>
                <a:spcPts val="15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261" name="Shape 1261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90442" indent="-34419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138184" indent="-41304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480629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759530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2" name="Shape 1262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1263" name="Shape 12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271" name="Shape 1271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2" name="Shape 1272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2300"/>
              </a:spcBef>
              <a:defRPr sz="900"/>
            </a:lvl1pPr>
            <a:lvl2pPr marL="0" algn="l">
              <a:spcBef>
                <a:spcPts val="2300"/>
              </a:spcBef>
              <a:defRPr sz="900"/>
            </a:lvl2pPr>
            <a:lvl3pPr marL="0" algn="l">
              <a:spcBef>
                <a:spcPts val="2300"/>
              </a:spcBef>
              <a:defRPr sz="900"/>
            </a:lvl3pPr>
            <a:lvl4pPr marL="0" algn="l">
              <a:spcBef>
                <a:spcPts val="2300"/>
              </a:spcBef>
              <a:defRPr sz="900"/>
            </a:lvl4pPr>
            <a:lvl5pPr marL="0" algn="l">
              <a:spcBef>
                <a:spcPts val="23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3" name="Shape 12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81" name="Shape 1281"/>
          <p:cNvSpPr/>
          <p:nvPr>
            <p:ph type="body" sz="quarter" idx="1"/>
          </p:nvPr>
        </p:nvSpPr>
        <p:spPr>
          <a:xfrm>
            <a:off x="5464971" y="1460004"/>
            <a:ext cx="278606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2" name="Shape 12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90" name="Shape 1290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1" name="Shape 12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99" name="Shape 1299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2300"/>
              </a:spcBef>
              <a:defRPr sz="2000"/>
            </a:lvl1pPr>
            <a:lvl2pPr marL="0">
              <a:spcBef>
                <a:spcPts val="2300"/>
              </a:spcBef>
              <a:defRPr sz="2000"/>
            </a:lvl2pPr>
            <a:lvl3pPr marL="0">
              <a:spcBef>
                <a:spcPts val="2300"/>
              </a:spcBef>
              <a:defRPr sz="2000"/>
            </a:lvl3pPr>
            <a:lvl4pPr marL="0">
              <a:spcBef>
                <a:spcPts val="2300"/>
              </a:spcBef>
              <a:defRPr sz="2000"/>
            </a:lvl4pPr>
            <a:lvl5pPr marL="0">
              <a:spcBef>
                <a:spcPts val="23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0" name="Shape 13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08" name="Shape 1308"/>
          <p:cNvSpPr/>
          <p:nvPr>
            <p:ph type="body" sz="half" idx="1"/>
          </p:nvPr>
        </p:nvSpPr>
        <p:spPr>
          <a:xfrm>
            <a:off x="892969" y="1460004"/>
            <a:ext cx="3545086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9" name="Shape 13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317" name="Shape 1317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sz="1300"/>
            </a:lvl1pPr>
            <a:lvl2pPr marL="0" algn="l">
              <a:spcBef>
                <a:spcPts val="2300"/>
              </a:spcBef>
              <a:defRPr sz="1300"/>
            </a:lvl2pPr>
            <a:lvl3pPr marL="0" algn="l">
              <a:spcBef>
                <a:spcPts val="2300"/>
              </a:spcBef>
              <a:defRPr sz="1300"/>
            </a:lvl3pPr>
            <a:lvl4pPr marL="0" algn="l">
              <a:spcBef>
                <a:spcPts val="2300"/>
              </a:spcBef>
              <a:defRPr sz="1300"/>
            </a:lvl4pPr>
            <a:lvl5pPr marL="0" algn="l">
              <a:spcBef>
                <a:spcPts val="23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8" name="Shape 13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26" name="Shape 1326"/>
          <p:cNvSpPr/>
          <p:nvPr>
            <p:ph type="body" sz="quarter" idx="1"/>
          </p:nvPr>
        </p:nvSpPr>
        <p:spPr>
          <a:xfrm>
            <a:off x="892969" y="1460004"/>
            <a:ext cx="1718967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1pPr>
            <a:lvl2pPr marL="817977" indent="-371734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2pPr>
            <a:lvl3pPr marL="1154071" indent="-428925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3pPr>
            <a:lvl4pPr marL="1510956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4pPr>
            <a:lvl5pPr marL="1789857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7" name="Shape 13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hape 133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35" name="Shape 1335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b="1" sz="1500"/>
            </a:lvl1pPr>
            <a:lvl2pPr marL="0" algn="l">
              <a:spcBef>
                <a:spcPts val="2300"/>
              </a:spcBef>
              <a:defRPr b="1" sz="1500"/>
            </a:lvl2pPr>
            <a:lvl3pPr marL="0" algn="l">
              <a:spcBef>
                <a:spcPts val="2300"/>
              </a:spcBef>
              <a:defRPr b="1" sz="1500"/>
            </a:lvl3pPr>
            <a:lvl4pPr marL="0" algn="l">
              <a:spcBef>
                <a:spcPts val="2300"/>
              </a:spcBef>
              <a:defRPr b="1" sz="1500"/>
            </a:lvl4pPr>
            <a:lvl5pPr marL="0" algn="l">
              <a:spcBef>
                <a:spcPts val="23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6" name="Shape 1336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337" name="Shape 13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45" name="Shape 13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892970" y="1460004"/>
            <a:ext cx="3625454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7" indent="-358587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1pPr>
            <a:lvl2pPr marL="876548" indent="-4303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2pPr>
            <a:lvl3pPr marL="1221648" indent="-4965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3pPr>
            <a:lvl4pPr marL="1590824" indent="-586781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4pPr>
            <a:lvl5pPr marL="1869727" indent="-586782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360" name="Shape 1360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90442" indent="-34419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138184" indent="-41304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480629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759530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1" name="Shape 1361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1362" name="Shape 13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370" name="Shape 1370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1" name="Shape 1371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2300"/>
              </a:spcBef>
              <a:defRPr sz="900"/>
            </a:lvl1pPr>
            <a:lvl2pPr marL="0" algn="l">
              <a:spcBef>
                <a:spcPts val="2300"/>
              </a:spcBef>
              <a:defRPr sz="900"/>
            </a:lvl2pPr>
            <a:lvl3pPr marL="0" algn="l">
              <a:spcBef>
                <a:spcPts val="2300"/>
              </a:spcBef>
              <a:defRPr sz="900"/>
            </a:lvl3pPr>
            <a:lvl4pPr marL="0" algn="l">
              <a:spcBef>
                <a:spcPts val="2300"/>
              </a:spcBef>
              <a:defRPr sz="900"/>
            </a:lvl4pPr>
            <a:lvl5pPr marL="0" algn="l">
              <a:spcBef>
                <a:spcPts val="23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2" name="Shape 13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80" name="Shape 1380"/>
          <p:cNvSpPr/>
          <p:nvPr>
            <p:ph type="body" sz="half" idx="1"/>
          </p:nvPr>
        </p:nvSpPr>
        <p:spPr>
          <a:xfrm>
            <a:off x="892969" y="1460004"/>
            <a:ext cx="3545086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1" name="Shape 13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89" name="Shape 1389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0" name="Shape 13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1500"/>
              </a:spcBef>
              <a:defRPr b="1" sz="1500"/>
            </a:lvl1pPr>
            <a:lvl2pPr marL="0" algn="l">
              <a:spcBef>
                <a:spcPts val="1500"/>
              </a:spcBef>
              <a:defRPr b="1" sz="1500"/>
            </a:lvl2pPr>
            <a:lvl3pPr marL="0" algn="l">
              <a:spcBef>
                <a:spcPts val="1500"/>
              </a:spcBef>
              <a:defRPr b="1" sz="1500"/>
            </a:lvl3pPr>
            <a:lvl4pPr marL="0" algn="l">
              <a:spcBef>
                <a:spcPts val="1500"/>
              </a:spcBef>
              <a:defRPr b="1" sz="1500"/>
            </a:lvl4pPr>
            <a:lvl5pPr marL="0" algn="l">
              <a:spcBef>
                <a:spcPts val="15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1pPr>
            <a:lvl2pPr marL="844674" indent="-398431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2pPr>
            <a:lvl3pPr marL="1203259" indent="-478118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3pPr>
            <a:lvl4pPr marL="1555718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4pPr>
            <a:lvl5pPr marL="1834620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82" name="Shape 182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1500"/>
              </a:spcBef>
              <a:defRPr sz="900"/>
            </a:lvl1pPr>
            <a:lvl2pPr marL="0" algn="l">
              <a:spcBef>
                <a:spcPts val="1500"/>
              </a:spcBef>
              <a:defRPr sz="900"/>
            </a:lvl2pPr>
            <a:lvl3pPr marL="0" algn="l">
              <a:spcBef>
                <a:spcPts val="1500"/>
              </a:spcBef>
              <a:defRPr sz="900"/>
            </a:lvl3pPr>
            <a:lvl4pPr marL="0" algn="l">
              <a:spcBef>
                <a:spcPts val="1500"/>
              </a:spcBef>
              <a:defRPr sz="900"/>
            </a:lvl4pPr>
            <a:lvl5pPr marL="0" algn="l">
              <a:spcBef>
                <a:spcPts val="15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892970" y="1460004"/>
            <a:ext cx="735806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/>
            <a:lvl2pPr marL="0"/>
            <a:lvl3pPr marL="0"/>
            <a:lvl4pPr marL="0"/>
            <a:lvl5pPr marL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892970" y="1567161"/>
            <a:ext cx="7358065" cy="200918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892970" y="1567161"/>
            <a:ext cx="7358065" cy="200918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37" name="Shape 237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hape 247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48" name="Shape 2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892970" y="1567161"/>
            <a:ext cx="7358065" cy="200918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Shape 272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281" name="Shape 281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892970" y="1567161"/>
            <a:ext cx="7358065" cy="200918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6629175" y="1200483"/>
            <a:ext cx="2057178" cy="339384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xfrm>
            <a:off x="457647" y="1200483"/>
            <a:ext cx="6064376" cy="3393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hape 3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3000"/>
              </a:spcBef>
              <a:defRPr sz="2600"/>
            </a:lvl1pPr>
            <a:lvl2pPr marL="0">
              <a:spcBef>
                <a:spcPts val="3000"/>
              </a:spcBef>
              <a:defRPr sz="2600"/>
            </a:lvl2pPr>
            <a:lvl3pPr marL="0">
              <a:spcBef>
                <a:spcPts val="3000"/>
              </a:spcBef>
              <a:defRPr sz="2600"/>
            </a:lvl3pPr>
            <a:lvl4pPr marL="0">
              <a:spcBef>
                <a:spcPts val="3000"/>
              </a:spcBef>
              <a:defRPr sz="2600"/>
            </a:lvl4pPr>
            <a:lvl5pPr marL="0">
              <a:spcBef>
                <a:spcPts val="30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Shape 3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xfrm>
            <a:off x="892970" y="669728"/>
            <a:ext cx="7358065" cy="3804049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9" name="Shape 3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3000"/>
              </a:spcBef>
              <a:defRPr sz="1300"/>
            </a:lvl1pPr>
            <a:lvl2pPr marL="0" algn="l">
              <a:spcBef>
                <a:spcPts val="3000"/>
              </a:spcBef>
              <a:defRPr sz="1300"/>
            </a:lvl2pPr>
            <a:lvl3pPr marL="0" algn="l">
              <a:spcBef>
                <a:spcPts val="3000"/>
              </a:spcBef>
              <a:defRPr sz="1300"/>
            </a:lvl3pPr>
            <a:lvl4pPr marL="0" algn="l">
              <a:spcBef>
                <a:spcPts val="3000"/>
              </a:spcBef>
              <a:defRPr sz="1300"/>
            </a:lvl4pPr>
            <a:lvl5pPr marL="0" algn="l">
              <a:spcBef>
                <a:spcPts val="30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6" name="Shape 336"/>
          <p:cNvSpPr/>
          <p:nvPr>
            <p:ph type="body" sz="half" idx="1"/>
          </p:nvPr>
        </p:nvSpPr>
        <p:spPr>
          <a:xfrm>
            <a:off x="892970" y="669728"/>
            <a:ext cx="3625454" cy="3804049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7" indent="-358587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1pPr>
            <a:lvl2pPr marL="876548" indent="-430306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2pPr>
            <a:lvl3pPr marL="1221648" indent="-496506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3pPr>
            <a:lvl4pPr marL="1590824" indent="-586781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4pPr>
            <a:lvl5pPr marL="1869727" indent="-586782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Shape 3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5" name="Shape 345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3000"/>
              </a:spcBef>
              <a:defRPr b="1" sz="1500"/>
            </a:lvl1pPr>
            <a:lvl2pPr marL="0" algn="l">
              <a:spcBef>
                <a:spcPts val="3000"/>
              </a:spcBef>
              <a:defRPr b="1" sz="1500"/>
            </a:lvl2pPr>
            <a:lvl3pPr marL="0" algn="l">
              <a:spcBef>
                <a:spcPts val="3000"/>
              </a:spcBef>
              <a:defRPr b="1" sz="1500"/>
            </a:lvl3pPr>
            <a:lvl4pPr marL="0" algn="l">
              <a:spcBef>
                <a:spcPts val="3000"/>
              </a:spcBef>
              <a:defRPr b="1" sz="1500"/>
            </a:lvl4pPr>
            <a:lvl5pPr marL="0" algn="l">
              <a:spcBef>
                <a:spcPts val="30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6" name="Shape 346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347" name="Shape 3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5" name="Shape 3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1pPr>
            <a:lvl2pPr marL="844674" indent="-398431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2pPr>
            <a:lvl3pPr marL="1203259" indent="-478118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3pPr>
            <a:lvl4pPr marL="1555718" indent="-551675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4pPr>
            <a:lvl5pPr marL="1834620" indent="-551675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1" name="Shape 371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372" name="Shape 3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380" name="Shape 380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3000"/>
              </a:spcBef>
              <a:defRPr sz="900"/>
            </a:lvl1pPr>
            <a:lvl2pPr marL="0" algn="l">
              <a:spcBef>
                <a:spcPts val="3000"/>
              </a:spcBef>
              <a:defRPr sz="900"/>
            </a:lvl2pPr>
            <a:lvl3pPr marL="0" algn="l">
              <a:spcBef>
                <a:spcPts val="3000"/>
              </a:spcBef>
              <a:defRPr sz="900"/>
            </a:lvl3pPr>
            <a:lvl4pPr marL="0" algn="l">
              <a:spcBef>
                <a:spcPts val="3000"/>
              </a:spcBef>
              <a:defRPr sz="900"/>
            </a:lvl4pPr>
            <a:lvl5pPr marL="0" algn="l">
              <a:spcBef>
                <a:spcPts val="30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2" name="Shape 3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0" name="Shape 390"/>
          <p:cNvSpPr/>
          <p:nvPr>
            <p:ph type="body" idx="1"/>
          </p:nvPr>
        </p:nvSpPr>
        <p:spPr>
          <a:xfrm>
            <a:off x="892970" y="669728"/>
            <a:ext cx="7358065" cy="3804049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1" name="Shape 3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6629175" y="205939"/>
            <a:ext cx="2057178" cy="42678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xfrm>
            <a:off x="457647" y="205939"/>
            <a:ext cx="6064376" cy="4267836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Shape 4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08" name="Shape 408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/>
            <a:lvl2pPr marL="0"/>
            <a:lvl3pPr marL="0"/>
            <a:lvl4pPr marL="0"/>
            <a:lvl5pPr marL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9" name="Shape 4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17" name="Shape 4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Shape 4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426" name="Shape 426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7" name="Shape 4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35" name="Shape 435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6" name="Shape 4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44" name="Shape 444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5" name="Shape 445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446" name="Shape 4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54" name="Shape 4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469" name="Shape 469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0" name="Shape 470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1" name="Shape 4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479" name="Shape 479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0" name="Shape 480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1" name="Shape 4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89" name="Shape 4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0" name="Shape 4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title"/>
          </p:nvPr>
        </p:nvSpPr>
        <p:spPr>
          <a:xfrm>
            <a:off x="6629175" y="1200486"/>
            <a:ext cx="2057178" cy="358136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98" name="Shape 498"/>
          <p:cNvSpPr/>
          <p:nvPr>
            <p:ph type="body" idx="1"/>
          </p:nvPr>
        </p:nvSpPr>
        <p:spPr>
          <a:xfrm>
            <a:off x="457647" y="1200486"/>
            <a:ext cx="6064376" cy="358136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9" name="Shape 4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07" name="Shape 507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/>
            <a:lvl2pPr marL="0"/>
            <a:lvl3pPr marL="0"/>
            <a:lvl4pPr marL="0"/>
            <a:lvl5pPr marL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Shape 5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16" name="Shape 5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7" name="Shape 5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525" name="Shape 525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6" name="Shape 5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34" name="Shape 534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Shape 5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43" name="Shape 543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4" name="Shape 544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5" name="Shape 5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53" name="Shape 5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568" name="Shape 568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9" name="Shape 569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0" name="Shape 5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578" name="Shape 578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9" name="Shape 579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0" name="Shape 5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88" name="Shape 5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Shape 5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title"/>
          </p:nvPr>
        </p:nvSpPr>
        <p:spPr>
          <a:xfrm>
            <a:off x="6629175" y="1200486"/>
            <a:ext cx="2057178" cy="358136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97" name="Shape 597"/>
          <p:cNvSpPr/>
          <p:nvPr>
            <p:ph type="body" idx="1"/>
          </p:nvPr>
        </p:nvSpPr>
        <p:spPr>
          <a:xfrm>
            <a:off x="457647" y="1200486"/>
            <a:ext cx="6064376" cy="358136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8" name="Shape 5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06" name="Shape 606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defRPr sz="2100"/>
            </a:lvl1pPr>
            <a:lvl2pPr marL="0">
              <a:defRPr sz="2100"/>
            </a:lvl2pPr>
            <a:lvl3pPr marL="0">
              <a:defRPr sz="2100"/>
            </a:lvl3pPr>
            <a:lvl4pPr marL="0">
              <a:defRPr sz="2100"/>
            </a:lvl4pPr>
            <a:lvl5pPr marL="0"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7" name="Shape 6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15" name="Shape 615"/>
          <p:cNvSpPr/>
          <p:nvPr>
            <p:ph type="body" sz="quarter" idx="1"/>
          </p:nvPr>
        </p:nvSpPr>
        <p:spPr>
          <a:xfrm>
            <a:off x="446483" y="2524871"/>
            <a:ext cx="4125518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6" name="Shape 6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624" name="Shape 624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5" name="Shape 6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33" name="Shape 633"/>
          <p:cNvSpPr/>
          <p:nvPr>
            <p:ph type="body" sz="quarter" idx="1"/>
          </p:nvPr>
        </p:nvSpPr>
        <p:spPr>
          <a:xfrm>
            <a:off x="446483" y="2524871"/>
            <a:ext cx="2009183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4" name="Shape 6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42" name="Shape 642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3" name="Shape 643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644" name="Shape 6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52" name="Shape 6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667" name="Shape 667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8" name="Shape 668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/>
          <a:lstStyle/>
          <a:p>
            <a:pPr/>
          </a:p>
        </p:txBody>
      </p:sp>
      <p:sp>
        <p:nvSpPr>
          <p:cNvPr id="669" name="Shape 6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677" name="Shape 677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9" name="Shape 6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87" name="Shape 687"/>
          <p:cNvSpPr/>
          <p:nvPr>
            <p:ph type="body" sz="quarter" idx="1"/>
          </p:nvPr>
        </p:nvSpPr>
        <p:spPr>
          <a:xfrm>
            <a:off x="446483" y="2524871"/>
            <a:ext cx="4125518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8" name="Shape 6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type="title"/>
          </p:nvPr>
        </p:nvSpPr>
        <p:spPr>
          <a:xfrm>
            <a:off x="3540621" y="743394"/>
            <a:ext cx="1031381" cy="3522766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96" name="Shape 696"/>
          <p:cNvSpPr/>
          <p:nvPr>
            <p:ph type="body" sz="half" idx="1"/>
          </p:nvPr>
        </p:nvSpPr>
        <p:spPr>
          <a:xfrm>
            <a:off x="446485" y="743394"/>
            <a:ext cx="2986982" cy="3522766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7" name="Shape 6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defRPr sz="2100"/>
            </a:lvl1pPr>
            <a:lvl2pPr marL="0">
              <a:defRPr sz="2100"/>
            </a:lvl2pPr>
            <a:lvl3pPr marL="0">
              <a:defRPr sz="2100"/>
            </a:lvl3pPr>
            <a:lvl4pPr marL="0">
              <a:defRPr sz="2100"/>
            </a:lvl4pPr>
            <a:lvl5pPr marL="0"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6" name="Shape 7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14" name="Shape 714"/>
          <p:cNvSpPr/>
          <p:nvPr>
            <p:ph type="body" sz="quarter" idx="1"/>
          </p:nvPr>
        </p:nvSpPr>
        <p:spPr>
          <a:xfrm>
            <a:off x="446483" y="2524871"/>
            <a:ext cx="4125518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5" name="Shape 7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723" name="Shape 723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4" name="Shape 7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32" name="Shape 732"/>
          <p:cNvSpPr/>
          <p:nvPr>
            <p:ph type="body" sz="quarter" idx="1"/>
          </p:nvPr>
        </p:nvSpPr>
        <p:spPr>
          <a:xfrm>
            <a:off x="446483" y="2524871"/>
            <a:ext cx="2009183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3" name="Shape 7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41" name="Shape 741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Shape 742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743" name="Shape 7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51" name="Shape 7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766" name="Shape 766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7" name="Shape 767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/>
          <a:lstStyle/>
          <a:p>
            <a:pPr/>
          </a:p>
        </p:txBody>
      </p:sp>
      <p:sp>
        <p:nvSpPr>
          <p:cNvPr id="768" name="Shape 7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776" name="Shape 776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7" name="Shape 777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8" name="Shape 7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86" name="Shape 786"/>
          <p:cNvSpPr/>
          <p:nvPr>
            <p:ph type="body" sz="quarter" idx="1"/>
          </p:nvPr>
        </p:nvSpPr>
        <p:spPr>
          <a:xfrm>
            <a:off x="446483" y="2524871"/>
            <a:ext cx="4125518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7" name="Shape 7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type="title"/>
          </p:nvPr>
        </p:nvSpPr>
        <p:spPr>
          <a:xfrm>
            <a:off x="3540621" y="743394"/>
            <a:ext cx="1031381" cy="3522766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95" name="Shape 795"/>
          <p:cNvSpPr/>
          <p:nvPr>
            <p:ph type="body" sz="half" idx="1"/>
          </p:nvPr>
        </p:nvSpPr>
        <p:spPr>
          <a:xfrm>
            <a:off x="446485" y="743394"/>
            <a:ext cx="2986982" cy="3522766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6" name="Shape 7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04" name="Shape 804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defRPr sz="2600"/>
            </a:lvl1pPr>
            <a:lvl2pPr marL="0">
              <a:spcBef>
                <a:spcPts val="1500"/>
              </a:spcBef>
              <a:defRPr sz="2600"/>
            </a:lvl2pPr>
            <a:lvl3pPr marL="0">
              <a:spcBef>
                <a:spcPts val="1500"/>
              </a:spcBef>
              <a:defRPr sz="2600"/>
            </a:lvl3pPr>
            <a:lvl4pPr marL="0">
              <a:spcBef>
                <a:spcPts val="1500"/>
              </a:spcBef>
              <a:defRPr sz="2600"/>
            </a:lvl4pPr>
            <a:lvl5pPr marL="0">
              <a:spcBef>
                <a:spcPts val="15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5" name="Shape 8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13" name="Shape 8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4" name="Shape 8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822" name="Shape 822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1500"/>
              </a:spcBef>
              <a:defRPr sz="1300"/>
            </a:lvl1pPr>
            <a:lvl2pPr marL="0" algn="l">
              <a:spcBef>
                <a:spcPts val="1500"/>
              </a:spcBef>
              <a:defRPr sz="1300"/>
            </a:lvl2pPr>
            <a:lvl3pPr marL="0" algn="l">
              <a:spcBef>
                <a:spcPts val="1500"/>
              </a:spcBef>
              <a:defRPr sz="1300"/>
            </a:lvl3pPr>
            <a:lvl4pPr marL="0" algn="l">
              <a:spcBef>
                <a:spcPts val="1500"/>
              </a:spcBef>
              <a:defRPr sz="1300"/>
            </a:lvl4pPr>
            <a:lvl5pPr marL="0" algn="l">
              <a:spcBef>
                <a:spcPts val="15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3" name="Shape 8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31" name="Shape 831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1pPr>
            <a:lvl2pPr marL="908421" indent="-4303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2pPr>
            <a:lvl3pPr marL="1253523" indent="-4965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3pPr>
            <a:lvl4pPr marL="1622699" indent="-586781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4pPr>
            <a:lvl5pPr marL="1901600" indent="-586782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2" name="Shape 8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40" name="Shape 840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1500"/>
              </a:spcBef>
              <a:defRPr b="1" sz="1500"/>
            </a:lvl1pPr>
            <a:lvl2pPr marL="0" algn="l">
              <a:spcBef>
                <a:spcPts val="1500"/>
              </a:spcBef>
              <a:defRPr b="1" sz="1500"/>
            </a:lvl2pPr>
            <a:lvl3pPr marL="0" algn="l">
              <a:spcBef>
                <a:spcPts val="1500"/>
              </a:spcBef>
              <a:defRPr b="1" sz="1500"/>
            </a:lvl3pPr>
            <a:lvl4pPr marL="0" algn="l">
              <a:spcBef>
                <a:spcPts val="1500"/>
              </a:spcBef>
              <a:defRPr b="1" sz="1500"/>
            </a:lvl4pPr>
            <a:lvl5pPr marL="0" algn="l">
              <a:spcBef>
                <a:spcPts val="15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1" name="Shape 841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42" name="Shape 8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50" name="Shape 8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865" name="Shape 865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1pPr>
            <a:lvl2pPr marL="876546" indent="-398431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2pPr>
            <a:lvl3pPr marL="1235134" indent="-478118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3pPr>
            <a:lvl4pPr marL="1587593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4pPr>
            <a:lvl5pPr marL="1866494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6" name="Shape 866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7" name="Shape 8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875" name="Shape 875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6" name="Shape 876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1500"/>
              </a:spcBef>
              <a:defRPr sz="900"/>
            </a:lvl1pPr>
            <a:lvl2pPr marL="0" algn="l">
              <a:spcBef>
                <a:spcPts val="1500"/>
              </a:spcBef>
              <a:defRPr sz="900"/>
            </a:lvl2pPr>
            <a:lvl3pPr marL="0" algn="l">
              <a:spcBef>
                <a:spcPts val="1500"/>
              </a:spcBef>
              <a:defRPr sz="900"/>
            </a:lvl3pPr>
            <a:lvl4pPr marL="0" algn="l">
              <a:spcBef>
                <a:spcPts val="1500"/>
              </a:spcBef>
              <a:defRPr sz="900"/>
            </a:lvl4pPr>
            <a:lvl5pPr marL="0" algn="l">
              <a:spcBef>
                <a:spcPts val="15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7" name="Shape 8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85" name="Shape 8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6" name="Shape 8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>
            <p:ph type="title"/>
          </p:nvPr>
        </p:nvSpPr>
        <p:spPr>
          <a:xfrm>
            <a:off x="6629175" y="133944"/>
            <a:ext cx="2057178" cy="446038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94" name="Shape 894"/>
          <p:cNvSpPr/>
          <p:nvPr>
            <p:ph type="body" idx="1"/>
          </p:nvPr>
        </p:nvSpPr>
        <p:spPr>
          <a:xfrm>
            <a:off x="457647" y="133944"/>
            <a:ext cx="6064376" cy="4460381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5" name="Shape 8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Relationship Id="rId112" Type="http://schemas.openxmlformats.org/officeDocument/2006/relationships/slideLayout" Target="../slideLayouts/slideLayout111.xml"/><Relationship Id="rId113" Type="http://schemas.openxmlformats.org/officeDocument/2006/relationships/slideLayout" Target="../slideLayouts/slideLayout112.xml"/><Relationship Id="rId114" Type="http://schemas.openxmlformats.org/officeDocument/2006/relationships/slideLayout" Target="../slideLayouts/slideLayout113.xml"/><Relationship Id="rId115" Type="http://schemas.openxmlformats.org/officeDocument/2006/relationships/slideLayout" Target="../slideLayouts/slideLayout114.xml"/><Relationship Id="rId116" Type="http://schemas.openxmlformats.org/officeDocument/2006/relationships/slideLayout" Target="../slideLayouts/slideLayout115.xml"/><Relationship Id="rId117" Type="http://schemas.openxmlformats.org/officeDocument/2006/relationships/slideLayout" Target="../slideLayouts/slideLayout116.xml"/><Relationship Id="rId118" Type="http://schemas.openxmlformats.org/officeDocument/2006/relationships/slideLayout" Target="../slideLayouts/slideLayout117.xml"/><Relationship Id="rId119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19.xml"/><Relationship Id="rId121" Type="http://schemas.openxmlformats.org/officeDocument/2006/relationships/slideLayout" Target="../slideLayouts/slideLayout120.xml"/><Relationship Id="rId122" Type="http://schemas.openxmlformats.org/officeDocument/2006/relationships/slideLayout" Target="../slideLayouts/slideLayout121.xml"/><Relationship Id="rId123" Type="http://schemas.openxmlformats.org/officeDocument/2006/relationships/slideLayout" Target="../slideLayouts/slideLayout122.xml"/><Relationship Id="rId124" Type="http://schemas.openxmlformats.org/officeDocument/2006/relationships/slideLayout" Target="../slideLayouts/slideLayout123.xml"/><Relationship Id="rId125" Type="http://schemas.openxmlformats.org/officeDocument/2006/relationships/slideLayout" Target="../slideLayouts/slideLayout124.xml"/><Relationship Id="rId126" Type="http://schemas.openxmlformats.org/officeDocument/2006/relationships/slideLayout" Target="../slideLayouts/slideLayout125.xml"/><Relationship Id="rId127" Type="http://schemas.openxmlformats.org/officeDocument/2006/relationships/slideLayout" Target="../slideLayouts/slideLayout126.xml"/><Relationship Id="rId128" Type="http://schemas.openxmlformats.org/officeDocument/2006/relationships/slideLayout" Target="../slideLayouts/slideLayout127.xml"/><Relationship Id="rId129" Type="http://schemas.openxmlformats.org/officeDocument/2006/relationships/slideLayout" Target="../slideLayouts/slideLayout128.xml"/><Relationship Id="rId130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30.xml"/><Relationship Id="rId132" Type="http://schemas.openxmlformats.org/officeDocument/2006/relationships/slideLayout" Target="../slideLayouts/slideLayout131.xml"/><Relationship Id="rId133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33.xml"/><Relationship Id="rId135" Type="http://schemas.openxmlformats.org/officeDocument/2006/relationships/slideLayout" Target="../slideLayouts/slideLayout134.xml"/><Relationship Id="rId136" Type="http://schemas.openxmlformats.org/officeDocument/2006/relationships/slideLayout" Target="../slideLayouts/slideLayout135.xml"/><Relationship Id="rId137" Type="http://schemas.openxmlformats.org/officeDocument/2006/relationships/slideLayout" Target="../slideLayouts/slideLayout136.xml"/><Relationship Id="rId138" Type="http://schemas.openxmlformats.org/officeDocument/2006/relationships/slideLayout" Target="../slideLayouts/slideLayout137.xml"/><Relationship Id="rId139" Type="http://schemas.openxmlformats.org/officeDocument/2006/relationships/slideLayout" Target="../slideLayouts/slideLayout138.xml"/><Relationship Id="rId140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40.xml"/><Relationship Id="rId142" Type="http://schemas.openxmlformats.org/officeDocument/2006/relationships/slideLayout" Target="../slideLayouts/slideLayout141.xml"/><Relationship Id="rId143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43.xml"/><Relationship Id="rId145" Type="http://schemas.openxmlformats.org/officeDocument/2006/relationships/slideLayout" Target="../slideLayouts/slideLayout144.xml"/><Relationship Id="rId146" Type="http://schemas.openxmlformats.org/officeDocument/2006/relationships/slideLayout" Target="../slideLayouts/slideLayout145.xml"/><Relationship Id="rId147" Type="http://schemas.openxmlformats.org/officeDocument/2006/relationships/slideLayout" Target="../slideLayouts/slideLayout146.xml"/><Relationship Id="rId148" Type="http://schemas.openxmlformats.org/officeDocument/2006/relationships/slideLayout" Target="../slideLayouts/slideLayout147.xml"/><Relationship Id="rId149" Type="http://schemas.openxmlformats.org/officeDocument/2006/relationships/slideLayout" Target="../slideLayouts/slideLayout148.xml"/><Relationship Id="rId150" Type="http://schemas.openxmlformats.org/officeDocument/2006/relationships/slideLayout" Target="../slideLayouts/slideLayout149.xml"/><Relationship Id="rId151" Type="http://schemas.openxmlformats.org/officeDocument/2006/relationships/slideLayout" Target="../slideLayouts/slideLayout150.xml"/><Relationship Id="rId152" Type="http://schemas.openxmlformats.org/officeDocument/2006/relationships/slideLayout" Target="../slideLayouts/slideLayout151.xml"/><Relationship Id="rId153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53.xml"/><Relationship Id="rId155" Type="http://schemas.openxmlformats.org/officeDocument/2006/relationships/slideLayout" Target="../slideLayouts/slideLayout15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647" y="205939"/>
            <a:ext cx="8228708" cy="857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86" tIns="28686" rIns="28686" bIns="28686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647" y="1200483"/>
            <a:ext cx="8228708" cy="3393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86" tIns="28686" rIns="28686" bIns="28686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6661" y="4632643"/>
            <a:ext cx="256539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  <p:sldLayoutId id="2147483774" r:id="rId127"/>
    <p:sldLayoutId id="2147483775" r:id="rId128"/>
    <p:sldLayoutId id="2147483776" r:id="rId129"/>
    <p:sldLayoutId id="2147483777" r:id="rId130"/>
    <p:sldLayoutId id="2147483778" r:id="rId131"/>
    <p:sldLayoutId id="2147483779" r:id="rId132"/>
    <p:sldLayoutId id="2147483780" r:id="rId133"/>
    <p:sldLayoutId id="2147483781" r:id="rId134"/>
    <p:sldLayoutId id="2147483782" r:id="rId135"/>
    <p:sldLayoutId id="2147483783" r:id="rId136"/>
    <p:sldLayoutId id="2147483784" r:id="rId137"/>
    <p:sldLayoutId id="2147483785" r:id="rId138"/>
    <p:sldLayoutId id="2147483786" r:id="rId139"/>
    <p:sldLayoutId id="2147483787" r:id="rId140"/>
    <p:sldLayoutId id="2147483788" r:id="rId141"/>
    <p:sldLayoutId id="2147483789" r:id="rId142"/>
    <p:sldLayoutId id="2147483790" r:id="rId143"/>
    <p:sldLayoutId id="2147483791" r:id="rId144"/>
    <p:sldLayoutId id="2147483792" r:id="rId145"/>
    <p:sldLayoutId id="2147483793" r:id="rId146"/>
    <p:sldLayoutId id="2147483794" r:id="rId147"/>
    <p:sldLayoutId id="2147483795" r:id="rId148"/>
    <p:sldLayoutId id="2147483796" r:id="rId149"/>
    <p:sldLayoutId id="2147483797" r:id="rId150"/>
    <p:sldLayoutId id="2147483798" r:id="rId151"/>
    <p:sldLayoutId id="2147483799" r:id="rId152"/>
    <p:sldLayoutId id="2147483800" r:id="rId153"/>
    <p:sldLayoutId id="2147483801" r:id="rId154"/>
    <p:sldLayoutId id="2147483802" r:id="rId15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215152" marR="0" indent="-21515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0" name="Shape 1400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01" name="image1.jpeg" descr="tdc_bar_blu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2" name="Shape 1402"/>
          <p:cNvSpPr/>
          <p:nvPr/>
        </p:nvSpPr>
        <p:spPr>
          <a:xfrm>
            <a:off x="1722919" y="954265"/>
            <a:ext cx="5695463" cy="203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600"/>
            </a:pPr>
            <a:r>
              <a:t>Data Structures &amp; Algorithms</a:t>
            </a: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  <a:r>
              <a:t>Mohammad Nayeem Teli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6" name="Shape 1456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57" name="image12.jpeg" descr="blank_bar_blu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8" name="Shape 1458"/>
          <p:cNvSpPr/>
          <p:nvPr/>
        </p:nvSpPr>
        <p:spPr>
          <a:xfrm>
            <a:off x="2822" y="-75464"/>
            <a:ext cx="2743201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3200"/>
            </a:lvl1pPr>
          </a:lstStyle>
          <a:p>
            <a:pPr/>
            <a:r>
              <a:t>Cheating</a:t>
            </a:r>
          </a:p>
        </p:txBody>
      </p:sp>
      <p:sp>
        <p:nvSpPr>
          <p:cNvPr id="1459" name="Shape 1459"/>
          <p:cNvSpPr/>
          <p:nvPr/>
        </p:nvSpPr>
        <p:spPr>
          <a:xfrm>
            <a:off x="152400" y="784224"/>
            <a:ext cx="8382000" cy="327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l">
              <a:spcBef>
                <a:spcPts val="700"/>
              </a:spcBef>
              <a:buClr>
                <a:schemeClr val="accent1"/>
              </a:buClr>
              <a:buSzPct val="65000"/>
              <a:buFont typeface="Wingdings"/>
              <a:buChar char="■"/>
              <a:defRPr sz="3000">
                <a:solidFill>
                  <a:srgbClr val="820000"/>
                </a:solidFill>
              </a:defRPr>
            </a:pPr>
            <a:r>
              <a:t>What is cheating?  What is not?</a:t>
            </a:r>
          </a:p>
          <a:p>
            <a:pPr lvl="2" marL="1022350" indent="-350837" algn="l">
              <a:spcBef>
                <a:spcPts val="500"/>
              </a:spcBef>
              <a:buClr>
                <a:schemeClr val="accent1"/>
              </a:buClr>
              <a:buSzPct val="65000"/>
              <a:buFont typeface="Wingdings"/>
              <a:buChar char="■"/>
              <a:defRPr b="1" sz="2200"/>
            </a:pPr>
            <a:r>
              <a:t>Where would you find a definition?</a:t>
            </a:r>
          </a:p>
          <a:p>
            <a:pPr lvl="2" marL="1022350" indent="-350837" algn="l">
              <a:spcBef>
                <a:spcPts val="500"/>
              </a:spcBef>
              <a:buClr>
                <a:schemeClr val="accent1"/>
              </a:buClr>
              <a:buSzPct val="65000"/>
              <a:buFont typeface="Wingdings"/>
              <a:buChar char="■"/>
              <a:defRPr b="1" sz="2200"/>
            </a:pPr>
            <a:r>
              <a:t>Student HONOR code in student handbook.</a:t>
            </a:r>
          </a:p>
          <a:p>
            <a:pPr marL="342900" indent="-342900" algn="l">
              <a:spcBef>
                <a:spcPts val="700"/>
              </a:spcBef>
              <a:buClr>
                <a:schemeClr val="accent1"/>
              </a:buClr>
              <a:buSzPct val="65000"/>
              <a:buFont typeface="Wingdings"/>
              <a:buChar char="■"/>
              <a:defRPr sz="3000">
                <a:solidFill>
                  <a:srgbClr val="820000"/>
                </a:solidFill>
              </a:defRPr>
            </a:pPr>
            <a:r>
              <a:t>What is gained / lost when cheating?</a:t>
            </a:r>
            <a:endParaRPr b="1">
              <a:solidFill>
                <a:srgbClr val="FF0000"/>
              </a:solidFill>
            </a:endParaRPr>
          </a:p>
          <a:p>
            <a:pPr marL="342900" indent="-342900" algn="l">
              <a:spcBef>
                <a:spcPts val="700"/>
              </a:spcBef>
              <a:buClr>
                <a:schemeClr val="accent1"/>
              </a:buClr>
              <a:buSzPct val="65000"/>
              <a:buFont typeface="Wingdings"/>
              <a:buChar char="■"/>
              <a:defRPr sz="3000">
                <a:solidFill>
                  <a:srgbClr val="820000"/>
                </a:solidFill>
              </a:defRPr>
            </a:pPr>
            <a:r>
              <a:t>What are the consequences? </a:t>
            </a:r>
          </a:p>
          <a:p>
            <a:pPr marL="342900" indent="-342900" algn="l">
              <a:spcBef>
                <a:spcPts val="700"/>
              </a:spcBef>
              <a:buClr>
                <a:schemeClr val="accent1"/>
              </a:buClr>
              <a:buSzPct val="65000"/>
              <a:buFont typeface="Wingdings"/>
              <a:buChar char="■"/>
              <a:defRPr sz="3000">
                <a:solidFill>
                  <a:srgbClr val="820000"/>
                </a:solidFill>
              </a:defRPr>
            </a:pPr>
            <a:r>
              <a:t>When / how does it happen?</a:t>
            </a:r>
          </a:p>
          <a:p>
            <a:pPr lvl="2" marL="1022350" indent="-350837" algn="l">
              <a:spcBef>
                <a:spcPts val="500"/>
              </a:spcBef>
              <a:buClr>
                <a:schemeClr val="accent1"/>
              </a:buClr>
              <a:buSzPct val="65000"/>
              <a:buFont typeface="Wingdings"/>
              <a:buChar char="■"/>
              <a:defRPr b="1" sz="2200"/>
            </a:pPr>
            <a:r>
              <a:t>How can cheating be avoided?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5" name="Shape 1405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06" name="image2.jpeg" descr="think_bar_blu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7" name="Shape 1407"/>
          <p:cNvSpPr/>
          <p:nvPr/>
        </p:nvSpPr>
        <p:spPr>
          <a:xfrm>
            <a:off x="304800" y="205939"/>
            <a:ext cx="8001000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/>
          </a:lstStyle>
          <a:p>
            <a:pPr/>
            <a:r>
              <a:t>About this Course</a:t>
            </a:r>
          </a:p>
        </p:txBody>
      </p:sp>
      <p:sp>
        <p:nvSpPr>
          <p:cNvPr id="1408" name="Shape 1408"/>
          <p:cNvSpPr/>
          <p:nvPr/>
        </p:nvSpPr>
        <p:spPr>
          <a:xfrm>
            <a:off x="457647" y="1200486"/>
            <a:ext cx="7848152" cy="199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 algn="l">
              <a:buSzPct val="100000"/>
              <a:buFont typeface="Arial"/>
              <a:buChar char="•"/>
            </a:pPr>
            <a:r>
              <a:t>An introduction to algorithms and data structures.</a:t>
            </a:r>
          </a:p>
          <a:p>
            <a:pPr lvl="1" marL="744069" indent="-457200" algn="l">
              <a:buSzPct val="100000"/>
              <a:buFont typeface="Arial"/>
              <a:buChar char="•"/>
            </a:pPr>
            <a:r>
              <a:t>What are algorithms?</a:t>
            </a:r>
          </a:p>
          <a:p>
            <a:pPr lvl="1" marL="744069" indent="-457200" algn="l">
              <a:buSzPct val="100000"/>
              <a:buFont typeface="Arial"/>
              <a:buChar char="•"/>
            </a:pPr>
            <a:r>
              <a:t>Design of algorithms.</a:t>
            </a:r>
          </a:p>
          <a:p>
            <a:pPr lvl="1" marL="744069" indent="-457200" algn="l">
              <a:buSzPct val="100000"/>
              <a:buFont typeface="Arial"/>
              <a:buChar char="•"/>
            </a:pPr>
            <a:r>
              <a:t>Data structures for algorithms </a:t>
            </a:r>
          </a:p>
          <a:p>
            <a:pPr lvl="1" marL="744069" indent="-457200" algn="l">
              <a:buSzPct val="100000"/>
              <a:buFont typeface="Arial"/>
              <a:buChar char="•"/>
            </a:pPr>
            <a:r>
              <a:t>Evaluation of algorithms.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1" name="Shape 1411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12" name="image3.jpeg" descr="think_bar_gre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3" name="Shape 1413"/>
          <p:cNvSpPr/>
          <p:nvPr/>
        </p:nvSpPr>
        <p:spPr>
          <a:xfrm>
            <a:off x="355049" y="205939"/>
            <a:ext cx="2512600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About this course</a:t>
            </a:r>
          </a:p>
        </p:txBody>
      </p:sp>
      <p:sp>
        <p:nvSpPr>
          <p:cNvPr id="1414" name="Shape 1414"/>
          <p:cNvSpPr/>
          <p:nvPr/>
        </p:nvSpPr>
        <p:spPr>
          <a:xfrm>
            <a:off x="194733" y="1022910"/>
            <a:ext cx="7953594" cy="199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457200" indent="-457200" algn="l">
              <a:buSzPct val="100000"/>
              <a:buFont typeface="Arial"/>
              <a:buChar char="•"/>
            </a:pPr>
            <a:r>
              <a:t>Course webpage is on Moodle, </a:t>
            </a:r>
          </a:p>
          <a:p>
            <a:pPr algn="l"/>
            <a:r>
              <a:t>     http://moodle.harrisburgu.edu. Please check it on daily</a:t>
            </a:r>
          </a:p>
          <a:p>
            <a:pPr algn="l"/>
            <a:r>
              <a:t>     basis.</a:t>
            </a:r>
          </a:p>
          <a:p>
            <a:pPr marL="457200" indent="-457200" algn="l">
              <a:buSzPct val="100000"/>
              <a:buFont typeface="Arial"/>
              <a:buChar char="•"/>
            </a:pPr>
            <a:r>
              <a:t>All our course information is on that website including</a:t>
            </a:r>
          </a:p>
          <a:p>
            <a:pPr algn="l"/>
            <a:r>
              <a:t>     the assignments.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7" name="Shape 1417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18" name="image4.jpeg" descr="discover_bar_blu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9" name="Shape 1419"/>
          <p:cNvSpPr/>
          <p:nvPr/>
        </p:nvSpPr>
        <p:spPr>
          <a:xfrm>
            <a:off x="227049" y="142122"/>
            <a:ext cx="814360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Texts</a:t>
            </a:r>
          </a:p>
        </p:txBody>
      </p:sp>
      <p:sp>
        <p:nvSpPr>
          <p:cNvPr id="1420" name="Shape 1420"/>
          <p:cNvSpPr/>
          <p:nvPr/>
        </p:nvSpPr>
        <p:spPr>
          <a:xfrm>
            <a:off x="101598" y="803731"/>
            <a:ext cx="5633580" cy="293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 algn="l">
              <a:buSzPct val="100000"/>
              <a:buFont typeface="Arial"/>
              <a:buChar char="•"/>
              <a:defRPr sz="2400"/>
            </a:pPr>
            <a:r>
              <a:t>“Essential Algorithms: A Practical Approach to Computer Algorithms”, Rod Stephens, Ist Ed., 2013.</a:t>
            </a:r>
          </a:p>
          <a:p>
            <a:pPr marL="342900" indent="-342900" algn="l">
              <a:buSzPct val="100000"/>
              <a:buFont typeface="Arial"/>
              <a:buChar char="•"/>
              <a:defRPr sz="2400"/>
            </a:pPr>
            <a:r>
              <a:t>“Algorithms”, 4</a:t>
            </a:r>
            <a:r>
              <a:rPr baseline="30000"/>
              <a:t>th</a:t>
            </a:r>
            <a:r>
              <a:t> Ed., by Robert Sedgewick and Kevin Wayne Addison-Wesley, 2011.</a:t>
            </a:r>
          </a:p>
          <a:p>
            <a:pPr marL="457200" indent="-457200" algn="l">
              <a:buSzPct val="100000"/>
              <a:buFont typeface="Arial"/>
              <a:buChar char="•"/>
              <a:defRPr sz="2400"/>
            </a:pPr>
            <a:r>
              <a:t>“Introduction to Algorithms”, by Thomas H. Cormen et al. 3</a:t>
            </a:r>
            <a:r>
              <a:rPr baseline="30000"/>
              <a:t>rd</a:t>
            </a:r>
            <a:r>
              <a:t> Ed. MIT Press, 2009</a:t>
            </a:r>
          </a:p>
        </p:txBody>
      </p:sp>
      <p:pic>
        <p:nvPicPr>
          <p:cNvPr id="1421" name="image5.jpeg" descr="http://ecx.images-amazon.com/images/I/51eDwv7tCtL._SX442_BO1,204,203,200_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1" y="2264038"/>
            <a:ext cx="1828802" cy="2059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2" name="image6.jpeg" descr="http://ecx.images-amazon.com/images/I/51UDgHU9z9L._SX404_BO1,204,203,200_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5269" y="151378"/>
            <a:ext cx="1597027" cy="1966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3" name="image7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57684" y="161960"/>
            <a:ext cx="1551817" cy="1945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6" name="Shape 1426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27" name="image8.jpeg" descr="connect_bar_blu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8" name="Shape 1428"/>
          <p:cNvSpPr/>
          <p:nvPr/>
        </p:nvSpPr>
        <p:spPr>
          <a:xfrm>
            <a:off x="355049" y="205939"/>
            <a:ext cx="2512600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About this course</a:t>
            </a:r>
          </a:p>
        </p:txBody>
      </p:sp>
      <p:sp>
        <p:nvSpPr>
          <p:cNvPr id="1429" name="Shape 1429"/>
          <p:cNvSpPr/>
          <p:nvPr/>
        </p:nvSpPr>
        <p:spPr>
          <a:xfrm>
            <a:off x="228600" y="742949"/>
            <a:ext cx="8229600" cy="190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l">
              <a:spcBef>
                <a:spcPts val="700"/>
              </a:spcBef>
              <a:buClr>
                <a:schemeClr val="accent1"/>
              </a:buClr>
              <a:buSzPct val="65000"/>
              <a:buFont typeface="Wingdings"/>
              <a:buChar char="■"/>
              <a:defRPr sz="3000"/>
            </a:pPr>
            <a:r>
              <a:t>Lectures</a:t>
            </a:r>
          </a:p>
          <a:p>
            <a:pPr lvl="1" marL="669925" indent="-325438" algn="l">
              <a:spcBef>
                <a:spcPts val="600"/>
              </a:spcBef>
              <a:buClr>
                <a:schemeClr val="accent2"/>
              </a:buClr>
              <a:buSzPct val="60000"/>
              <a:buFont typeface="Wingdings"/>
              <a:buChar char="❑"/>
            </a:pPr>
            <a:r>
              <a:t>You pay for them, might as well use them</a:t>
            </a:r>
          </a:p>
          <a:p>
            <a:pPr lvl="1" marL="669925" indent="-325438" algn="l">
              <a:spcBef>
                <a:spcPts val="600"/>
              </a:spcBef>
              <a:buClr>
                <a:schemeClr val="accent2"/>
              </a:buClr>
              <a:buSzPct val="60000"/>
              <a:buFont typeface="Wingdings"/>
              <a:buChar char="❑"/>
            </a:pPr>
            <a:r>
              <a:t>We are here to help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2" name="Shape 1432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33" name="image9.jpeg" descr="discover_bar_gre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4" name="Shape 1434"/>
          <p:cNvSpPr/>
          <p:nvPr/>
        </p:nvSpPr>
        <p:spPr>
          <a:xfrm>
            <a:off x="152400" y="0"/>
            <a:ext cx="5181600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3200"/>
            </a:lvl1pPr>
          </a:lstStyle>
          <a:p>
            <a:pPr/>
            <a:r>
              <a:t>Components of the course</a:t>
            </a:r>
          </a:p>
        </p:txBody>
      </p:sp>
      <p:sp>
        <p:nvSpPr>
          <p:cNvPr id="1435" name="Shape 1435"/>
          <p:cNvSpPr/>
          <p:nvPr/>
        </p:nvSpPr>
        <p:spPr>
          <a:xfrm>
            <a:off x="228599" y="514349"/>
            <a:ext cx="8457756" cy="291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marL="669925" indent="-325438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/>
              <a:buChar char="❑"/>
            </a:pPr>
            <a:r>
              <a:t>Participation / Quizzes:</a:t>
            </a:r>
          </a:p>
          <a:p>
            <a:pPr lvl="1" indent="344485" algn="l">
              <a:lnSpc>
                <a:spcPct val="90000"/>
              </a:lnSpc>
              <a:spcBef>
                <a:spcPts val="600"/>
              </a:spcBef>
            </a:pPr>
            <a:r>
              <a:t>      </a:t>
            </a:r>
            <a:r>
              <a:rPr i="1">
                <a:solidFill>
                  <a:srgbClr val="009999"/>
                </a:solidFill>
              </a:rPr>
              <a:t>“</a:t>
            </a:r>
            <a:r>
              <a:rPr i="1">
                <a:solidFill>
                  <a:srgbClr val="FF0000"/>
                </a:solidFill>
              </a:rPr>
              <a:t>are you with us?</a:t>
            </a:r>
            <a:r>
              <a:rPr i="1">
                <a:solidFill>
                  <a:srgbClr val="009999"/>
                </a:solidFill>
              </a:rPr>
              <a:t>” not worth many points but useful finger on the pulse (for you and me)</a:t>
            </a:r>
            <a:endParaRPr i="1">
              <a:solidFill>
                <a:srgbClr val="009999"/>
              </a:solidFill>
            </a:endParaRPr>
          </a:p>
          <a:p>
            <a:pPr lvl="1" marL="669925" indent="-325438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/>
              <a:buChar char="❑"/>
            </a:pPr>
            <a:r>
              <a:t>Tests :</a:t>
            </a:r>
            <a:endParaRPr i="1"/>
          </a:p>
          <a:p>
            <a:pPr lvl="1" indent="344485" algn="l">
              <a:lnSpc>
                <a:spcPct val="90000"/>
              </a:lnSpc>
              <a:spcBef>
                <a:spcPts val="600"/>
              </a:spcBef>
              <a:defRPr i="1">
                <a:solidFill>
                  <a:srgbClr val="009999"/>
                </a:solidFill>
              </a:defRPr>
            </a:pPr>
            <a:r>
              <a:t>      “</a:t>
            </a:r>
            <a:r>
              <a:rPr>
                <a:solidFill>
                  <a:srgbClr val="FF0000"/>
                </a:solidFill>
              </a:rPr>
              <a:t>what have you learned?</a:t>
            </a:r>
            <a:r>
              <a:t>”  Important checkpoints!!  </a:t>
            </a:r>
          </a:p>
          <a:p>
            <a:pPr lvl="1" marL="669925" indent="-325438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/>
              <a:buChar char="❑"/>
            </a:pPr>
            <a:r>
              <a:t>Programming assignments : </a:t>
            </a:r>
          </a:p>
          <a:p>
            <a:pPr lvl="1" indent="344485" algn="l">
              <a:lnSpc>
                <a:spcPct val="90000"/>
              </a:lnSpc>
              <a:spcBef>
                <a:spcPts val="600"/>
              </a:spcBef>
              <a:defRPr i="1">
                <a:solidFill>
                  <a:srgbClr val="009999"/>
                </a:solidFill>
              </a:defRPr>
            </a:pPr>
            <a:r>
              <a:t>      “</a:t>
            </a:r>
            <a:r>
              <a:rPr>
                <a:solidFill>
                  <a:srgbClr val="FF0000"/>
                </a:solidFill>
              </a:rPr>
              <a:t>can you implement it?</a:t>
            </a:r>
            <a:r>
              <a:t>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8" name="Shape 1438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39" name="image10.jpeg" descr="connect_bar_gre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0" name="Shape 1440"/>
          <p:cNvSpPr/>
          <p:nvPr/>
        </p:nvSpPr>
        <p:spPr>
          <a:xfrm>
            <a:off x="228600" y="0"/>
            <a:ext cx="8229600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4200"/>
            </a:lvl1pPr>
          </a:lstStyle>
          <a:p>
            <a:pPr/>
            <a:r>
              <a:t>Grading</a:t>
            </a:r>
          </a:p>
        </p:txBody>
      </p:sp>
      <p:sp>
        <p:nvSpPr>
          <p:cNvPr id="1441" name="Shape 1441"/>
          <p:cNvSpPr/>
          <p:nvPr/>
        </p:nvSpPr>
        <p:spPr>
          <a:xfrm>
            <a:off x="457200" y="1123949"/>
            <a:ext cx="8001000" cy="345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l">
              <a:spcBef>
                <a:spcPts val="700"/>
              </a:spcBef>
              <a:defRPr sz="3000"/>
            </a:pPr>
            <a:r>
              <a:t>	Assignments	         4 x 10 = 40</a:t>
            </a:r>
          </a:p>
          <a:p>
            <a:pPr marL="342900" indent="-342900" algn="l">
              <a:spcBef>
                <a:spcPts val="700"/>
              </a:spcBef>
              <a:defRPr sz="3000"/>
            </a:pPr>
            <a:r>
              <a:t>	Midterm	                               25</a:t>
            </a:r>
            <a:endParaRPr i="1" sz="2000"/>
          </a:p>
          <a:p>
            <a:pPr lvl="1" marL="56030" indent="230839" algn="l">
              <a:spcBef>
                <a:spcPts val="2400"/>
              </a:spcBef>
              <a:defRPr sz="3000"/>
            </a:pPr>
            <a:r>
              <a:t>	Final		                      25</a:t>
            </a:r>
          </a:p>
          <a:p>
            <a:pPr marL="342900" indent="-342900" algn="l">
              <a:spcBef>
                <a:spcPts val="2400"/>
              </a:spcBef>
              <a:defRPr sz="3000"/>
            </a:pPr>
            <a:r>
              <a:t>   Class Participation		     10 			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4" name="Shape 1444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45" name="image1.jpeg" descr="tdc_bar_blu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6" name="Shape 1446"/>
          <p:cNvSpPr/>
          <p:nvPr/>
        </p:nvSpPr>
        <p:spPr>
          <a:xfrm>
            <a:off x="228600" y="-2"/>
            <a:ext cx="8229600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4200"/>
            </a:lvl1pPr>
          </a:lstStyle>
          <a:p>
            <a:pPr/>
            <a:r>
              <a:t>Other Logistics</a:t>
            </a:r>
          </a:p>
        </p:txBody>
      </p:sp>
      <p:sp>
        <p:nvSpPr>
          <p:cNvPr id="1447" name="Shape 1447"/>
          <p:cNvSpPr/>
          <p:nvPr/>
        </p:nvSpPr>
        <p:spPr>
          <a:xfrm>
            <a:off x="228600" y="955416"/>
            <a:ext cx="8229600" cy="98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 algn="l">
              <a:spcBef>
                <a:spcPts val="700"/>
              </a:spcBef>
              <a:buClr>
                <a:schemeClr val="accent1"/>
              </a:buClr>
              <a:buSzPct val="65000"/>
              <a:buFont typeface="Wingdings"/>
              <a:buChar char="■"/>
              <a:defRPr sz="3000"/>
            </a:lvl1pPr>
          </a:lstStyle>
          <a:p>
            <a:pPr/>
            <a:r>
              <a:t>Online via Adobe Connect every thursday 7:00 - 8:00 PM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0" name="Shape 1450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51" name="image11.jpeg" descr="tdc_bar_gre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2" name="Shape 1452"/>
          <p:cNvSpPr/>
          <p:nvPr/>
        </p:nvSpPr>
        <p:spPr>
          <a:xfrm>
            <a:off x="76200" y="57149"/>
            <a:ext cx="8229600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3200"/>
            </a:lvl1pPr>
          </a:lstStyle>
          <a:p>
            <a:pPr/>
            <a:r>
              <a:t>Professional class behavior</a:t>
            </a:r>
          </a:p>
        </p:txBody>
      </p:sp>
      <p:sp>
        <p:nvSpPr>
          <p:cNvPr id="1453" name="Shape 1453"/>
          <p:cNvSpPr/>
          <p:nvPr/>
        </p:nvSpPr>
        <p:spPr>
          <a:xfrm>
            <a:off x="152400" y="819148"/>
            <a:ext cx="7924800" cy="250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l">
              <a:spcBef>
                <a:spcPts val="700"/>
              </a:spcBef>
              <a:buClr>
                <a:schemeClr val="accent1"/>
              </a:buClr>
              <a:buSzPct val="65000"/>
              <a:buFont typeface="Wingdings"/>
              <a:buChar char="■"/>
              <a:defRPr sz="3000"/>
            </a:pPr>
            <a:r>
              <a:t>We all have to have respect for each other, independent of race, gender, ability, belief etc.</a:t>
            </a:r>
          </a:p>
          <a:p>
            <a:pPr marL="342900" indent="-342900" algn="l">
              <a:spcBef>
                <a:spcPts val="700"/>
              </a:spcBef>
              <a:buClr>
                <a:schemeClr val="accent1"/>
              </a:buClr>
              <a:buSzPct val="65000"/>
              <a:buFont typeface="Wingdings"/>
              <a:buChar char="■"/>
              <a:defRPr sz="3000"/>
            </a:pPr>
            <a:r>
              <a:t>Pay attention</a:t>
            </a:r>
          </a:p>
          <a:p>
            <a:pPr marL="342900" indent="-342900" algn="l">
              <a:spcBef>
                <a:spcPts val="700"/>
              </a:spcBef>
              <a:buClr>
                <a:schemeClr val="accent1"/>
              </a:buClr>
              <a:buSzPct val="65000"/>
              <a:buFont typeface="Wingdings"/>
              <a:buChar char="■"/>
              <a:defRPr sz="3000">
                <a:solidFill>
                  <a:srgbClr val="820000"/>
                </a:solidFill>
              </a:defRPr>
            </a:pPr>
            <a:r>
              <a:t>THERE ARE NO STUPID QUESTIONS</a:t>
            </a:r>
          </a:p>
          <a:p>
            <a:pPr lvl="1" marL="669925" indent="-325438" algn="l">
              <a:spcBef>
                <a:spcPts val="600"/>
              </a:spcBef>
              <a:buClr>
                <a:schemeClr val="accent2"/>
              </a:buClr>
              <a:buSzPct val="60000"/>
              <a:buFont typeface="Wingdings"/>
              <a:buChar char="❑"/>
            </a:pPr>
            <a:r>
              <a:t>Your classmates will be grateful you asked.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