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 b="def" i="def"/>
      <a:tcStyle>
        <a:tcBdr/>
        <a:fill>
          <a:solidFill>
            <a:srgbClr val="FFEF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 b="def" i="def"/>
      <a:tcStyle>
        <a:tcBdr/>
        <a:fill>
          <a:solidFill>
            <a:srgbClr val="FFEF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E2E2"/>
          </a:solidFill>
        </a:fill>
      </a:tcStyle>
    </a:wholeTbl>
    <a:band2H>
      <a:tcTxStyle b="def" i="def"/>
      <a:tcStyle>
        <a:tcBdr/>
        <a:fill>
          <a:solidFill>
            <a:srgbClr val="F4F1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6CCCA"/>
          </a:solidFill>
        </a:fill>
      </a:tcStyle>
    </a:wholeTbl>
    <a:band2H>
      <a:tcTxStyle b="def" i="def"/>
      <a:tcStyle>
        <a:tcBdr/>
        <a:fill>
          <a:solidFill>
            <a:srgbClr val="F3E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333333"/>
        </a:fontRef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09596" y="1219199"/>
            <a:ext cx="7924808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1981200" y="3962400"/>
            <a:ext cx="65119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Shape 15"/>
          <p:cNvSpPr/>
          <p:nvPr>
            <p:ph type="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Shape 16"/>
          <p:cNvSpPr/>
          <p:nvPr>
            <p:ph type="body" sz="quarter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800"/>
            </a:lvl1pPr>
            <a:lvl2pPr marL="694958" indent="-350471">
              <a:spcBef>
                <a:spcPts val="600"/>
              </a:spcBef>
              <a:buClrTx/>
              <a:buFontTx/>
              <a:defRPr sz="2800"/>
            </a:lvl2pPr>
            <a:lvl3pPr marL="1118033" indent="-446521">
              <a:spcBef>
                <a:spcPts val="600"/>
              </a:spcBef>
              <a:buClrTx/>
              <a:buFontTx/>
              <a:defRPr sz="2800"/>
            </a:lvl3pPr>
            <a:lvl4pPr marL="1466213" indent="-442278">
              <a:spcBef>
                <a:spcPts val="600"/>
              </a:spcBef>
              <a:buClrTx/>
              <a:buFontTx/>
              <a:defRPr sz="2800"/>
            </a:lvl4pPr>
            <a:lvl5pPr marL="1817053" indent="-475613">
              <a:spcBef>
                <a:spcPts val="600"/>
              </a:spcBef>
              <a:buClrTx/>
              <a:buFont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6629400" y="277813"/>
            <a:ext cx="2057400" cy="577691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457200" y="277813"/>
            <a:ext cx="6019800" cy="57769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Shape 115"/>
          <p:cNvSpPr/>
          <p:nvPr>
            <p:ph type="body" sz="half" idx="1"/>
          </p:nvPr>
        </p:nvSpPr>
        <p:spPr>
          <a:xfrm>
            <a:off x="838200" y="1905000"/>
            <a:ext cx="7772400" cy="1981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xfrm>
            <a:off x="8211188" y="6449065"/>
            <a:ext cx="247012" cy="2565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4" name="Shape 124"/>
          <p:cNvSpPr/>
          <p:nvPr>
            <p:ph type="body" sz="half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xfrm>
            <a:off x="8211188" y="6449065"/>
            <a:ext cx="247012" cy="2565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722312" y="2906713"/>
            <a:ext cx="7772401" cy="150019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/>
            </a:lvl1pPr>
            <a:lvl2pPr marL="0" indent="0">
              <a:spcBef>
                <a:spcPts val="400"/>
              </a:spcBef>
              <a:buClrTx/>
              <a:buSzTx/>
              <a:buFontTx/>
              <a:buNone/>
              <a:defRPr sz="2000"/>
            </a:lvl2pPr>
            <a:lvl3pPr marL="0" indent="0">
              <a:spcBef>
                <a:spcPts val="400"/>
              </a:spcBef>
              <a:buClrTx/>
              <a:buSzTx/>
              <a:buFontTx/>
              <a:buNone/>
              <a:defRPr sz="2000"/>
            </a:lvl3pPr>
            <a:lvl4pPr marL="0" indent="0">
              <a:spcBef>
                <a:spcPts val="400"/>
              </a:spcBef>
              <a:buClrTx/>
              <a:buSzTx/>
              <a:buFontTx/>
              <a:buNone/>
              <a:defRPr sz="2000"/>
            </a:lvl4pPr>
            <a:lvl5pPr marL="0" indent="0">
              <a:spcBef>
                <a:spcPts val="400"/>
              </a:spcBef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body" sz="half" idx="1"/>
          </p:nvPr>
        </p:nvSpPr>
        <p:spPr>
          <a:xfrm>
            <a:off x="457200" y="1524000"/>
            <a:ext cx="4038600" cy="453072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24164" indent="-379677">
              <a:spcBef>
                <a:spcPts val="600"/>
              </a:spcBef>
              <a:defRPr sz="2800"/>
            </a:lvl2pPr>
            <a:lvl3pPr marL="1162685" indent="-491173">
              <a:spcBef>
                <a:spcPts val="600"/>
              </a:spcBef>
              <a:defRPr sz="2800"/>
            </a:lvl3pPr>
            <a:lvl4pPr marL="1515357" indent="-491420">
              <a:spcBef>
                <a:spcPts val="600"/>
              </a:spcBef>
              <a:defRPr sz="2800"/>
            </a:lvl4pPr>
            <a:lvl5pPr marL="1869899" indent="-528459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/>
          <p:nvPr>
            <p:ph type="body" sz="quarter" idx="13"/>
          </p:nvPr>
        </p:nvSpPr>
        <p:spPr>
          <a:xfrm>
            <a:off x="4645025" y="1535111"/>
            <a:ext cx="4041775" cy="639770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6416" indent="-371928">
              <a:defRPr sz="3200"/>
            </a:lvl2pPr>
            <a:lvl3pPr marL="1139294" indent="-467782">
              <a:defRPr sz="3200"/>
            </a:lvl3pPr>
            <a:lvl4pPr marL="1529395" indent="-505460">
              <a:defRPr sz="3200"/>
            </a:lvl4pPr>
            <a:lvl5pPr marL="1884995" indent="-5435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7" name="Shape 87"/>
          <p:cNvSpPr/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body" sz="quarter" idx="1"/>
          </p:nvPr>
        </p:nvSpPr>
        <p:spPr>
          <a:xfrm>
            <a:off x="1792288" y="5367337"/>
            <a:ext cx="5486404" cy="80486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80994" y="228596"/>
            <a:ext cx="8229609" cy="609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457198" y="6172200"/>
            <a:ext cx="822960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57200" y="277813"/>
            <a:ext cx="8229600" cy="941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295400"/>
            <a:ext cx="8229600" cy="4759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439788" y="6444301"/>
            <a:ext cx="247012" cy="2565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b">
            <a:spAutoFit/>
          </a:bodyPr>
          <a:lstStyle>
            <a:lvl1pPr algn="r">
              <a:defRPr sz="1200"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5000"/>
        <a:buFont typeface="Wingdings"/>
        <a:buChar char="■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1pPr>
      <a:lvl2pPr marL="719992" marR="0" indent="-37550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0000"/>
        <a:buFont typeface="Wingdings"/>
        <a:buChar char="❑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2pPr>
      <a:lvl3pPr marL="1149926" marR="0" indent="-47841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5000"/>
        <a:buFont typeface="Wingdings"/>
        <a:buChar char="■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3pPr>
      <a:lvl4pPr marL="1497804" marR="0" indent="-4738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0000"/>
        <a:buFont typeface="Wingdings"/>
        <a:buChar char="❑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4pPr>
      <a:lvl5pPr marL="18510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5pPr>
      <a:lvl6pPr marL="23082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6pPr>
      <a:lvl7pPr marL="27654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7pPr>
      <a:lvl8pPr marL="32226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8pPr>
      <a:lvl9pPr marL="36798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Build Max Heap</a:t>
            </a:r>
          </a:p>
        </p:txBody>
      </p:sp>
      <p:sp>
        <p:nvSpPr>
          <p:cNvPr id="401" name="Shape 401"/>
          <p:cNvSpPr/>
          <p:nvPr/>
        </p:nvSpPr>
        <p:spPr>
          <a:xfrm>
            <a:off x="525138" y="1130617"/>
            <a:ext cx="7931790" cy="4892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max_heapify takes constant time for nodes above the leaves and in general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O(l) time for nodes that are l levels above the leaves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n/4 nodes with level 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n/2 nodes with level 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 nodes with lg n level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Total amount of work in the for loop: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n/4 ( 1 c) + n/8 (2 c) + n/16( 3 c) + ….. + 1 (lg n  c)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if n / 4 = 2</a:t>
            </a:r>
            <a:r>
              <a:rPr baseline="31999"/>
              <a:t>k</a:t>
            </a:r>
            <a:r>
              <a:t>, then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c 2</a:t>
            </a:r>
            <a:r>
              <a:rPr baseline="31999"/>
              <a:t>k</a:t>
            </a:r>
            <a:r>
              <a:t> ( 1 / 2</a:t>
            </a:r>
            <a:r>
              <a:rPr baseline="31999"/>
              <a:t>0</a:t>
            </a:r>
            <a:r>
              <a:t> + 2 / 2</a:t>
            </a:r>
            <a:r>
              <a:rPr baseline="31999"/>
              <a:t>1</a:t>
            </a:r>
            <a:r>
              <a:t> + 3 / 2</a:t>
            </a:r>
            <a:r>
              <a:rPr baseline="31999"/>
              <a:t>2</a:t>
            </a:r>
            <a:r>
              <a:t> + …. + (k+1)/2</a:t>
            </a:r>
            <a:r>
              <a:rPr baseline="31999"/>
              <a:t>k</a:t>
            </a:r>
            <a:r>
              <a:t>)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Build Max Heap</a:t>
            </a:r>
          </a:p>
        </p:txBody>
      </p:sp>
      <p:sp>
        <p:nvSpPr>
          <p:cNvPr id="404" name="Shape 404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Build_Max_Heap(A):</a:t>
            </a:r>
          </a:p>
          <a:p>
            <a:pPr marL="0" indent="0">
              <a:buSzTx/>
              <a:buNone/>
              <a:defRPr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    </a:t>
            </a:r>
            <a:r>
              <a:rPr sz="2300"/>
              <a:t>set heap size to the length of the array</a:t>
            </a:r>
            <a:endParaRPr sz="2300"/>
          </a:p>
          <a:p>
            <a:pPr marL="0" indent="0">
              <a:buSzTx/>
              <a:buNone/>
              <a:defRPr sz="2300"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     iterate i from [A.length/2] down to 1:</a:t>
            </a:r>
            <a:br/>
            <a:r>
              <a:t>         Max-heapify(A, i)</a:t>
            </a:r>
          </a:p>
        </p:txBody>
      </p:sp>
      <p:sp>
        <p:nvSpPr>
          <p:cNvPr id="405" name="Shape 405"/>
          <p:cNvSpPr/>
          <p:nvPr/>
        </p:nvSpPr>
        <p:spPr>
          <a:xfrm>
            <a:off x="467480" y="3054668"/>
            <a:ext cx="6215950" cy="89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What is the runtime ?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max_heapify is O(lg n), there are n iterations  -   O(n lg n)  </a:t>
            </a:r>
          </a:p>
        </p:txBody>
      </p:sp>
      <p:sp>
        <p:nvSpPr>
          <p:cNvPr id="406" name="Shape 406"/>
          <p:cNvSpPr/>
          <p:nvPr/>
        </p:nvSpPr>
        <p:spPr>
          <a:xfrm>
            <a:off x="654284" y="4431031"/>
            <a:ext cx="4711224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c 2</a:t>
            </a:r>
            <a:r>
              <a:rPr baseline="31999"/>
              <a:t>k</a:t>
            </a:r>
            <a:r>
              <a:t> ( 1 / 2</a:t>
            </a:r>
            <a:r>
              <a:rPr baseline="31999"/>
              <a:t>0</a:t>
            </a:r>
            <a:r>
              <a:t> + 2 / 2</a:t>
            </a:r>
            <a:r>
              <a:rPr baseline="31999"/>
              <a:t>1</a:t>
            </a:r>
            <a:r>
              <a:t> + 3 / 2</a:t>
            </a:r>
            <a:r>
              <a:rPr baseline="31999"/>
              <a:t>2</a:t>
            </a:r>
            <a:r>
              <a:t> + …. + (k+1)/2</a:t>
            </a:r>
            <a:r>
              <a:rPr baseline="31999"/>
              <a:t>k</a:t>
            </a:r>
            <a:r>
              <a:t>) </a:t>
            </a:r>
          </a:p>
        </p:txBody>
      </p:sp>
      <p:sp>
        <p:nvSpPr>
          <p:cNvPr id="407" name="Shape 407"/>
          <p:cNvSpPr/>
          <p:nvPr/>
        </p:nvSpPr>
        <p:spPr>
          <a:xfrm>
            <a:off x="619882" y="5396231"/>
            <a:ext cx="4359022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Actual runtime of build_max_heap :  θ(n)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Heapsort Algorithm</a:t>
            </a:r>
          </a:p>
        </p:txBody>
      </p:sp>
      <p:sp>
        <p:nvSpPr>
          <p:cNvPr id="410" name="Shape 410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500"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Heapsort(A):</a:t>
            </a:r>
          </a:p>
          <a:p>
            <a:pPr marL="0" indent="0">
              <a:buSzTx/>
              <a:buNone/>
              <a:defRPr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    </a:t>
            </a:r>
            <a:r>
              <a:rPr sz="2000"/>
              <a:t>Build_Max_Heap from unordered array A</a:t>
            </a:r>
            <a:endParaRPr sz="2000"/>
          </a:p>
          <a:p>
            <a:pPr marL="0" indent="0">
              <a:buSzTx/>
              <a:buNone/>
              <a:defRPr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    </a:t>
            </a:r>
            <a:r>
              <a:rPr sz="2000"/>
              <a:t>iterate i from A.length downto 2</a:t>
            </a:r>
            <a:endParaRPr sz="2000"/>
          </a:p>
          <a:p>
            <a:pPr lvl="6" marL="0" indent="1371600">
              <a:buSzTx/>
              <a:buNone/>
              <a:defRPr sz="2000"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exchange A[1] with A[i]</a:t>
            </a:r>
          </a:p>
          <a:p>
            <a:pPr lvl="6" marL="0" indent="1371600">
              <a:buSzTx/>
              <a:buNone/>
              <a:defRPr sz="2000"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discard node i from heap (decrement heap size)</a:t>
            </a:r>
            <a:br/>
            <a:r>
              <a:rPr sz="3000"/>
              <a:t>           </a:t>
            </a:r>
            <a:r>
              <a:t>Max-heapify(A, 1) because new root may violate max heap property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grpSp>
        <p:nvGrpSpPr>
          <p:cNvPr id="452" name="Group 452"/>
          <p:cNvGrpSpPr/>
          <p:nvPr/>
        </p:nvGrpSpPr>
        <p:grpSpPr>
          <a:xfrm>
            <a:off x="1816087" y="1701792"/>
            <a:ext cx="4435502" cy="3081851"/>
            <a:chOff x="-2" y="-1"/>
            <a:chExt cx="4435501" cy="3081849"/>
          </a:xfrm>
        </p:grpSpPr>
        <p:grpSp>
          <p:nvGrpSpPr>
            <p:cNvPr id="415" name="Group 415"/>
            <p:cNvGrpSpPr/>
            <p:nvPr/>
          </p:nvGrpSpPr>
          <p:grpSpPr>
            <a:xfrm>
              <a:off x="2336801" y="-2"/>
              <a:ext cx="549291" cy="489659"/>
              <a:chOff x="-1" y="-1"/>
              <a:chExt cx="549290" cy="489657"/>
            </a:xfrm>
          </p:grpSpPr>
          <p:sp>
            <p:nvSpPr>
              <p:cNvPr id="413" name="Shape 413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14" name="Shape 414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</p:grpSp>
        <p:grpSp>
          <p:nvGrpSpPr>
            <p:cNvPr id="418" name="Group 418"/>
            <p:cNvGrpSpPr/>
            <p:nvPr/>
          </p:nvGrpSpPr>
          <p:grpSpPr>
            <a:xfrm>
              <a:off x="1422400" y="800100"/>
              <a:ext cx="549291" cy="489659"/>
              <a:chOff x="-1" y="-1"/>
              <a:chExt cx="549290" cy="489657"/>
            </a:xfrm>
          </p:grpSpPr>
          <p:sp>
            <p:nvSpPr>
              <p:cNvPr id="416" name="Shape 416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17" name="Shape 417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</p:grpSp>
        <p:grpSp>
          <p:nvGrpSpPr>
            <p:cNvPr id="421" name="Group 421"/>
            <p:cNvGrpSpPr/>
            <p:nvPr/>
          </p:nvGrpSpPr>
          <p:grpSpPr>
            <a:xfrm>
              <a:off x="3200403" y="736600"/>
              <a:ext cx="549295" cy="489659"/>
              <a:chOff x="0" y="-1"/>
              <a:chExt cx="549293" cy="489657"/>
            </a:xfrm>
          </p:grpSpPr>
          <p:sp>
            <p:nvSpPr>
              <p:cNvPr id="419" name="Shape 419"/>
              <p:cNvSpPr/>
              <p:nvPr/>
            </p:nvSpPr>
            <p:spPr>
              <a:xfrm>
                <a:off x="-1" y="-2"/>
                <a:ext cx="549294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20" name="Shape 420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grpSp>
          <p:nvGrpSpPr>
            <p:cNvPr id="424" name="Group 424"/>
            <p:cNvGrpSpPr/>
            <p:nvPr/>
          </p:nvGrpSpPr>
          <p:grpSpPr>
            <a:xfrm>
              <a:off x="596900" y="1642715"/>
              <a:ext cx="549295" cy="489659"/>
              <a:chOff x="0" y="-1"/>
              <a:chExt cx="549293" cy="489657"/>
            </a:xfrm>
          </p:grpSpPr>
          <p:sp>
            <p:nvSpPr>
              <p:cNvPr id="422" name="Shape 422"/>
              <p:cNvSpPr/>
              <p:nvPr/>
            </p:nvSpPr>
            <p:spPr>
              <a:xfrm>
                <a:off x="-1" y="-2"/>
                <a:ext cx="549294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23" name="Shape 423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</p:grpSp>
        <p:grpSp>
          <p:nvGrpSpPr>
            <p:cNvPr id="427" name="Group 427"/>
            <p:cNvGrpSpPr/>
            <p:nvPr/>
          </p:nvGrpSpPr>
          <p:grpSpPr>
            <a:xfrm>
              <a:off x="1879600" y="1731615"/>
              <a:ext cx="549291" cy="489659"/>
              <a:chOff x="-1" y="-1"/>
              <a:chExt cx="549290" cy="489657"/>
            </a:xfrm>
          </p:grpSpPr>
          <p:sp>
            <p:nvSpPr>
              <p:cNvPr id="425" name="Shape 425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26" name="Shape 426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430" name="Group 430"/>
            <p:cNvGrpSpPr/>
            <p:nvPr/>
          </p:nvGrpSpPr>
          <p:grpSpPr>
            <a:xfrm>
              <a:off x="2743203" y="1670744"/>
              <a:ext cx="549295" cy="489659"/>
              <a:chOff x="0" y="-1"/>
              <a:chExt cx="549293" cy="489657"/>
            </a:xfrm>
          </p:grpSpPr>
          <p:sp>
            <p:nvSpPr>
              <p:cNvPr id="428" name="Shape 428"/>
              <p:cNvSpPr/>
              <p:nvPr/>
            </p:nvSpPr>
            <p:spPr>
              <a:xfrm>
                <a:off x="-1" y="-2"/>
                <a:ext cx="549294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29" name="Shape 429"/>
              <p:cNvSpPr/>
              <p:nvPr/>
            </p:nvSpPr>
            <p:spPr>
              <a:xfrm>
                <a:off x="80440" y="71708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</p:grpSp>
        <p:grpSp>
          <p:nvGrpSpPr>
            <p:cNvPr id="433" name="Group 433"/>
            <p:cNvGrpSpPr/>
            <p:nvPr/>
          </p:nvGrpSpPr>
          <p:grpSpPr>
            <a:xfrm>
              <a:off x="3886205" y="1668115"/>
              <a:ext cx="549295" cy="489659"/>
              <a:chOff x="0" y="-1"/>
              <a:chExt cx="549293" cy="489657"/>
            </a:xfrm>
          </p:grpSpPr>
          <p:sp>
            <p:nvSpPr>
              <p:cNvPr id="431" name="Shape 431"/>
              <p:cNvSpPr/>
              <p:nvPr/>
            </p:nvSpPr>
            <p:spPr>
              <a:xfrm>
                <a:off x="-1" y="-2"/>
                <a:ext cx="549294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32" name="Shape 432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436" name="Group 436"/>
            <p:cNvGrpSpPr/>
            <p:nvPr/>
          </p:nvGrpSpPr>
          <p:grpSpPr>
            <a:xfrm>
              <a:off x="-3" y="2540000"/>
              <a:ext cx="549295" cy="489659"/>
              <a:chOff x="0" y="-1"/>
              <a:chExt cx="549293" cy="489657"/>
            </a:xfrm>
          </p:grpSpPr>
          <p:sp>
            <p:nvSpPr>
              <p:cNvPr id="434" name="Shape 434"/>
              <p:cNvSpPr/>
              <p:nvPr/>
            </p:nvSpPr>
            <p:spPr>
              <a:xfrm>
                <a:off x="-1" y="-2"/>
                <a:ext cx="549294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35" name="Shape 435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439" name="Group 439"/>
            <p:cNvGrpSpPr/>
            <p:nvPr/>
          </p:nvGrpSpPr>
          <p:grpSpPr>
            <a:xfrm>
              <a:off x="863600" y="2565400"/>
              <a:ext cx="549295" cy="489659"/>
              <a:chOff x="0" y="-1"/>
              <a:chExt cx="549293" cy="489657"/>
            </a:xfrm>
          </p:grpSpPr>
          <p:sp>
            <p:nvSpPr>
              <p:cNvPr id="437" name="Shape 437"/>
              <p:cNvSpPr/>
              <p:nvPr/>
            </p:nvSpPr>
            <p:spPr>
              <a:xfrm>
                <a:off x="-1" y="-2"/>
                <a:ext cx="549294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38" name="Shape 438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442" name="Group 442"/>
            <p:cNvGrpSpPr/>
            <p:nvPr/>
          </p:nvGrpSpPr>
          <p:grpSpPr>
            <a:xfrm>
              <a:off x="1498600" y="2592189"/>
              <a:ext cx="549291" cy="489659"/>
              <a:chOff x="-1" y="-1"/>
              <a:chExt cx="549290" cy="489657"/>
            </a:xfrm>
          </p:grpSpPr>
          <p:sp>
            <p:nvSpPr>
              <p:cNvPr id="440" name="Shape 440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41" name="Shape 441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443" name="Shape 443"/>
            <p:cNvSpPr/>
            <p:nvPr/>
          </p:nvSpPr>
          <p:spPr>
            <a:xfrm flipV="1">
              <a:off x="1917705" y="381895"/>
              <a:ext cx="472536" cy="47253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4" name="Shape 444"/>
            <p:cNvSpPr/>
            <p:nvPr/>
          </p:nvSpPr>
          <p:spPr>
            <a:xfrm flipH="1" flipV="1">
              <a:off x="2847710" y="381895"/>
              <a:ext cx="416477" cy="41647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5" name="Shape 445"/>
            <p:cNvSpPr/>
            <p:nvPr/>
          </p:nvSpPr>
          <p:spPr>
            <a:xfrm flipV="1">
              <a:off x="1058370" y="1207395"/>
              <a:ext cx="472536" cy="47253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6" name="Shape 446"/>
            <p:cNvSpPr/>
            <p:nvPr/>
          </p:nvSpPr>
          <p:spPr>
            <a:xfrm flipH="1" flipV="1">
              <a:off x="1867978" y="1223311"/>
              <a:ext cx="359599" cy="50172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7" name="Shape 447"/>
            <p:cNvSpPr/>
            <p:nvPr/>
          </p:nvSpPr>
          <p:spPr>
            <a:xfrm flipV="1">
              <a:off x="2886683" y="1209827"/>
              <a:ext cx="472536" cy="47253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8" name="Shape 448"/>
            <p:cNvSpPr/>
            <p:nvPr/>
          </p:nvSpPr>
          <p:spPr>
            <a:xfrm flipH="1" flipV="1">
              <a:off x="3658682" y="1169522"/>
              <a:ext cx="359599" cy="50172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9" name="Shape 449"/>
            <p:cNvSpPr/>
            <p:nvPr/>
          </p:nvSpPr>
          <p:spPr>
            <a:xfrm flipV="1">
              <a:off x="224931" y="2058295"/>
              <a:ext cx="472536" cy="47253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50" name="Shape 450"/>
            <p:cNvSpPr/>
            <p:nvPr/>
          </p:nvSpPr>
          <p:spPr>
            <a:xfrm flipH="1" flipV="1">
              <a:off x="954477" y="2093148"/>
              <a:ext cx="367537" cy="52983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51" name="Shape 451"/>
            <p:cNvSpPr/>
            <p:nvPr/>
          </p:nvSpPr>
          <p:spPr>
            <a:xfrm flipV="1">
              <a:off x="1579023" y="2174102"/>
              <a:ext cx="472537" cy="47253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grpSp>
        <p:nvGrpSpPr>
          <p:cNvPr id="493" name="Group 493"/>
          <p:cNvGrpSpPr/>
          <p:nvPr/>
        </p:nvGrpSpPr>
        <p:grpSpPr>
          <a:xfrm>
            <a:off x="1816087" y="1701792"/>
            <a:ext cx="4435502" cy="3081851"/>
            <a:chOff x="-2" y="-1"/>
            <a:chExt cx="4435501" cy="3081849"/>
          </a:xfrm>
        </p:grpSpPr>
        <p:grpSp>
          <p:nvGrpSpPr>
            <p:cNvPr id="457" name="Group 457"/>
            <p:cNvGrpSpPr/>
            <p:nvPr/>
          </p:nvGrpSpPr>
          <p:grpSpPr>
            <a:xfrm>
              <a:off x="2336801" y="-2"/>
              <a:ext cx="549291" cy="489659"/>
              <a:chOff x="-1" y="-1"/>
              <a:chExt cx="549290" cy="489657"/>
            </a:xfrm>
          </p:grpSpPr>
          <p:sp>
            <p:nvSpPr>
              <p:cNvPr id="455" name="Shape 455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56" name="Shape 456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</p:grpSp>
        <p:grpSp>
          <p:nvGrpSpPr>
            <p:cNvPr id="460" name="Group 460"/>
            <p:cNvGrpSpPr/>
            <p:nvPr/>
          </p:nvGrpSpPr>
          <p:grpSpPr>
            <a:xfrm>
              <a:off x="1422400" y="800100"/>
              <a:ext cx="549291" cy="489659"/>
              <a:chOff x="-1" y="-1"/>
              <a:chExt cx="549290" cy="489657"/>
            </a:xfrm>
          </p:grpSpPr>
          <p:sp>
            <p:nvSpPr>
              <p:cNvPr id="458" name="Shape 458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59" name="Shape 459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</p:grpSp>
        <p:grpSp>
          <p:nvGrpSpPr>
            <p:cNvPr id="463" name="Group 463"/>
            <p:cNvGrpSpPr/>
            <p:nvPr/>
          </p:nvGrpSpPr>
          <p:grpSpPr>
            <a:xfrm>
              <a:off x="3200403" y="736600"/>
              <a:ext cx="549295" cy="489659"/>
              <a:chOff x="0" y="-1"/>
              <a:chExt cx="549293" cy="489657"/>
            </a:xfrm>
          </p:grpSpPr>
          <p:sp>
            <p:nvSpPr>
              <p:cNvPr id="461" name="Shape 461"/>
              <p:cNvSpPr/>
              <p:nvPr/>
            </p:nvSpPr>
            <p:spPr>
              <a:xfrm>
                <a:off x="-1" y="-2"/>
                <a:ext cx="549294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62" name="Shape 462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grpSp>
          <p:nvGrpSpPr>
            <p:cNvPr id="466" name="Group 466"/>
            <p:cNvGrpSpPr/>
            <p:nvPr/>
          </p:nvGrpSpPr>
          <p:grpSpPr>
            <a:xfrm>
              <a:off x="596900" y="1642715"/>
              <a:ext cx="549295" cy="489659"/>
              <a:chOff x="0" y="-1"/>
              <a:chExt cx="549293" cy="489657"/>
            </a:xfrm>
          </p:grpSpPr>
          <p:sp>
            <p:nvSpPr>
              <p:cNvPr id="464" name="Shape 464"/>
              <p:cNvSpPr/>
              <p:nvPr/>
            </p:nvSpPr>
            <p:spPr>
              <a:xfrm>
                <a:off x="-1" y="-2"/>
                <a:ext cx="549294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65" name="Shape 465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469" name="Group 469"/>
            <p:cNvGrpSpPr/>
            <p:nvPr/>
          </p:nvGrpSpPr>
          <p:grpSpPr>
            <a:xfrm>
              <a:off x="1879600" y="1731615"/>
              <a:ext cx="549291" cy="489659"/>
              <a:chOff x="-1" y="-1"/>
              <a:chExt cx="549290" cy="489657"/>
            </a:xfrm>
          </p:grpSpPr>
          <p:sp>
            <p:nvSpPr>
              <p:cNvPr id="467" name="Shape 467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68" name="Shape 468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472" name="Group 472"/>
            <p:cNvGrpSpPr/>
            <p:nvPr/>
          </p:nvGrpSpPr>
          <p:grpSpPr>
            <a:xfrm>
              <a:off x="2743203" y="1670744"/>
              <a:ext cx="549295" cy="489659"/>
              <a:chOff x="0" y="-1"/>
              <a:chExt cx="549293" cy="489657"/>
            </a:xfrm>
          </p:grpSpPr>
          <p:sp>
            <p:nvSpPr>
              <p:cNvPr id="470" name="Shape 470"/>
              <p:cNvSpPr/>
              <p:nvPr/>
            </p:nvSpPr>
            <p:spPr>
              <a:xfrm>
                <a:off x="-1" y="-2"/>
                <a:ext cx="549294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71" name="Shape 471"/>
              <p:cNvSpPr/>
              <p:nvPr/>
            </p:nvSpPr>
            <p:spPr>
              <a:xfrm>
                <a:off x="80440" y="71708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</p:grpSp>
        <p:grpSp>
          <p:nvGrpSpPr>
            <p:cNvPr id="475" name="Group 475"/>
            <p:cNvGrpSpPr/>
            <p:nvPr/>
          </p:nvGrpSpPr>
          <p:grpSpPr>
            <a:xfrm>
              <a:off x="3886205" y="1668115"/>
              <a:ext cx="549295" cy="489659"/>
              <a:chOff x="0" y="-1"/>
              <a:chExt cx="549293" cy="489657"/>
            </a:xfrm>
          </p:grpSpPr>
          <p:sp>
            <p:nvSpPr>
              <p:cNvPr id="473" name="Shape 473"/>
              <p:cNvSpPr/>
              <p:nvPr/>
            </p:nvSpPr>
            <p:spPr>
              <a:xfrm>
                <a:off x="-1" y="-2"/>
                <a:ext cx="549294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74" name="Shape 474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478" name="Group 478"/>
            <p:cNvGrpSpPr/>
            <p:nvPr/>
          </p:nvGrpSpPr>
          <p:grpSpPr>
            <a:xfrm>
              <a:off x="-3" y="2540000"/>
              <a:ext cx="549295" cy="489659"/>
              <a:chOff x="0" y="-1"/>
              <a:chExt cx="549293" cy="489657"/>
            </a:xfrm>
          </p:grpSpPr>
          <p:sp>
            <p:nvSpPr>
              <p:cNvPr id="476" name="Shape 476"/>
              <p:cNvSpPr/>
              <p:nvPr/>
            </p:nvSpPr>
            <p:spPr>
              <a:xfrm>
                <a:off x="-1" y="-2"/>
                <a:ext cx="549294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77" name="Shape 477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481" name="Group 481"/>
            <p:cNvGrpSpPr/>
            <p:nvPr/>
          </p:nvGrpSpPr>
          <p:grpSpPr>
            <a:xfrm>
              <a:off x="863600" y="2565400"/>
              <a:ext cx="549295" cy="489659"/>
              <a:chOff x="0" y="-1"/>
              <a:chExt cx="549293" cy="489657"/>
            </a:xfrm>
          </p:grpSpPr>
          <p:sp>
            <p:nvSpPr>
              <p:cNvPr id="479" name="Shape 479"/>
              <p:cNvSpPr/>
              <p:nvPr/>
            </p:nvSpPr>
            <p:spPr>
              <a:xfrm>
                <a:off x="-1" y="-2"/>
                <a:ext cx="549294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80" name="Shape 480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484" name="Group 484"/>
            <p:cNvGrpSpPr/>
            <p:nvPr/>
          </p:nvGrpSpPr>
          <p:grpSpPr>
            <a:xfrm>
              <a:off x="1498600" y="2592189"/>
              <a:ext cx="549291" cy="489659"/>
              <a:chOff x="-1" y="-1"/>
              <a:chExt cx="549290" cy="489657"/>
            </a:xfrm>
          </p:grpSpPr>
          <p:sp>
            <p:nvSpPr>
              <p:cNvPr id="482" name="Shape 482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83" name="Shape 483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</p:grpSp>
        <p:sp>
          <p:nvSpPr>
            <p:cNvPr id="485" name="Shape 485"/>
            <p:cNvSpPr/>
            <p:nvPr/>
          </p:nvSpPr>
          <p:spPr>
            <a:xfrm flipV="1">
              <a:off x="1917705" y="381895"/>
              <a:ext cx="472536" cy="47253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86" name="Shape 486"/>
            <p:cNvSpPr/>
            <p:nvPr/>
          </p:nvSpPr>
          <p:spPr>
            <a:xfrm flipH="1" flipV="1">
              <a:off x="2847710" y="381895"/>
              <a:ext cx="416477" cy="41647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87" name="Shape 487"/>
            <p:cNvSpPr/>
            <p:nvPr/>
          </p:nvSpPr>
          <p:spPr>
            <a:xfrm flipV="1">
              <a:off x="1058370" y="1207395"/>
              <a:ext cx="472536" cy="47253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88" name="Shape 488"/>
            <p:cNvSpPr/>
            <p:nvPr/>
          </p:nvSpPr>
          <p:spPr>
            <a:xfrm flipH="1" flipV="1">
              <a:off x="1867978" y="1223311"/>
              <a:ext cx="359599" cy="50172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89" name="Shape 489"/>
            <p:cNvSpPr/>
            <p:nvPr/>
          </p:nvSpPr>
          <p:spPr>
            <a:xfrm flipV="1">
              <a:off x="2886683" y="1209827"/>
              <a:ext cx="472536" cy="47253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90" name="Shape 490"/>
            <p:cNvSpPr/>
            <p:nvPr/>
          </p:nvSpPr>
          <p:spPr>
            <a:xfrm flipH="1" flipV="1">
              <a:off x="3658682" y="1169522"/>
              <a:ext cx="359599" cy="50172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91" name="Shape 491"/>
            <p:cNvSpPr/>
            <p:nvPr/>
          </p:nvSpPr>
          <p:spPr>
            <a:xfrm flipV="1">
              <a:off x="224931" y="2058295"/>
              <a:ext cx="472536" cy="47253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92" name="Shape 492"/>
            <p:cNvSpPr/>
            <p:nvPr/>
          </p:nvSpPr>
          <p:spPr>
            <a:xfrm flipH="1" flipV="1">
              <a:off x="954477" y="2093148"/>
              <a:ext cx="367537" cy="52983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494" name="Shape 494"/>
          <p:cNvSpPr/>
          <p:nvPr/>
        </p:nvSpPr>
        <p:spPr>
          <a:xfrm>
            <a:off x="3930972" y="4383968"/>
            <a:ext cx="154924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grpSp>
        <p:nvGrpSpPr>
          <p:cNvPr id="534" name="Group 534"/>
          <p:cNvGrpSpPr/>
          <p:nvPr/>
        </p:nvGrpSpPr>
        <p:grpSpPr>
          <a:xfrm>
            <a:off x="1816087" y="1701792"/>
            <a:ext cx="4435502" cy="3081851"/>
            <a:chOff x="-2" y="-1"/>
            <a:chExt cx="4435501" cy="3081849"/>
          </a:xfrm>
        </p:grpSpPr>
        <p:grpSp>
          <p:nvGrpSpPr>
            <p:cNvPr id="499" name="Group 499"/>
            <p:cNvGrpSpPr/>
            <p:nvPr/>
          </p:nvGrpSpPr>
          <p:grpSpPr>
            <a:xfrm>
              <a:off x="2336801" y="-2"/>
              <a:ext cx="549291" cy="489659"/>
              <a:chOff x="-1" y="-1"/>
              <a:chExt cx="549290" cy="489657"/>
            </a:xfrm>
          </p:grpSpPr>
          <p:sp>
            <p:nvSpPr>
              <p:cNvPr id="497" name="Shape 497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98" name="Shape 498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grpSp>
          <p:nvGrpSpPr>
            <p:cNvPr id="502" name="Group 502"/>
            <p:cNvGrpSpPr/>
            <p:nvPr/>
          </p:nvGrpSpPr>
          <p:grpSpPr>
            <a:xfrm>
              <a:off x="1422400" y="800100"/>
              <a:ext cx="549291" cy="489659"/>
              <a:chOff x="-1" y="-1"/>
              <a:chExt cx="549290" cy="489657"/>
            </a:xfrm>
          </p:grpSpPr>
          <p:sp>
            <p:nvSpPr>
              <p:cNvPr id="500" name="Shape 500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01" name="Shape 501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</p:grpSp>
        <p:grpSp>
          <p:nvGrpSpPr>
            <p:cNvPr id="505" name="Group 505"/>
            <p:cNvGrpSpPr/>
            <p:nvPr/>
          </p:nvGrpSpPr>
          <p:grpSpPr>
            <a:xfrm>
              <a:off x="3200403" y="736600"/>
              <a:ext cx="549295" cy="489659"/>
              <a:chOff x="0" y="-1"/>
              <a:chExt cx="549293" cy="489657"/>
            </a:xfrm>
          </p:grpSpPr>
          <p:sp>
            <p:nvSpPr>
              <p:cNvPr id="503" name="Shape 503"/>
              <p:cNvSpPr/>
              <p:nvPr/>
            </p:nvSpPr>
            <p:spPr>
              <a:xfrm>
                <a:off x="-1" y="-2"/>
                <a:ext cx="549294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04" name="Shape 504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</p:grpSp>
        <p:grpSp>
          <p:nvGrpSpPr>
            <p:cNvPr id="508" name="Group 508"/>
            <p:cNvGrpSpPr/>
            <p:nvPr/>
          </p:nvGrpSpPr>
          <p:grpSpPr>
            <a:xfrm>
              <a:off x="596900" y="1642715"/>
              <a:ext cx="549295" cy="489659"/>
              <a:chOff x="0" y="-1"/>
              <a:chExt cx="549293" cy="489657"/>
            </a:xfrm>
          </p:grpSpPr>
          <p:sp>
            <p:nvSpPr>
              <p:cNvPr id="506" name="Shape 506"/>
              <p:cNvSpPr/>
              <p:nvPr/>
            </p:nvSpPr>
            <p:spPr>
              <a:xfrm>
                <a:off x="-1" y="-2"/>
                <a:ext cx="549294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07" name="Shape 507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511" name="Group 511"/>
            <p:cNvGrpSpPr/>
            <p:nvPr/>
          </p:nvGrpSpPr>
          <p:grpSpPr>
            <a:xfrm>
              <a:off x="1879600" y="1731615"/>
              <a:ext cx="549291" cy="489659"/>
              <a:chOff x="-1" y="-1"/>
              <a:chExt cx="549290" cy="489657"/>
            </a:xfrm>
          </p:grpSpPr>
          <p:sp>
            <p:nvSpPr>
              <p:cNvPr id="509" name="Shape 509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10" name="Shape 510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514" name="Group 514"/>
            <p:cNvGrpSpPr/>
            <p:nvPr/>
          </p:nvGrpSpPr>
          <p:grpSpPr>
            <a:xfrm>
              <a:off x="2743203" y="1670744"/>
              <a:ext cx="549295" cy="489659"/>
              <a:chOff x="0" y="-1"/>
              <a:chExt cx="549293" cy="489657"/>
            </a:xfrm>
          </p:grpSpPr>
          <p:sp>
            <p:nvSpPr>
              <p:cNvPr id="512" name="Shape 512"/>
              <p:cNvSpPr/>
              <p:nvPr/>
            </p:nvSpPr>
            <p:spPr>
              <a:xfrm>
                <a:off x="-1" y="-2"/>
                <a:ext cx="549294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13" name="Shape 513"/>
              <p:cNvSpPr/>
              <p:nvPr/>
            </p:nvSpPr>
            <p:spPr>
              <a:xfrm>
                <a:off x="80440" y="71708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517" name="Group 517"/>
            <p:cNvGrpSpPr/>
            <p:nvPr/>
          </p:nvGrpSpPr>
          <p:grpSpPr>
            <a:xfrm>
              <a:off x="3886205" y="1668115"/>
              <a:ext cx="549295" cy="489659"/>
              <a:chOff x="0" y="-1"/>
              <a:chExt cx="549293" cy="489657"/>
            </a:xfrm>
          </p:grpSpPr>
          <p:sp>
            <p:nvSpPr>
              <p:cNvPr id="515" name="Shape 515"/>
              <p:cNvSpPr/>
              <p:nvPr/>
            </p:nvSpPr>
            <p:spPr>
              <a:xfrm>
                <a:off x="-1" y="-2"/>
                <a:ext cx="549294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16" name="Shape 516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520" name="Group 520"/>
            <p:cNvGrpSpPr/>
            <p:nvPr/>
          </p:nvGrpSpPr>
          <p:grpSpPr>
            <a:xfrm>
              <a:off x="-3" y="2540000"/>
              <a:ext cx="549295" cy="489659"/>
              <a:chOff x="0" y="-1"/>
              <a:chExt cx="549293" cy="489657"/>
            </a:xfrm>
          </p:grpSpPr>
          <p:sp>
            <p:nvSpPr>
              <p:cNvPr id="518" name="Shape 518"/>
              <p:cNvSpPr/>
              <p:nvPr/>
            </p:nvSpPr>
            <p:spPr>
              <a:xfrm>
                <a:off x="-1" y="-2"/>
                <a:ext cx="549294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19" name="Shape 519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523" name="Group 523"/>
            <p:cNvGrpSpPr/>
            <p:nvPr/>
          </p:nvGrpSpPr>
          <p:grpSpPr>
            <a:xfrm>
              <a:off x="863600" y="2565400"/>
              <a:ext cx="549295" cy="489659"/>
              <a:chOff x="0" y="-1"/>
              <a:chExt cx="549293" cy="489657"/>
            </a:xfrm>
          </p:grpSpPr>
          <p:sp>
            <p:nvSpPr>
              <p:cNvPr id="521" name="Shape 521"/>
              <p:cNvSpPr/>
              <p:nvPr/>
            </p:nvSpPr>
            <p:spPr>
              <a:xfrm>
                <a:off x="-1" y="-2"/>
                <a:ext cx="549294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22" name="Shape 522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</p:grpSp>
        <p:grpSp>
          <p:nvGrpSpPr>
            <p:cNvPr id="526" name="Group 526"/>
            <p:cNvGrpSpPr/>
            <p:nvPr/>
          </p:nvGrpSpPr>
          <p:grpSpPr>
            <a:xfrm>
              <a:off x="1498600" y="2592189"/>
              <a:ext cx="549291" cy="489659"/>
              <a:chOff x="-1" y="-1"/>
              <a:chExt cx="549290" cy="489657"/>
            </a:xfrm>
          </p:grpSpPr>
          <p:sp>
            <p:nvSpPr>
              <p:cNvPr id="524" name="Shape 524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25" name="Shape 525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</p:grpSp>
        <p:sp>
          <p:nvSpPr>
            <p:cNvPr id="527" name="Shape 527"/>
            <p:cNvSpPr/>
            <p:nvPr/>
          </p:nvSpPr>
          <p:spPr>
            <a:xfrm flipV="1">
              <a:off x="1917705" y="381895"/>
              <a:ext cx="472536" cy="47253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28" name="Shape 528"/>
            <p:cNvSpPr/>
            <p:nvPr/>
          </p:nvSpPr>
          <p:spPr>
            <a:xfrm flipH="1" flipV="1">
              <a:off x="2847710" y="381895"/>
              <a:ext cx="416477" cy="41647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29" name="Shape 529"/>
            <p:cNvSpPr/>
            <p:nvPr/>
          </p:nvSpPr>
          <p:spPr>
            <a:xfrm flipV="1">
              <a:off x="1058370" y="1207395"/>
              <a:ext cx="472536" cy="47253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30" name="Shape 530"/>
            <p:cNvSpPr/>
            <p:nvPr/>
          </p:nvSpPr>
          <p:spPr>
            <a:xfrm flipH="1" flipV="1">
              <a:off x="1867978" y="1223311"/>
              <a:ext cx="359599" cy="50172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31" name="Shape 531"/>
            <p:cNvSpPr/>
            <p:nvPr/>
          </p:nvSpPr>
          <p:spPr>
            <a:xfrm flipV="1">
              <a:off x="2886683" y="1209827"/>
              <a:ext cx="472536" cy="47253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32" name="Shape 532"/>
            <p:cNvSpPr/>
            <p:nvPr/>
          </p:nvSpPr>
          <p:spPr>
            <a:xfrm flipH="1" flipV="1">
              <a:off x="3658682" y="1169522"/>
              <a:ext cx="359599" cy="50172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33" name="Shape 533"/>
            <p:cNvSpPr/>
            <p:nvPr/>
          </p:nvSpPr>
          <p:spPr>
            <a:xfrm flipV="1">
              <a:off x="224931" y="2058295"/>
              <a:ext cx="472536" cy="47253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35" name="Shape 535"/>
          <p:cNvSpPr/>
          <p:nvPr/>
        </p:nvSpPr>
        <p:spPr>
          <a:xfrm>
            <a:off x="2953073" y="3914068"/>
            <a:ext cx="154924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grpSp>
        <p:nvGrpSpPr>
          <p:cNvPr id="574" name="Group 574"/>
          <p:cNvGrpSpPr/>
          <p:nvPr/>
        </p:nvGrpSpPr>
        <p:grpSpPr>
          <a:xfrm>
            <a:off x="1981186" y="1701792"/>
            <a:ext cx="4270404" cy="3081851"/>
            <a:chOff x="-2" y="-1"/>
            <a:chExt cx="4270402" cy="3081849"/>
          </a:xfrm>
        </p:grpSpPr>
        <p:grpSp>
          <p:nvGrpSpPr>
            <p:cNvPr id="540" name="Group 540"/>
            <p:cNvGrpSpPr/>
            <p:nvPr/>
          </p:nvGrpSpPr>
          <p:grpSpPr>
            <a:xfrm>
              <a:off x="2171703" y="-2"/>
              <a:ext cx="549291" cy="489659"/>
              <a:chOff x="-1" y="-1"/>
              <a:chExt cx="549290" cy="489657"/>
            </a:xfrm>
          </p:grpSpPr>
          <p:sp>
            <p:nvSpPr>
              <p:cNvPr id="538" name="Shape 538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39" name="Shape 539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</p:grpSp>
        <p:grpSp>
          <p:nvGrpSpPr>
            <p:cNvPr id="543" name="Group 543"/>
            <p:cNvGrpSpPr/>
            <p:nvPr/>
          </p:nvGrpSpPr>
          <p:grpSpPr>
            <a:xfrm>
              <a:off x="1257301" y="800100"/>
              <a:ext cx="549295" cy="489659"/>
              <a:chOff x="0" y="-1"/>
              <a:chExt cx="549293" cy="489657"/>
            </a:xfrm>
          </p:grpSpPr>
          <p:sp>
            <p:nvSpPr>
              <p:cNvPr id="541" name="Shape 541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42" name="Shape 542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</p:grpSp>
        <p:grpSp>
          <p:nvGrpSpPr>
            <p:cNvPr id="546" name="Group 546"/>
            <p:cNvGrpSpPr/>
            <p:nvPr/>
          </p:nvGrpSpPr>
          <p:grpSpPr>
            <a:xfrm>
              <a:off x="3035304" y="736600"/>
              <a:ext cx="549295" cy="489659"/>
              <a:chOff x="0" y="-1"/>
              <a:chExt cx="549293" cy="489657"/>
            </a:xfrm>
          </p:grpSpPr>
          <p:sp>
            <p:nvSpPr>
              <p:cNvPr id="544" name="Shape 544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45" name="Shape 545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549" name="Group 549"/>
            <p:cNvGrpSpPr/>
            <p:nvPr/>
          </p:nvGrpSpPr>
          <p:grpSpPr>
            <a:xfrm>
              <a:off x="431801" y="1642715"/>
              <a:ext cx="549295" cy="489659"/>
              <a:chOff x="0" y="-1"/>
              <a:chExt cx="549293" cy="489657"/>
            </a:xfrm>
          </p:grpSpPr>
          <p:sp>
            <p:nvSpPr>
              <p:cNvPr id="547" name="Shape 547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48" name="Shape 548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552" name="Group 552"/>
            <p:cNvGrpSpPr/>
            <p:nvPr/>
          </p:nvGrpSpPr>
          <p:grpSpPr>
            <a:xfrm>
              <a:off x="1714501" y="1731615"/>
              <a:ext cx="549291" cy="489659"/>
              <a:chOff x="-1" y="-1"/>
              <a:chExt cx="549290" cy="489657"/>
            </a:xfrm>
          </p:grpSpPr>
          <p:sp>
            <p:nvSpPr>
              <p:cNvPr id="550" name="Shape 550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51" name="Shape 551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555" name="Group 555"/>
            <p:cNvGrpSpPr/>
            <p:nvPr/>
          </p:nvGrpSpPr>
          <p:grpSpPr>
            <a:xfrm>
              <a:off x="2578104" y="1670744"/>
              <a:ext cx="549295" cy="489659"/>
              <a:chOff x="0" y="-1"/>
              <a:chExt cx="549293" cy="489657"/>
            </a:xfrm>
          </p:grpSpPr>
          <p:sp>
            <p:nvSpPr>
              <p:cNvPr id="553" name="Shape 553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54" name="Shape 554"/>
              <p:cNvSpPr/>
              <p:nvPr/>
            </p:nvSpPr>
            <p:spPr>
              <a:xfrm>
                <a:off x="80440" y="71708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558" name="Group 558"/>
            <p:cNvGrpSpPr/>
            <p:nvPr/>
          </p:nvGrpSpPr>
          <p:grpSpPr>
            <a:xfrm>
              <a:off x="3721106" y="1668115"/>
              <a:ext cx="549295" cy="489659"/>
              <a:chOff x="0" y="-1"/>
              <a:chExt cx="549293" cy="489657"/>
            </a:xfrm>
          </p:grpSpPr>
          <p:sp>
            <p:nvSpPr>
              <p:cNvPr id="556" name="Shape 556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57" name="Shape 557"/>
              <p:cNvSpPr/>
              <p:nvPr/>
            </p:nvSpPr>
            <p:spPr>
              <a:xfrm>
                <a:off x="80440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561" name="Group 561"/>
            <p:cNvGrpSpPr/>
            <p:nvPr/>
          </p:nvGrpSpPr>
          <p:grpSpPr>
            <a:xfrm>
              <a:off x="-3" y="2540000"/>
              <a:ext cx="549295" cy="489659"/>
              <a:chOff x="0" y="-1"/>
              <a:chExt cx="549293" cy="489657"/>
            </a:xfrm>
          </p:grpSpPr>
          <p:sp>
            <p:nvSpPr>
              <p:cNvPr id="559" name="Shape 559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60" name="Shape 560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grpSp>
          <p:nvGrpSpPr>
            <p:cNvPr id="564" name="Group 564"/>
            <p:cNvGrpSpPr/>
            <p:nvPr/>
          </p:nvGrpSpPr>
          <p:grpSpPr>
            <a:xfrm>
              <a:off x="698501" y="2565400"/>
              <a:ext cx="549295" cy="489659"/>
              <a:chOff x="0" y="-1"/>
              <a:chExt cx="549293" cy="489657"/>
            </a:xfrm>
          </p:grpSpPr>
          <p:sp>
            <p:nvSpPr>
              <p:cNvPr id="562" name="Shape 562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63" name="Shape 563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</p:grpSp>
        <p:grpSp>
          <p:nvGrpSpPr>
            <p:cNvPr id="567" name="Group 567"/>
            <p:cNvGrpSpPr/>
            <p:nvPr/>
          </p:nvGrpSpPr>
          <p:grpSpPr>
            <a:xfrm>
              <a:off x="1333501" y="2592189"/>
              <a:ext cx="549291" cy="489659"/>
              <a:chOff x="-1" y="-1"/>
              <a:chExt cx="549290" cy="489657"/>
            </a:xfrm>
          </p:grpSpPr>
          <p:sp>
            <p:nvSpPr>
              <p:cNvPr id="565" name="Shape 565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66" name="Shape 566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</p:grpSp>
        <p:sp>
          <p:nvSpPr>
            <p:cNvPr id="568" name="Shape 568"/>
            <p:cNvSpPr/>
            <p:nvPr/>
          </p:nvSpPr>
          <p:spPr>
            <a:xfrm flipV="1">
              <a:off x="1752606" y="381895"/>
              <a:ext cx="472536" cy="47253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9" name="Shape 569"/>
            <p:cNvSpPr/>
            <p:nvPr/>
          </p:nvSpPr>
          <p:spPr>
            <a:xfrm flipH="1" flipV="1">
              <a:off x="2682610" y="381895"/>
              <a:ext cx="416478" cy="41647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70" name="Shape 570"/>
            <p:cNvSpPr/>
            <p:nvPr/>
          </p:nvSpPr>
          <p:spPr>
            <a:xfrm flipV="1">
              <a:off x="893271" y="1207395"/>
              <a:ext cx="472536" cy="47253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71" name="Shape 571"/>
            <p:cNvSpPr/>
            <p:nvPr/>
          </p:nvSpPr>
          <p:spPr>
            <a:xfrm flipH="1" flipV="1">
              <a:off x="1702879" y="1223311"/>
              <a:ext cx="359599" cy="50172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72" name="Shape 572"/>
            <p:cNvSpPr/>
            <p:nvPr/>
          </p:nvSpPr>
          <p:spPr>
            <a:xfrm flipV="1">
              <a:off x="2721584" y="1209827"/>
              <a:ext cx="472536" cy="47253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73" name="Shape 573"/>
            <p:cNvSpPr/>
            <p:nvPr/>
          </p:nvSpPr>
          <p:spPr>
            <a:xfrm flipH="1" flipV="1">
              <a:off x="3493584" y="1169522"/>
              <a:ext cx="359599" cy="50172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75" name="Shape 575"/>
          <p:cNvSpPr/>
          <p:nvPr/>
        </p:nvSpPr>
        <p:spPr>
          <a:xfrm>
            <a:off x="1746573" y="4307768"/>
            <a:ext cx="154924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grpSp>
        <p:nvGrpSpPr>
          <p:cNvPr id="613" name="Group 613"/>
          <p:cNvGrpSpPr/>
          <p:nvPr/>
        </p:nvGrpSpPr>
        <p:grpSpPr>
          <a:xfrm>
            <a:off x="1981186" y="1701792"/>
            <a:ext cx="4270404" cy="3081851"/>
            <a:chOff x="-2" y="-1"/>
            <a:chExt cx="4270402" cy="3081849"/>
          </a:xfrm>
        </p:grpSpPr>
        <p:grpSp>
          <p:nvGrpSpPr>
            <p:cNvPr id="580" name="Group 580"/>
            <p:cNvGrpSpPr/>
            <p:nvPr/>
          </p:nvGrpSpPr>
          <p:grpSpPr>
            <a:xfrm>
              <a:off x="2171703" y="-2"/>
              <a:ext cx="549291" cy="489659"/>
              <a:chOff x="-1" y="-1"/>
              <a:chExt cx="549290" cy="489657"/>
            </a:xfrm>
          </p:grpSpPr>
          <p:sp>
            <p:nvSpPr>
              <p:cNvPr id="578" name="Shape 578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79" name="Shape 579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</p:grpSp>
        <p:grpSp>
          <p:nvGrpSpPr>
            <p:cNvPr id="583" name="Group 583"/>
            <p:cNvGrpSpPr/>
            <p:nvPr/>
          </p:nvGrpSpPr>
          <p:grpSpPr>
            <a:xfrm>
              <a:off x="1257301" y="800100"/>
              <a:ext cx="549295" cy="489659"/>
              <a:chOff x="0" y="-1"/>
              <a:chExt cx="549293" cy="489657"/>
            </a:xfrm>
          </p:grpSpPr>
          <p:sp>
            <p:nvSpPr>
              <p:cNvPr id="581" name="Shape 581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82" name="Shape 582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586" name="Group 586"/>
            <p:cNvGrpSpPr/>
            <p:nvPr/>
          </p:nvGrpSpPr>
          <p:grpSpPr>
            <a:xfrm>
              <a:off x="3035304" y="736600"/>
              <a:ext cx="549295" cy="489659"/>
              <a:chOff x="0" y="-1"/>
              <a:chExt cx="549293" cy="489657"/>
            </a:xfrm>
          </p:grpSpPr>
          <p:sp>
            <p:nvSpPr>
              <p:cNvPr id="584" name="Shape 584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85" name="Shape 585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589" name="Group 589"/>
            <p:cNvGrpSpPr/>
            <p:nvPr/>
          </p:nvGrpSpPr>
          <p:grpSpPr>
            <a:xfrm>
              <a:off x="431801" y="1642715"/>
              <a:ext cx="549295" cy="489659"/>
              <a:chOff x="0" y="-1"/>
              <a:chExt cx="549293" cy="489657"/>
            </a:xfrm>
          </p:grpSpPr>
          <p:sp>
            <p:nvSpPr>
              <p:cNvPr id="587" name="Shape 587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88" name="Shape 588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592" name="Group 592"/>
            <p:cNvGrpSpPr/>
            <p:nvPr/>
          </p:nvGrpSpPr>
          <p:grpSpPr>
            <a:xfrm>
              <a:off x="1714501" y="1731615"/>
              <a:ext cx="549291" cy="489659"/>
              <a:chOff x="-1" y="-1"/>
              <a:chExt cx="549290" cy="489657"/>
            </a:xfrm>
          </p:grpSpPr>
          <p:sp>
            <p:nvSpPr>
              <p:cNvPr id="590" name="Shape 590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91" name="Shape 591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595" name="Group 595"/>
            <p:cNvGrpSpPr/>
            <p:nvPr/>
          </p:nvGrpSpPr>
          <p:grpSpPr>
            <a:xfrm>
              <a:off x="2578104" y="1670744"/>
              <a:ext cx="549295" cy="489659"/>
              <a:chOff x="0" y="-1"/>
              <a:chExt cx="549293" cy="489657"/>
            </a:xfrm>
          </p:grpSpPr>
          <p:sp>
            <p:nvSpPr>
              <p:cNvPr id="593" name="Shape 593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94" name="Shape 594"/>
              <p:cNvSpPr/>
              <p:nvPr/>
            </p:nvSpPr>
            <p:spPr>
              <a:xfrm>
                <a:off x="80440" y="71708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598" name="Group 598"/>
            <p:cNvGrpSpPr/>
            <p:nvPr/>
          </p:nvGrpSpPr>
          <p:grpSpPr>
            <a:xfrm>
              <a:off x="3721106" y="1668115"/>
              <a:ext cx="549295" cy="489659"/>
              <a:chOff x="0" y="-1"/>
              <a:chExt cx="549293" cy="489657"/>
            </a:xfrm>
          </p:grpSpPr>
          <p:sp>
            <p:nvSpPr>
              <p:cNvPr id="596" name="Shape 596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97" name="Shape 597"/>
              <p:cNvSpPr/>
              <p:nvPr/>
            </p:nvSpPr>
            <p:spPr>
              <a:xfrm>
                <a:off x="80440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</p:grpSp>
        <p:grpSp>
          <p:nvGrpSpPr>
            <p:cNvPr id="601" name="Group 601"/>
            <p:cNvGrpSpPr/>
            <p:nvPr/>
          </p:nvGrpSpPr>
          <p:grpSpPr>
            <a:xfrm>
              <a:off x="-3" y="2540000"/>
              <a:ext cx="549295" cy="489659"/>
              <a:chOff x="0" y="-1"/>
              <a:chExt cx="549293" cy="489657"/>
            </a:xfrm>
          </p:grpSpPr>
          <p:sp>
            <p:nvSpPr>
              <p:cNvPr id="599" name="Shape 599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00" name="Shape 600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grpSp>
          <p:nvGrpSpPr>
            <p:cNvPr id="604" name="Group 604"/>
            <p:cNvGrpSpPr/>
            <p:nvPr/>
          </p:nvGrpSpPr>
          <p:grpSpPr>
            <a:xfrm>
              <a:off x="698501" y="2565400"/>
              <a:ext cx="549295" cy="489659"/>
              <a:chOff x="0" y="-1"/>
              <a:chExt cx="549293" cy="489657"/>
            </a:xfrm>
          </p:grpSpPr>
          <p:sp>
            <p:nvSpPr>
              <p:cNvPr id="602" name="Shape 602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03" name="Shape 603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</p:grpSp>
        <p:grpSp>
          <p:nvGrpSpPr>
            <p:cNvPr id="607" name="Group 607"/>
            <p:cNvGrpSpPr/>
            <p:nvPr/>
          </p:nvGrpSpPr>
          <p:grpSpPr>
            <a:xfrm>
              <a:off x="1333501" y="2592189"/>
              <a:ext cx="549291" cy="489659"/>
              <a:chOff x="-1" y="-1"/>
              <a:chExt cx="549290" cy="489657"/>
            </a:xfrm>
          </p:grpSpPr>
          <p:sp>
            <p:nvSpPr>
              <p:cNvPr id="605" name="Shape 605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06" name="Shape 606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</p:grpSp>
        <p:sp>
          <p:nvSpPr>
            <p:cNvPr id="608" name="Shape 608"/>
            <p:cNvSpPr/>
            <p:nvPr/>
          </p:nvSpPr>
          <p:spPr>
            <a:xfrm flipV="1">
              <a:off x="1752606" y="381895"/>
              <a:ext cx="472536" cy="47253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09" name="Shape 609"/>
            <p:cNvSpPr/>
            <p:nvPr/>
          </p:nvSpPr>
          <p:spPr>
            <a:xfrm flipH="1" flipV="1">
              <a:off x="2682610" y="381895"/>
              <a:ext cx="416478" cy="41647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10" name="Shape 610"/>
            <p:cNvSpPr/>
            <p:nvPr/>
          </p:nvSpPr>
          <p:spPr>
            <a:xfrm flipV="1">
              <a:off x="893271" y="1207395"/>
              <a:ext cx="472536" cy="47253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11" name="Shape 611"/>
            <p:cNvSpPr/>
            <p:nvPr/>
          </p:nvSpPr>
          <p:spPr>
            <a:xfrm flipH="1" flipV="1">
              <a:off x="1702879" y="1223311"/>
              <a:ext cx="359599" cy="50172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12" name="Shape 612"/>
            <p:cNvSpPr/>
            <p:nvPr/>
          </p:nvSpPr>
          <p:spPr>
            <a:xfrm flipV="1">
              <a:off x="2721584" y="1209827"/>
              <a:ext cx="472536" cy="47253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614" name="Shape 614"/>
          <p:cNvSpPr/>
          <p:nvPr/>
        </p:nvSpPr>
        <p:spPr>
          <a:xfrm>
            <a:off x="5480372" y="3515605"/>
            <a:ext cx="154924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grpSp>
        <p:nvGrpSpPr>
          <p:cNvPr id="651" name="Group 651"/>
          <p:cNvGrpSpPr/>
          <p:nvPr/>
        </p:nvGrpSpPr>
        <p:grpSpPr>
          <a:xfrm>
            <a:off x="1981186" y="1701792"/>
            <a:ext cx="4270404" cy="3081851"/>
            <a:chOff x="-2" y="-1"/>
            <a:chExt cx="4270402" cy="3081849"/>
          </a:xfrm>
        </p:grpSpPr>
        <p:grpSp>
          <p:nvGrpSpPr>
            <p:cNvPr id="619" name="Group 619"/>
            <p:cNvGrpSpPr/>
            <p:nvPr/>
          </p:nvGrpSpPr>
          <p:grpSpPr>
            <a:xfrm>
              <a:off x="2171703" y="-2"/>
              <a:ext cx="549291" cy="489659"/>
              <a:chOff x="-1" y="-1"/>
              <a:chExt cx="549290" cy="489657"/>
            </a:xfrm>
          </p:grpSpPr>
          <p:sp>
            <p:nvSpPr>
              <p:cNvPr id="617" name="Shape 617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18" name="Shape 618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622" name="Group 622"/>
            <p:cNvGrpSpPr/>
            <p:nvPr/>
          </p:nvGrpSpPr>
          <p:grpSpPr>
            <a:xfrm>
              <a:off x="1257301" y="800100"/>
              <a:ext cx="549295" cy="489659"/>
              <a:chOff x="0" y="-1"/>
              <a:chExt cx="549293" cy="489657"/>
            </a:xfrm>
          </p:grpSpPr>
          <p:sp>
            <p:nvSpPr>
              <p:cNvPr id="620" name="Shape 620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21" name="Shape 621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625" name="Group 625"/>
            <p:cNvGrpSpPr/>
            <p:nvPr/>
          </p:nvGrpSpPr>
          <p:grpSpPr>
            <a:xfrm>
              <a:off x="3035304" y="736600"/>
              <a:ext cx="549295" cy="489659"/>
              <a:chOff x="0" y="-1"/>
              <a:chExt cx="549293" cy="489657"/>
            </a:xfrm>
          </p:grpSpPr>
          <p:sp>
            <p:nvSpPr>
              <p:cNvPr id="623" name="Shape 623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24" name="Shape 624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628" name="Group 628"/>
            <p:cNvGrpSpPr/>
            <p:nvPr/>
          </p:nvGrpSpPr>
          <p:grpSpPr>
            <a:xfrm>
              <a:off x="431801" y="1642715"/>
              <a:ext cx="549295" cy="489659"/>
              <a:chOff x="0" y="-1"/>
              <a:chExt cx="549293" cy="489657"/>
            </a:xfrm>
          </p:grpSpPr>
          <p:sp>
            <p:nvSpPr>
              <p:cNvPr id="626" name="Shape 626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27" name="Shape 627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631" name="Group 631"/>
            <p:cNvGrpSpPr/>
            <p:nvPr/>
          </p:nvGrpSpPr>
          <p:grpSpPr>
            <a:xfrm>
              <a:off x="1714501" y="1731615"/>
              <a:ext cx="549291" cy="489659"/>
              <a:chOff x="-1" y="-1"/>
              <a:chExt cx="549290" cy="489657"/>
            </a:xfrm>
          </p:grpSpPr>
          <p:sp>
            <p:nvSpPr>
              <p:cNvPr id="629" name="Shape 629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30" name="Shape 630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634" name="Group 634"/>
            <p:cNvGrpSpPr/>
            <p:nvPr/>
          </p:nvGrpSpPr>
          <p:grpSpPr>
            <a:xfrm>
              <a:off x="2578104" y="1670744"/>
              <a:ext cx="549295" cy="489659"/>
              <a:chOff x="0" y="-1"/>
              <a:chExt cx="549293" cy="489657"/>
            </a:xfrm>
          </p:grpSpPr>
          <p:sp>
            <p:nvSpPr>
              <p:cNvPr id="632" name="Shape 632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33" name="Shape 633"/>
              <p:cNvSpPr/>
              <p:nvPr/>
            </p:nvSpPr>
            <p:spPr>
              <a:xfrm>
                <a:off x="80440" y="71708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</p:grpSp>
        <p:grpSp>
          <p:nvGrpSpPr>
            <p:cNvPr id="637" name="Group 637"/>
            <p:cNvGrpSpPr/>
            <p:nvPr/>
          </p:nvGrpSpPr>
          <p:grpSpPr>
            <a:xfrm>
              <a:off x="3721106" y="1668115"/>
              <a:ext cx="549295" cy="489659"/>
              <a:chOff x="0" y="-1"/>
              <a:chExt cx="549293" cy="489657"/>
            </a:xfrm>
          </p:grpSpPr>
          <p:sp>
            <p:nvSpPr>
              <p:cNvPr id="635" name="Shape 635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36" name="Shape 636"/>
              <p:cNvSpPr/>
              <p:nvPr/>
            </p:nvSpPr>
            <p:spPr>
              <a:xfrm>
                <a:off x="80440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</p:grpSp>
        <p:grpSp>
          <p:nvGrpSpPr>
            <p:cNvPr id="640" name="Group 640"/>
            <p:cNvGrpSpPr/>
            <p:nvPr/>
          </p:nvGrpSpPr>
          <p:grpSpPr>
            <a:xfrm>
              <a:off x="-3" y="2540000"/>
              <a:ext cx="549295" cy="489659"/>
              <a:chOff x="0" y="-1"/>
              <a:chExt cx="549293" cy="489657"/>
            </a:xfrm>
          </p:grpSpPr>
          <p:sp>
            <p:nvSpPr>
              <p:cNvPr id="638" name="Shape 638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39" name="Shape 639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grpSp>
          <p:nvGrpSpPr>
            <p:cNvPr id="643" name="Group 643"/>
            <p:cNvGrpSpPr/>
            <p:nvPr/>
          </p:nvGrpSpPr>
          <p:grpSpPr>
            <a:xfrm>
              <a:off x="698501" y="2565400"/>
              <a:ext cx="549295" cy="489659"/>
              <a:chOff x="0" y="-1"/>
              <a:chExt cx="549293" cy="489657"/>
            </a:xfrm>
          </p:grpSpPr>
          <p:sp>
            <p:nvSpPr>
              <p:cNvPr id="641" name="Shape 641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42" name="Shape 642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</p:grpSp>
        <p:grpSp>
          <p:nvGrpSpPr>
            <p:cNvPr id="646" name="Group 646"/>
            <p:cNvGrpSpPr/>
            <p:nvPr/>
          </p:nvGrpSpPr>
          <p:grpSpPr>
            <a:xfrm>
              <a:off x="1333501" y="2592189"/>
              <a:ext cx="549291" cy="489659"/>
              <a:chOff x="-1" y="-1"/>
              <a:chExt cx="549290" cy="489657"/>
            </a:xfrm>
          </p:grpSpPr>
          <p:sp>
            <p:nvSpPr>
              <p:cNvPr id="644" name="Shape 644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45" name="Shape 645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</p:grpSp>
        <p:sp>
          <p:nvSpPr>
            <p:cNvPr id="647" name="Shape 647"/>
            <p:cNvSpPr/>
            <p:nvPr/>
          </p:nvSpPr>
          <p:spPr>
            <a:xfrm flipV="1">
              <a:off x="1752606" y="381895"/>
              <a:ext cx="472536" cy="47253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48" name="Shape 648"/>
            <p:cNvSpPr/>
            <p:nvPr/>
          </p:nvSpPr>
          <p:spPr>
            <a:xfrm flipH="1" flipV="1">
              <a:off x="2682610" y="381895"/>
              <a:ext cx="416478" cy="41647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49" name="Shape 649"/>
            <p:cNvSpPr/>
            <p:nvPr/>
          </p:nvSpPr>
          <p:spPr>
            <a:xfrm flipV="1">
              <a:off x="893271" y="1207395"/>
              <a:ext cx="472536" cy="47253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50" name="Shape 650"/>
            <p:cNvSpPr/>
            <p:nvPr/>
          </p:nvSpPr>
          <p:spPr>
            <a:xfrm flipH="1" flipV="1">
              <a:off x="1702879" y="1223311"/>
              <a:ext cx="359599" cy="50172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652" name="Shape 652"/>
          <p:cNvSpPr/>
          <p:nvPr/>
        </p:nvSpPr>
        <p:spPr>
          <a:xfrm>
            <a:off x="5150172" y="3515605"/>
            <a:ext cx="154924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grpSp>
        <p:nvGrpSpPr>
          <p:cNvPr id="688" name="Group 688"/>
          <p:cNvGrpSpPr/>
          <p:nvPr/>
        </p:nvGrpSpPr>
        <p:grpSpPr>
          <a:xfrm>
            <a:off x="1981186" y="1701792"/>
            <a:ext cx="4270404" cy="3081851"/>
            <a:chOff x="-2" y="-1"/>
            <a:chExt cx="4270402" cy="3081849"/>
          </a:xfrm>
        </p:grpSpPr>
        <p:grpSp>
          <p:nvGrpSpPr>
            <p:cNvPr id="657" name="Group 657"/>
            <p:cNvGrpSpPr/>
            <p:nvPr/>
          </p:nvGrpSpPr>
          <p:grpSpPr>
            <a:xfrm>
              <a:off x="2171703" y="-2"/>
              <a:ext cx="549291" cy="489659"/>
              <a:chOff x="-1" y="-1"/>
              <a:chExt cx="549290" cy="489657"/>
            </a:xfrm>
          </p:grpSpPr>
          <p:sp>
            <p:nvSpPr>
              <p:cNvPr id="655" name="Shape 655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56" name="Shape 656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660" name="Group 660"/>
            <p:cNvGrpSpPr/>
            <p:nvPr/>
          </p:nvGrpSpPr>
          <p:grpSpPr>
            <a:xfrm>
              <a:off x="1257301" y="800100"/>
              <a:ext cx="549295" cy="489659"/>
              <a:chOff x="0" y="-1"/>
              <a:chExt cx="549293" cy="489657"/>
            </a:xfrm>
          </p:grpSpPr>
          <p:sp>
            <p:nvSpPr>
              <p:cNvPr id="658" name="Shape 658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59" name="Shape 659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663" name="Group 663"/>
            <p:cNvGrpSpPr/>
            <p:nvPr/>
          </p:nvGrpSpPr>
          <p:grpSpPr>
            <a:xfrm>
              <a:off x="3035304" y="736600"/>
              <a:ext cx="549295" cy="489659"/>
              <a:chOff x="0" y="-1"/>
              <a:chExt cx="549293" cy="489657"/>
            </a:xfrm>
          </p:grpSpPr>
          <p:sp>
            <p:nvSpPr>
              <p:cNvPr id="661" name="Shape 661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62" name="Shape 662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666" name="Group 666"/>
            <p:cNvGrpSpPr/>
            <p:nvPr/>
          </p:nvGrpSpPr>
          <p:grpSpPr>
            <a:xfrm>
              <a:off x="431801" y="1642715"/>
              <a:ext cx="549295" cy="489659"/>
              <a:chOff x="0" y="-1"/>
              <a:chExt cx="549293" cy="489657"/>
            </a:xfrm>
          </p:grpSpPr>
          <p:sp>
            <p:nvSpPr>
              <p:cNvPr id="664" name="Shape 664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65" name="Shape 665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669" name="Group 669"/>
            <p:cNvGrpSpPr/>
            <p:nvPr/>
          </p:nvGrpSpPr>
          <p:grpSpPr>
            <a:xfrm>
              <a:off x="1714501" y="1731615"/>
              <a:ext cx="549291" cy="489659"/>
              <a:chOff x="-1" y="-1"/>
              <a:chExt cx="549290" cy="489657"/>
            </a:xfrm>
          </p:grpSpPr>
          <p:sp>
            <p:nvSpPr>
              <p:cNvPr id="667" name="Shape 667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68" name="Shape 668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672" name="Group 672"/>
            <p:cNvGrpSpPr/>
            <p:nvPr/>
          </p:nvGrpSpPr>
          <p:grpSpPr>
            <a:xfrm>
              <a:off x="2578104" y="1670744"/>
              <a:ext cx="549295" cy="489659"/>
              <a:chOff x="0" y="-1"/>
              <a:chExt cx="549293" cy="489657"/>
            </a:xfrm>
          </p:grpSpPr>
          <p:sp>
            <p:nvSpPr>
              <p:cNvPr id="670" name="Shape 670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71" name="Shape 671"/>
              <p:cNvSpPr/>
              <p:nvPr/>
            </p:nvSpPr>
            <p:spPr>
              <a:xfrm>
                <a:off x="80440" y="71708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</p:grpSp>
        <p:grpSp>
          <p:nvGrpSpPr>
            <p:cNvPr id="675" name="Group 675"/>
            <p:cNvGrpSpPr/>
            <p:nvPr/>
          </p:nvGrpSpPr>
          <p:grpSpPr>
            <a:xfrm>
              <a:off x="3721106" y="1668115"/>
              <a:ext cx="549295" cy="489659"/>
              <a:chOff x="0" y="-1"/>
              <a:chExt cx="549293" cy="489657"/>
            </a:xfrm>
          </p:grpSpPr>
          <p:sp>
            <p:nvSpPr>
              <p:cNvPr id="673" name="Shape 673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74" name="Shape 674"/>
              <p:cNvSpPr/>
              <p:nvPr/>
            </p:nvSpPr>
            <p:spPr>
              <a:xfrm>
                <a:off x="80440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</p:grpSp>
        <p:grpSp>
          <p:nvGrpSpPr>
            <p:cNvPr id="678" name="Group 678"/>
            <p:cNvGrpSpPr/>
            <p:nvPr/>
          </p:nvGrpSpPr>
          <p:grpSpPr>
            <a:xfrm>
              <a:off x="-3" y="2540000"/>
              <a:ext cx="549295" cy="489659"/>
              <a:chOff x="0" y="-1"/>
              <a:chExt cx="549293" cy="489657"/>
            </a:xfrm>
          </p:grpSpPr>
          <p:sp>
            <p:nvSpPr>
              <p:cNvPr id="676" name="Shape 676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77" name="Shape 677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grpSp>
          <p:nvGrpSpPr>
            <p:cNvPr id="681" name="Group 681"/>
            <p:cNvGrpSpPr/>
            <p:nvPr/>
          </p:nvGrpSpPr>
          <p:grpSpPr>
            <a:xfrm>
              <a:off x="698501" y="2565400"/>
              <a:ext cx="549295" cy="489659"/>
              <a:chOff x="0" y="-1"/>
              <a:chExt cx="549293" cy="489657"/>
            </a:xfrm>
          </p:grpSpPr>
          <p:sp>
            <p:nvSpPr>
              <p:cNvPr id="679" name="Shape 679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80" name="Shape 680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</p:grpSp>
        <p:grpSp>
          <p:nvGrpSpPr>
            <p:cNvPr id="684" name="Group 684"/>
            <p:cNvGrpSpPr/>
            <p:nvPr/>
          </p:nvGrpSpPr>
          <p:grpSpPr>
            <a:xfrm>
              <a:off x="1333501" y="2592189"/>
              <a:ext cx="549291" cy="489659"/>
              <a:chOff x="-1" y="-1"/>
              <a:chExt cx="549290" cy="489657"/>
            </a:xfrm>
          </p:grpSpPr>
          <p:sp>
            <p:nvSpPr>
              <p:cNvPr id="682" name="Shape 682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83" name="Shape 683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</p:grpSp>
        <p:sp>
          <p:nvSpPr>
            <p:cNvPr id="685" name="Shape 685"/>
            <p:cNvSpPr/>
            <p:nvPr/>
          </p:nvSpPr>
          <p:spPr>
            <a:xfrm flipV="1">
              <a:off x="1752606" y="381895"/>
              <a:ext cx="472536" cy="47253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86" name="Shape 686"/>
            <p:cNvSpPr/>
            <p:nvPr/>
          </p:nvSpPr>
          <p:spPr>
            <a:xfrm flipH="1" flipV="1">
              <a:off x="2682610" y="381895"/>
              <a:ext cx="416478" cy="41647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87" name="Shape 687"/>
            <p:cNvSpPr/>
            <p:nvPr/>
          </p:nvSpPr>
          <p:spPr>
            <a:xfrm flipV="1">
              <a:off x="893271" y="1207395"/>
              <a:ext cx="472536" cy="47253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689" name="Shape 689"/>
          <p:cNvSpPr/>
          <p:nvPr/>
        </p:nvSpPr>
        <p:spPr>
          <a:xfrm>
            <a:off x="3524572" y="3515605"/>
            <a:ext cx="154924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Max-Heapify</a:t>
            </a:r>
          </a:p>
        </p:txBody>
      </p:sp>
      <p:sp>
        <p:nvSpPr>
          <p:cNvPr id="137" name="Shape 137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74320">
              <a:spcBef>
                <a:spcPts val="0"/>
              </a:spcBef>
              <a:buSzTx/>
              <a:buNone/>
              <a:defRPr sz="144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def</a:t>
            </a:r>
            <a:r>
              <a:rPr>
                <a:solidFill>
                  <a:srgbClr val="000000"/>
                </a:solidFill>
              </a:rPr>
              <a:t> max_heapify(arr,n,i):</a:t>
            </a:r>
            <a:endParaRPr>
              <a:solidFill>
                <a:srgbClr val="000000"/>
              </a:solidFill>
            </a:endParaRPr>
          </a:p>
          <a:p>
            <a:pPr marL="0" indent="0" defTabSz="274320">
              <a:spcBef>
                <a:spcPts val="0"/>
              </a:spcBef>
              <a:buSzTx/>
              <a:buNone/>
              <a:defRPr sz="1440">
                <a:solidFill>
                  <a:srgbClr val="CBCB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        n = </a:t>
            </a:r>
            <a:r>
              <a:rPr u="sng"/>
              <a:t>len</a:t>
            </a:r>
            <a:r>
              <a:t>(</a:t>
            </a:r>
            <a:r>
              <a:rPr u="sng"/>
              <a:t>arr</a:t>
            </a:r>
            <a:r>
              <a:t>) - 1</a:t>
            </a:r>
            <a:endParaRPr>
              <a:solidFill>
                <a:srgbClr val="000000"/>
              </a:solidFill>
            </a:endParaRPr>
          </a:p>
          <a:p>
            <a:pPr marL="0" indent="0" defTabSz="274320">
              <a:spcBef>
                <a:spcPts val="0"/>
              </a:spcBef>
              <a:buSzTx/>
              <a:buNone/>
              <a:defRPr sz="144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l = self.left(i)</a:t>
            </a:r>
          </a:p>
          <a:p>
            <a:pPr marL="0" indent="0" defTabSz="274320">
              <a:spcBef>
                <a:spcPts val="0"/>
              </a:spcBef>
              <a:buSzTx/>
              <a:buNone/>
              <a:defRPr sz="144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r = self.right(i)</a:t>
            </a:r>
          </a:p>
          <a:p>
            <a:pPr marL="0" indent="0" defTabSz="274320">
              <a:spcBef>
                <a:spcPts val="0"/>
              </a:spcBef>
              <a:buSzTx/>
              <a:buNone/>
              <a:defRPr sz="144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</a:p>
          <a:p>
            <a:pPr marL="0" indent="0" defTabSz="274320">
              <a:spcBef>
                <a:spcPts val="0"/>
              </a:spcBef>
              <a:buSzTx/>
              <a:buNone/>
              <a:defRPr sz="144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if</a:t>
            </a:r>
            <a:r>
              <a:t> l &lt;= n </a:t>
            </a:r>
            <a:r>
              <a:rPr>
                <a:solidFill>
                  <a:srgbClr val="0433FF"/>
                </a:solidFill>
              </a:rPr>
              <a:t>and</a:t>
            </a:r>
            <a:r>
              <a:t> arr[l] &gt; arr[i]:</a:t>
            </a:r>
          </a:p>
          <a:p>
            <a:pPr marL="0" indent="0" defTabSz="274320">
              <a:spcBef>
                <a:spcPts val="0"/>
              </a:spcBef>
              <a:buSzTx/>
              <a:buNone/>
              <a:defRPr sz="144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largest = l</a:t>
            </a:r>
          </a:p>
          <a:p>
            <a:pPr marL="0" indent="0" defTabSz="274320">
              <a:spcBef>
                <a:spcPts val="0"/>
              </a:spcBef>
              <a:buSzTx/>
              <a:buNone/>
              <a:defRPr sz="144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else</a:t>
            </a:r>
            <a:r>
              <a:t>:</a:t>
            </a:r>
          </a:p>
          <a:p>
            <a:pPr marL="0" indent="0" defTabSz="274320">
              <a:spcBef>
                <a:spcPts val="0"/>
              </a:spcBef>
              <a:buSzTx/>
              <a:buNone/>
              <a:defRPr sz="144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largest = i</a:t>
            </a:r>
          </a:p>
          <a:p>
            <a:pPr marL="0" indent="0" defTabSz="274320">
              <a:spcBef>
                <a:spcPts val="0"/>
              </a:spcBef>
              <a:buSzTx/>
              <a:buNone/>
              <a:defRPr sz="144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</a:p>
          <a:p>
            <a:pPr marL="0" indent="0" defTabSz="274320">
              <a:spcBef>
                <a:spcPts val="0"/>
              </a:spcBef>
              <a:buSzTx/>
              <a:buNone/>
              <a:defRPr sz="144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if</a:t>
            </a:r>
            <a:r>
              <a:t> r &lt;= n </a:t>
            </a:r>
            <a:r>
              <a:rPr>
                <a:solidFill>
                  <a:srgbClr val="0433FF"/>
                </a:solidFill>
              </a:rPr>
              <a:t>and</a:t>
            </a:r>
            <a:r>
              <a:t> arr[r] &gt; arr[largest]:</a:t>
            </a:r>
          </a:p>
          <a:p>
            <a:pPr marL="0" indent="0" defTabSz="274320">
              <a:spcBef>
                <a:spcPts val="0"/>
              </a:spcBef>
              <a:buSzTx/>
              <a:buNone/>
              <a:defRPr sz="144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largest = r</a:t>
            </a:r>
          </a:p>
          <a:p>
            <a:pPr marL="0" indent="0" defTabSz="274320">
              <a:spcBef>
                <a:spcPts val="0"/>
              </a:spcBef>
              <a:buSzTx/>
              <a:buNone/>
              <a:defRPr sz="144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</a:p>
          <a:p>
            <a:pPr marL="0" indent="0" defTabSz="274320">
              <a:spcBef>
                <a:spcPts val="0"/>
              </a:spcBef>
              <a:buSzTx/>
              <a:buNone/>
              <a:defRPr sz="144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if</a:t>
            </a:r>
            <a:r>
              <a:t> largest != i:</a:t>
            </a:r>
          </a:p>
          <a:p>
            <a:pPr marL="0" indent="0" defTabSz="274320">
              <a:spcBef>
                <a:spcPts val="0"/>
              </a:spcBef>
              <a:buSzTx/>
              <a:buNone/>
              <a:defRPr sz="144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temp = arr[i]</a:t>
            </a:r>
          </a:p>
          <a:p>
            <a:pPr marL="0" indent="0" defTabSz="274320">
              <a:spcBef>
                <a:spcPts val="0"/>
              </a:spcBef>
              <a:buSzTx/>
              <a:buNone/>
              <a:defRPr sz="144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arr[i] = arr[largest]</a:t>
            </a:r>
          </a:p>
          <a:p>
            <a:pPr marL="0" indent="0" defTabSz="274320">
              <a:spcBef>
                <a:spcPts val="0"/>
              </a:spcBef>
              <a:buSzTx/>
              <a:buNone/>
              <a:defRPr sz="144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arr[largest] = temp</a:t>
            </a:r>
          </a:p>
          <a:p>
            <a:pPr marL="0" indent="0" defTabSz="274320">
              <a:spcBef>
                <a:spcPts val="0"/>
              </a:spcBef>
              <a:buSzTx/>
              <a:buNone/>
              <a:defRPr sz="144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self.max_heapify(arr,n, largest)</a:t>
            </a:r>
          </a:p>
          <a:p>
            <a:pPr marL="0" indent="0" defTabSz="274320">
              <a:spcBef>
                <a:spcPts val="0"/>
              </a:spcBef>
              <a:buSzTx/>
              <a:buNone/>
              <a:defRPr sz="144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return</a:t>
            </a:r>
            <a:r>
              <a:t> arr</a:t>
            </a:r>
          </a:p>
        </p:txBody>
      </p:sp>
      <p:sp>
        <p:nvSpPr>
          <p:cNvPr id="138" name="Shape 138"/>
          <p:cNvSpPr/>
          <p:nvPr/>
        </p:nvSpPr>
        <p:spPr>
          <a:xfrm>
            <a:off x="5687183" y="2449828"/>
            <a:ext cx="3091663" cy="800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A = [6,10,1,4,7,9,3,2,8,11]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max_heapify(A,length(A),1)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grpSp>
        <p:nvGrpSpPr>
          <p:cNvPr id="724" name="Group 724"/>
          <p:cNvGrpSpPr/>
          <p:nvPr/>
        </p:nvGrpSpPr>
        <p:grpSpPr>
          <a:xfrm>
            <a:off x="1981186" y="1701792"/>
            <a:ext cx="4270404" cy="3081851"/>
            <a:chOff x="-2" y="-1"/>
            <a:chExt cx="4270402" cy="3081849"/>
          </a:xfrm>
        </p:grpSpPr>
        <p:grpSp>
          <p:nvGrpSpPr>
            <p:cNvPr id="694" name="Group 694"/>
            <p:cNvGrpSpPr/>
            <p:nvPr/>
          </p:nvGrpSpPr>
          <p:grpSpPr>
            <a:xfrm>
              <a:off x="2171703" y="-2"/>
              <a:ext cx="549291" cy="489659"/>
              <a:chOff x="-1" y="-1"/>
              <a:chExt cx="549290" cy="489657"/>
            </a:xfrm>
          </p:grpSpPr>
          <p:sp>
            <p:nvSpPr>
              <p:cNvPr id="692" name="Shape 692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93" name="Shape 693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697" name="Group 697"/>
            <p:cNvGrpSpPr/>
            <p:nvPr/>
          </p:nvGrpSpPr>
          <p:grpSpPr>
            <a:xfrm>
              <a:off x="1257301" y="800100"/>
              <a:ext cx="549295" cy="489659"/>
              <a:chOff x="0" y="-1"/>
              <a:chExt cx="549293" cy="489657"/>
            </a:xfrm>
          </p:grpSpPr>
          <p:sp>
            <p:nvSpPr>
              <p:cNvPr id="695" name="Shape 695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96" name="Shape 696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700" name="Group 700"/>
            <p:cNvGrpSpPr/>
            <p:nvPr/>
          </p:nvGrpSpPr>
          <p:grpSpPr>
            <a:xfrm>
              <a:off x="3035304" y="736600"/>
              <a:ext cx="549295" cy="489659"/>
              <a:chOff x="0" y="-1"/>
              <a:chExt cx="549293" cy="489657"/>
            </a:xfrm>
          </p:grpSpPr>
          <p:sp>
            <p:nvSpPr>
              <p:cNvPr id="698" name="Shape 698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99" name="Shape 699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703" name="Group 703"/>
            <p:cNvGrpSpPr/>
            <p:nvPr/>
          </p:nvGrpSpPr>
          <p:grpSpPr>
            <a:xfrm>
              <a:off x="431801" y="1642715"/>
              <a:ext cx="549295" cy="489659"/>
              <a:chOff x="0" y="-1"/>
              <a:chExt cx="549293" cy="489657"/>
            </a:xfrm>
          </p:grpSpPr>
          <p:sp>
            <p:nvSpPr>
              <p:cNvPr id="701" name="Shape 701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02" name="Shape 702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706" name="Group 706"/>
            <p:cNvGrpSpPr/>
            <p:nvPr/>
          </p:nvGrpSpPr>
          <p:grpSpPr>
            <a:xfrm>
              <a:off x="1714501" y="1731615"/>
              <a:ext cx="549291" cy="489659"/>
              <a:chOff x="-1" y="-1"/>
              <a:chExt cx="549290" cy="489657"/>
            </a:xfrm>
          </p:grpSpPr>
          <p:sp>
            <p:nvSpPr>
              <p:cNvPr id="704" name="Shape 704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05" name="Shape 705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709" name="Group 709"/>
            <p:cNvGrpSpPr/>
            <p:nvPr/>
          </p:nvGrpSpPr>
          <p:grpSpPr>
            <a:xfrm>
              <a:off x="2578104" y="1670744"/>
              <a:ext cx="549295" cy="489659"/>
              <a:chOff x="0" y="-1"/>
              <a:chExt cx="549293" cy="489657"/>
            </a:xfrm>
          </p:grpSpPr>
          <p:sp>
            <p:nvSpPr>
              <p:cNvPr id="707" name="Shape 707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08" name="Shape 708"/>
              <p:cNvSpPr/>
              <p:nvPr/>
            </p:nvSpPr>
            <p:spPr>
              <a:xfrm>
                <a:off x="80440" y="71708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</p:grpSp>
        <p:grpSp>
          <p:nvGrpSpPr>
            <p:cNvPr id="712" name="Group 712"/>
            <p:cNvGrpSpPr/>
            <p:nvPr/>
          </p:nvGrpSpPr>
          <p:grpSpPr>
            <a:xfrm>
              <a:off x="3721106" y="1668115"/>
              <a:ext cx="549295" cy="489659"/>
              <a:chOff x="0" y="-1"/>
              <a:chExt cx="549293" cy="489657"/>
            </a:xfrm>
          </p:grpSpPr>
          <p:sp>
            <p:nvSpPr>
              <p:cNvPr id="710" name="Shape 710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11" name="Shape 711"/>
              <p:cNvSpPr/>
              <p:nvPr/>
            </p:nvSpPr>
            <p:spPr>
              <a:xfrm>
                <a:off x="80440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</p:grpSp>
        <p:grpSp>
          <p:nvGrpSpPr>
            <p:cNvPr id="715" name="Group 715"/>
            <p:cNvGrpSpPr/>
            <p:nvPr/>
          </p:nvGrpSpPr>
          <p:grpSpPr>
            <a:xfrm>
              <a:off x="-3" y="2540000"/>
              <a:ext cx="549295" cy="489659"/>
              <a:chOff x="0" y="-1"/>
              <a:chExt cx="549293" cy="489657"/>
            </a:xfrm>
          </p:grpSpPr>
          <p:sp>
            <p:nvSpPr>
              <p:cNvPr id="713" name="Shape 713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14" name="Shape 714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grpSp>
          <p:nvGrpSpPr>
            <p:cNvPr id="718" name="Group 718"/>
            <p:cNvGrpSpPr/>
            <p:nvPr/>
          </p:nvGrpSpPr>
          <p:grpSpPr>
            <a:xfrm>
              <a:off x="698501" y="2565400"/>
              <a:ext cx="549295" cy="489659"/>
              <a:chOff x="0" y="-1"/>
              <a:chExt cx="549293" cy="489657"/>
            </a:xfrm>
          </p:grpSpPr>
          <p:sp>
            <p:nvSpPr>
              <p:cNvPr id="716" name="Shape 716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17" name="Shape 717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</p:grpSp>
        <p:grpSp>
          <p:nvGrpSpPr>
            <p:cNvPr id="721" name="Group 721"/>
            <p:cNvGrpSpPr/>
            <p:nvPr/>
          </p:nvGrpSpPr>
          <p:grpSpPr>
            <a:xfrm>
              <a:off x="1333501" y="2592189"/>
              <a:ext cx="549291" cy="489659"/>
              <a:chOff x="-1" y="-1"/>
              <a:chExt cx="549290" cy="489657"/>
            </a:xfrm>
          </p:grpSpPr>
          <p:sp>
            <p:nvSpPr>
              <p:cNvPr id="719" name="Shape 719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20" name="Shape 720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</p:grpSp>
        <p:sp>
          <p:nvSpPr>
            <p:cNvPr id="722" name="Shape 722"/>
            <p:cNvSpPr/>
            <p:nvPr/>
          </p:nvSpPr>
          <p:spPr>
            <a:xfrm flipV="1">
              <a:off x="1752606" y="381895"/>
              <a:ext cx="472536" cy="47253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23" name="Shape 723"/>
            <p:cNvSpPr/>
            <p:nvPr/>
          </p:nvSpPr>
          <p:spPr>
            <a:xfrm flipH="1" flipV="1">
              <a:off x="2682610" y="381895"/>
              <a:ext cx="416478" cy="41647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725" name="Shape 725"/>
          <p:cNvSpPr/>
          <p:nvPr/>
        </p:nvSpPr>
        <p:spPr>
          <a:xfrm>
            <a:off x="2191073" y="3515605"/>
            <a:ext cx="154924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grpSp>
        <p:nvGrpSpPr>
          <p:cNvPr id="759" name="Group 759"/>
          <p:cNvGrpSpPr/>
          <p:nvPr/>
        </p:nvGrpSpPr>
        <p:grpSpPr>
          <a:xfrm>
            <a:off x="1981186" y="1701792"/>
            <a:ext cx="4270404" cy="3081851"/>
            <a:chOff x="-2" y="-1"/>
            <a:chExt cx="4270402" cy="3081849"/>
          </a:xfrm>
        </p:grpSpPr>
        <p:grpSp>
          <p:nvGrpSpPr>
            <p:cNvPr id="730" name="Group 730"/>
            <p:cNvGrpSpPr/>
            <p:nvPr/>
          </p:nvGrpSpPr>
          <p:grpSpPr>
            <a:xfrm>
              <a:off x="2171703" y="-2"/>
              <a:ext cx="549291" cy="489659"/>
              <a:chOff x="-1" y="-1"/>
              <a:chExt cx="549290" cy="489657"/>
            </a:xfrm>
          </p:grpSpPr>
          <p:sp>
            <p:nvSpPr>
              <p:cNvPr id="728" name="Shape 728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29" name="Shape 729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733" name="Group 733"/>
            <p:cNvGrpSpPr/>
            <p:nvPr/>
          </p:nvGrpSpPr>
          <p:grpSpPr>
            <a:xfrm>
              <a:off x="1257301" y="800100"/>
              <a:ext cx="549295" cy="489659"/>
              <a:chOff x="0" y="-1"/>
              <a:chExt cx="549293" cy="489657"/>
            </a:xfrm>
          </p:grpSpPr>
          <p:sp>
            <p:nvSpPr>
              <p:cNvPr id="731" name="Shape 731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32" name="Shape 732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736" name="Group 736"/>
            <p:cNvGrpSpPr/>
            <p:nvPr/>
          </p:nvGrpSpPr>
          <p:grpSpPr>
            <a:xfrm>
              <a:off x="3035304" y="736600"/>
              <a:ext cx="549295" cy="489659"/>
              <a:chOff x="0" y="-1"/>
              <a:chExt cx="549293" cy="489657"/>
            </a:xfrm>
          </p:grpSpPr>
          <p:sp>
            <p:nvSpPr>
              <p:cNvPr id="734" name="Shape 734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35" name="Shape 735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739" name="Group 739"/>
            <p:cNvGrpSpPr/>
            <p:nvPr/>
          </p:nvGrpSpPr>
          <p:grpSpPr>
            <a:xfrm>
              <a:off x="431801" y="1642715"/>
              <a:ext cx="549295" cy="489659"/>
              <a:chOff x="0" y="-1"/>
              <a:chExt cx="549293" cy="489657"/>
            </a:xfrm>
          </p:grpSpPr>
          <p:sp>
            <p:nvSpPr>
              <p:cNvPr id="737" name="Shape 737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38" name="Shape 738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742" name="Group 742"/>
            <p:cNvGrpSpPr/>
            <p:nvPr/>
          </p:nvGrpSpPr>
          <p:grpSpPr>
            <a:xfrm>
              <a:off x="1714501" y="1731615"/>
              <a:ext cx="549291" cy="489659"/>
              <a:chOff x="-1" y="-1"/>
              <a:chExt cx="549290" cy="489657"/>
            </a:xfrm>
          </p:grpSpPr>
          <p:sp>
            <p:nvSpPr>
              <p:cNvPr id="740" name="Shape 740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41" name="Shape 741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745" name="Group 745"/>
            <p:cNvGrpSpPr/>
            <p:nvPr/>
          </p:nvGrpSpPr>
          <p:grpSpPr>
            <a:xfrm>
              <a:off x="2578104" y="1670744"/>
              <a:ext cx="549295" cy="489659"/>
              <a:chOff x="0" y="-1"/>
              <a:chExt cx="549293" cy="489657"/>
            </a:xfrm>
          </p:grpSpPr>
          <p:sp>
            <p:nvSpPr>
              <p:cNvPr id="743" name="Shape 743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44" name="Shape 744"/>
              <p:cNvSpPr/>
              <p:nvPr/>
            </p:nvSpPr>
            <p:spPr>
              <a:xfrm>
                <a:off x="80440" y="71708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</p:grpSp>
        <p:grpSp>
          <p:nvGrpSpPr>
            <p:cNvPr id="748" name="Group 748"/>
            <p:cNvGrpSpPr/>
            <p:nvPr/>
          </p:nvGrpSpPr>
          <p:grpSpPr>
            <a:xfrm>
              <a:off x="3721106" y="1668115"/>
              <a:ext cx="549295" cy="489659"/>
              <a:chOff x="0" y="-1"/>
              <a:chExt cx="549293" cy="489657"/>
            </a:xfrm>
          </p:grpSpPr>
          <p:sp>
            <p:nvSpPr>
              <p:cNvPr id="746" name="Shape 746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47" name="Shape 747"/>
              <p:cNvSpPr/>
              <p:nvPr/>
            </p:nvSpPr>
            <p:spPr>
              <a:xfrm>
                <a:off x="80440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</p:grpSp>
        <p:grpSp>
          <p:nvGrpSpPr>
            <p:cNvPr id="751" name="Group 751"/>
            <p:cNvGrpSpPr/>
            <p:nvPr/>
          </p:nvGrpSpPr>
          <p:grpSpPr>
            <a:xfrm>
              <a:off x="-3" y="2540000"/>
              <a:ext cx="549295" cy="489659"/>
              <a:chOff x="0" y="-1"/>
              <a:chExt cx="549293" cy="489657"/>
            </a:xfrm>
          </p:grpSpPr>
          <p:sp>
            <p:nvSpPr>
              <p:cNvPr id="749" name="Shape 749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50" name="Shape 750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grpSp>
          <p:nvGrpSpPr>
            <p:cNvPr id="754" name="Group 754"/>
            <p:cNvGrpSpPr/>
            <p:nvPr/>
          </p:nvGrpSpPr>
          <p:grpSpPr>
            <a:xfrm>
              <a:off x="698501" y="2565400"/>
              <a:ext cx="549295" cy="489659"/>
              <a:chOff x="0" y="-1"/>
              <a:chExt cx="549293" cy="489657"/>
            </a:xfrm>
          </p:grpSpPr>
          <p:sp>
            <p:nvSpPr>
              <p:cNvPr id="752" name="Shape 752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53" name="Shape 753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</p:grpSp>
        <p:grpSp>
          <p:nvGrpSpPr>
            <p:cNvPr id="757" name="Group 757"/>
            <p:cNvGrpSpPr/>
            <p:nvPr/>
          </p:nvGrpSpPr>
          <p:grpSpPr>
            <a:xfrm>
              <a:off x="1333501" y="2592189"/>
              <a:ext cx="549291" cy="489659"/>
              <a:chOff x="-1" y="-1"/>
              <a:chExt cx="549290" cy="489657"/>
            </a:xfrm>
          </p:grpSpPr>
          <p:sp>
            <p:nvSpPr>
              <p:cNvPr id="755" name="Shape 755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56" name="Shape 756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</p:grpSp>
        <p:sp>
          <p:nvSpPr>
            <p:cNvPr id="758" name="Shape 758"/>
            <p:cNvSpPr/>
            <p:nvPr/>
          </p:nvSpPr>
          <p:spPr>
            <a:xfrm flipV="1">
              <a:off x="1752606" y="381895"/>
              <a:ext cx="472536" cy="47253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760" name="Shape 760"/>
          <p:cNvSpPr/>
          <p:nvPr/>
        </p:nvSpPr>
        <p:spPr>
          <a:xfrm>
            <a:off x="5658172" y="2525004"/>
            <a:ext cx="154924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grpSp>
        <p:nvGrpSpPr>
          <p:cNvPr id="793" name="Group 793"/>
          <p:cNvGrpSpPr/>
          <p:nvPr/>
        </p:nvGrpSpPr>
        <p:grpSpPr>
          <a:xfrm>
            <a:off x="1981186" y="1701792"/>
            <a:ext cx="4270404" cy="3081851"/>
            <a:chOff x="-2" y="-1"/>
            <a:chExt cx="4270402" cy="3081849"/>
          </a:xfrm>
        </p:grpSpPr>
        <p:grpSp>
          <p:nvGrpSpPr>
            <p:cNvPr id="765" name="Group 765"/>
            <p:cNvGrpSpPr/>
            <p:nvPr/>
          </p:nvGrpSpPr>
          <p:grpSpPr>
            <a:xfrm>
              <a:off x="2171703" y="-2"/>
              <a:ext cx="549291" cy="489659"/>
              <a:chOff x="-1" y="-1"/>
              <a:chExt cx="549290" cy="489657"/>
            </a:xfrm>
          </p:grpSpPr>
          <p:sp>
            <p:nvSpPr>
              <p:cNvPr id="763" name="Shape 763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64" name="Shape 764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768" name="Group 768"/>
            <p:cNvGrpSpPr/>
            <p:nvPr/>
          </p:nvGrpSpPr>
          <p:grpSpPr>
            <a:xfrm>
              <a:off x="1257301" y="800100"/>
              <a:ext cx="549295" cy="489659"/>
              <a:chOff x="0" y="-1"/>
              <a:chExt cx="549293" cy="489657"/>
            </a:xfrm>
          </p:grpSpPr>
          <p:sp>
            <p:nvSpPr>
              <p:cNvPr id="766" name="Shape 766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67" name="Shape 767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771" name="Group 771"/>
            <p:cNvGrpSpPr/>
            <p:nvPr/>
          </p:nvGrpSpPr>
          <p:grpSpPr>
            <a:xfrm>
              <a:off x="3035304" y="736600"/>
              <a:ext cx="549295" cy="489659"/>
              <a:chOff x="0" y="-1"/>
              <a:chExt cx="549293" cy="489657"/>
            </a:xfrm>
          </p:grpSpPr>
          <p:sp>
            <p:nvSpPr>
              <p:cNvPr id="769" name="Shape 769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70" name="Shape 770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774" name="Group 774"/>
            <p:cNvGrpSpPr/>
            <p:nvPr/>
          </p:nvGrpSpPr>
          <p:grpSpPr>
            <a:xfrm>
              <a:off x="431801" y="1642715"/>
              <a:ext cx="549295" cy="489659"/>
              <a:chOff x="0" y="-1"/>
              <a:chExt cx="549293" cy="489657"/>
            </a:xfrm>
          </p:grpSpPr>
          <p:sp>
            <p:nvSpPr>
              <p:cNvPr id="772" name="Shape 772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73" name="Shape 773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777" name="Group 777"/>
            <p:cNvGrpSpPr/>
            <p:nvPr/>
          </p:nvGrpSpPr>
          <p:grpSpPr>
            <a:xfrm>
              <a:off x="1714501" y="1731615"/>
              <a:ext cx="549291" cy="489659"/>
              <a:chOff x="-1" y="-1"/>
              <a:chExt cx="549290" cy="489657"/>
            </a:xfrm>
          </p:grpSpPr>
          <p:sp>
            <p:nvSpPr>
              <p:cNvPr id="775" name="Shape 775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76" name="Shape 776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780" name="Group 780"/>
            <p:cNvGrpSpPr/>
            <p:nvPr/>
          </p:nvGrpSpPr>
          <p:grpSpPr>
            <a:xfrm>
              <a:off x="2578104" y="1670744"/>
              <a:ext cx="549295" cy="489659"/>
              <a:chOff x="0" y="-1"/>
              <a:chExt cx="549293" cy="489657"/>
            </a:xfrm>
          </p:grpSpPr>
          <p:sp>
            <p:nvSpPr>
              <p:cNvPr id="778" name="Shape 778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79" name="Shape 779"/>
              <p:cNvSpPr/>
              <p:nvPr/>
            </p:nvSpPr>
            <p:spPr>
              <a:xfrm>
                <a:off x="80440" y="71708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</p:grpSp>
        <p:grpSp>
          <p:nvGrpSpPr>
            <p:cNvPr id="783" name="Group 783"/>
            <p:cNvGrpSpPr/>
            <p:nvPr/>
          </p:nvGrpSpPr>
          <p:grpSpPr>
            <a:xfrm>
              <a:off x="3721106" y="1668115"/>
              <a:ext cx="549295" cy="489659"/>
              <a:chOff x="0" y="-1"/>
              <a:chExt cx="549293" cy="489657"/>
            </a:xfrm>
          </p:grpSpPr>
          <p:sp>
            <p:nvSpPr>
              <p:cNvPr id="781" name="Shape 781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82" name="Shape 782"/>
              <p:cNvSpPr/>
              <p:nvPr/>
            </p:nvSpPr>
            <p:spPr>
              <a:xfrm>
                <a:off x="80440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</p:grpSp>
        <p:grpSp>
          <p:nvGrpSpPr>
            <p:cNvPr id="786" name="Group 786"/>
            <p:cNvGrpSpPr/>
            <p:nvPr/>
          </p:nvGrpSpPr>
          <p:grpSpPr>
            <a:xfrm>
              <a:off x="-3" y="2540000"/>
              <a:ext cx="549295" cy="489659"/>
              <a:chOff x="0" y="-1"/>
              <a:chExt cx="549293" cy="489657"/>
            </a:xfrm>
          </p:grpSpPr>
          <p:sp>
            <p:nvSpPr>
              <p:cNvPr id="784" name="Shape 784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85" name="Shape 785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grpSp>
          <p:nvGrpSpPr>
            <p:cNvPr id="789" name="Group 789"/>
            <p:cNvGrpSpPr/>
            <p:nvPr/>
          </p:nvGrpSpPr>
          <p:grpSpPr>
            <a:xfrm>
              <a:off x="698501" y="2565400"/>
              <a:ext cx="549295" cy="489659"/>
              <a:chOff x="0" y="-1"/>
              <a:chExt cx="549293" cy="489657"/>
            </a:xfrm>
          </p:grpSpPr>
          <p:sp>
            <p:nvSpPr>
              <p:cNvPr id="787" name="Shape 787"/>
              <p:cNvSpPr/>
              <p:nvPr/>
            </p:nvSpPr>
            <p:spPr>
              <a:xfrm>
                <a:off x="-1" y="-2"/>
                <a:ext cx="549295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88" name="Shape 788"/>
              <p:cNvSpPr/>
              <p:nvPr/>
            </p:nvSpPr>
            <p:spPr>
              <a:xfrm>
                <a:off x="80440" y="71709"/>
                <a:ext cx="388406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</p:grpSp>
        <p:grpSp>
          <p:nvGrpSpPr>
            <p:cNvPr id="792" name="Group 792"/>
            <p:cNvGrpSpPr/>
            <p:nvPr/>
          </p:nvGrpSpPr>
          <p:grpSpPr>
            <a:xfrm>
              <a:off x="1333501" y="2592189"/>
              <a:ext cx="549291" cy="489659"/>
              <a:chOff x="-1" y="-1"/>
              <a:chExt cx="549290" cy="489657"/>
            </a:xfrm>
          </p:grpSpPr>
          <p:sp>
            <p:nvSpPr>
              <p:cNvPr id="790" name="Shape 790"/>
              <p:cNvSpPr/>
              <p:nvPr/>
            </p:nvSpPr>
            <p:spPr>
              <a:xfrm>
                <a:off x="-2" y="-2"/>
                <a:ext cx="549292" cy="489659"/>
              </a:xfrm>
              <a:prstGeom prst="ellipse">
                <a:avLst/>
              </a:prstGeom>
              <a:solidFill>
                <a:srgbClr val="DDDDDD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91" name="Shape 791"/>
              <p:cNvSpPr/>
              <p:nvPr/>
            </p:nvSpPr>
            <p:spPr>
              <a:xfrm>
                <a:off x="80439" y="71709"/>
                <a:ext cx="388407" cy="350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</p:grpSp>
      </p:grpSp>
      <p:sp>
        <p:nvSpPr>
          <p:cNvPr id="794" name="Shape 794"/>
          <p:cNvSpPr/>
          <p:nvPr/>
        </p:nvSpPr>
        <p:spPr>
          <a:xfrm>
            <a:off x="3041973" y="2563104"/>
            <a:ext cx="154924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</a:t>
            </a:r>
          </a:p>
        </p:txBody>
      </p:sp>
      <p:graphicFrame>
        <p:nvGraphicFramePr>
          <p:cNvPr id="795" name="Table 795"/>
          <p:cNvGraphicFramePr/>
          <p:nvPr/>
        </p:nvGraphicFramePr>
        <p:xfrm>
          <a:off x="2451100" y="5151158"/>
          <a:ext cx="4557713" cy="3302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14337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796" name="Shape 796"/>
          <p:cNvSpPr/>
          <p:nvPr/>
        </p:nvSpPr>
        <p:spPr>
          <a:xfrm>
            <a:off x="1960802" y="5188236"/>
            <a:ext cx="256611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Heapsort Algorithm</a:t>
            </a:r>
          </a:p>
        </p:txBody>
      </p:sp>
      <p:sp>
        <p:nvSpPr>
          <p:cNvPr id="799" name="Shape 799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500"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Heapsort(A):</a:t>
            </a:r>
          </a:p>
          <a:p>
            <a:pPr marL="0" indent="0">
              <a:buSzTx/>
              <a:buNone/>
              <a:defRPr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    </a:t>
            </a:r>
            <a:r>
              <a:rPr sz="2000"/>
              <a:t>Build_Max_Heap from unordered array A</a:t>
            </a:r>
            <a:endParaRPr sz="2000"/>
          </a:p>
          <a:p>
            <a:pPr marL="0" indent="0">
              <a:buSzTx/>
              <a:buNone/>
              <a:defRPr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    </a:t>
            </a:r>
            <a:r>
              <a:rPr sz="2000"/>
              <a:t>iterate i from A.length downto 2</a:t>
            </a:r>
            <a:endParaRPr sz="2000"/>
          </a:p>
          <a:p>
            <a:pPr lvl="6" marL="0" indent="1371600">
              <a:buSzTx/>
              <a:buNone/>
              <a:defRPr sz="2000"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exchange A[1] with A[i]</a:t>
            </a:r>
          </a:p>
          <a:p>
            <a:pPr lvl="6" marL="0" indent="1371600">
              <a:buSzTx/>
              <a:buNone/>
              <a:defRPr sz="2000"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discard node i from heap (decrement heap size)</a:t>
            </a:r>
            <a:br/>
            <a:r>
              <a:rPr sz="3000"/>
              <a:t>           </a:t>
            </a:r>
            <a:r>
              <a:t>Max-heapify(A, 1) because new root may violate max heap property</a:t>
            </a:r>
          </a:p>
        </p:txBody>
      </p:sp>
      <p:sp>
        <p:nvSpPr>
          <p:cNvPr id="800" name="Shape 800"/>
          <p:cNvSpPr/>
          <p:nvPr/>
        </p:nvSpPr>
        <p:spPr>
          <a:xfrm>
            <a:off x="670684" y="4608831"/>
            <a:ext cx="2231969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What is the runtime?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Heapsort Algorithm</a:t>
            </a:r>
          </a:p>
        </p:txBody>
      </p:sp>
      <p:sp>
        <p:nvSpPr>
          <p:cNvPr id="803" name="Shape 803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500"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Heapsort(A):</a:t>
            </a:r>
          </a:p>
          <a:p>
            <a:pPr marL="0" indent="0">
              <a:buSzTx/>
              <a:buNone/>
              <a:defRPr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    </a:t>
            </a:r>
            <a:r>
              <a:rPr sz="2000"/>
              <a:t>Build_Max_Heap from unordered array A                O(n)</a:t>
            </a:r>
            <a:endParaRPr sz="2000"/>
          </a:p>
          <a:p>
            <a:pPr marL="0" indent="0">
              <a:buSzTx/>
              <a:buNone/>
              <a:defRPr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    </a:t>
            </a:r>
            <a:r>
              <a:rPr sz="2000"/>
              <a:t>iterate i from A.length downto 2           </a:t>
            </a:r>
            <a:endParaRPr sz="2000"/>
          </a:p>
          <a:p>
            <a:pPr lvl="6" marL="0" indent="1371600">
              <a:buSzTx/>
              <a:buNone/>
              <a:defRPr sz="2000"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exchange A[1] with A[i]                       O(1)</a:t>
            </a:r>
          </a:p>
          <a:p>
            <a:pPr lvl="6" marL="0" indent="1371600">
              <a:buSzTx/>
              <a:buNone/>
              <a:defRPr sz="2000"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discard node i from heap (decrement heap size)     O(1)</a:t>
            </a:r>
            <a:br/>
            <a:r>
              <a:rPr sz="3000"/>
              <a:t>           </a:t>
            </a:r>
            <a:r>
              <a:t>Max-heapify(A, 1) because new root may violate max heap property</a:t>
            </a:r>
          </a:p>
          <a:p>
            <a:pPr lvl="6" marL="0" indent="1371600">
              <a:buSzTx/>
              <a:buNone/>
              <a:defRPr sz="2000"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                                                O(lg n)</a:t>
            </a:r>
          </a:p>
        </p:txBody>
      </p:sp>
      <p:sp>
        <p:nvSpPr>
          <p:cNvPr id="804" name="Shape 804"/>
          <p:cNvSpPr/>
          <p:nvPr/>
        </p:nvSpPr>
        <p:spPr>
          <a:xfrm>
            <a:off x="670684" y="4608831"/>
            <a:ext cx="4546595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What is the runtime?  O(n lg n 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max_heapify(A,n,1)</a:t>
            </a:r>
          </a:p>
        </p:txBody>
      </p:sp>
      <p:grpSp>
        <p:nvGrpSpPr>
          <p:cNvPr id="143" name="Group 143"/>
          <p:cNvGrpSpPr/>
          <p:nvPr/>
        </p:nvGrpSpPr>
        <p:grpSpPr>
          <a:xfrm>
            <a:off x="2431229" y="1282695"/>
            <a:ext cx="589023" cy="593737"/>
            <a:chOff x="0" y="-1"/>
            <a:chExt cx="589021" cy="593735"/>
          </a:xfrm>
        </p:grpSpPr>
        <p:sp>
          <p:nvSpPr>
            <p:cNvPr id="141" name="Shape 141"/>
            <p:cNvSpPr/>
            <p:nvPr/>
          </p:nvSpPr>
          <p:spPr>
            <a:xfrm>
              <a:off x="-1" y="-2"/>
              <a:ext cx="589022" cy="59373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42" name="Shape 142"/>
            <p:cNvSpPr/>
            <p:nvPr/>
          </p:nvSpPr>
          <p:spPr>
            <a:xfrm>
              <a:off x="86259" y="86949"/>
              <a:ext cx="416501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46" name="Group 146"/>
          <p:cNvGrpSpPr/>
          <p:nvPr/>
        </p:nvGrpSpPr>
        <p:grpSpPr>
          <a:xfrm>
            <a:off x="1478728" y="2247896"/>
            <a:ext cx="589023" cy="593737"/>
            <a:chOff x="0" y="-1"/>
            <a:chExt cx="589021" cy="593735"/>
          </a:xfrm>
        </p:grpSpPr>
        <p:sp>
          <p:nvSpPr>
            <p:cNvPr id="144" name="Shape 144"/>
            <p:cNvSpPr/>
            <p:nvPr/>
          </p:nvSpPr>
          <p:spPr>
            <a:xfrm>
              <a:off x="-1" y="-2"/>
              <a:ext cx="589022" cy="59373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45" name="Shape 145"/>
            <p:cNvSpPr/>
            <p:nvPr/>
          </p:nvSpPr>
          <p:spPr>
            <a:xfrm>
              <a:off x="86259" y="86949"/>
              <a:ext cx="416499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10</a:t>
              </a:r>
            </a:p>
          </p:txBody>
        </p:sp>
      </p:grpSp>
      <p:grpSp>
        <p:nvGrpSpPr>
          <p:cNvPr id="149" name="Group 149"/>
          <p:cNvGrpSpPr/>
          <p:nvPr/>
        </p:nvGrpSpPr>
        <p:grpSpPr>
          <a:xfrm>
            <a:off x="3409130" y="2133596"/>
            <a:ext cx="589023" cy="593737"/>
            <a:chOff x="0" y="-1"/>
            <a:chExt cx="589021" cy="593735"/>
          </a:xfrm>
        </p:grpSpPr>
        <p:sp>
          <p:nvSpPr>
            <p:cNvPr id="147" name="Shape 147"/>
            <p:cNvSpPr/>
            <p:nvPr/>
          </p:nvSpPr>
          <p:spPr>
            <a:xfrm>
              <a:off x="-1" y="-2"/>
              <a:ext cx="589022" cy="59373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48" name="Shape 148"/>
            <p:cNvSpPr/>
            <p:nvPr/>
          </p:nvSpPr>
          <p:spPr>
            <a:xfrm>
              <a:off x="86259" y="86949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52" name="Group 152"/>
          <p:cNvGrpSpPr/>
          <p:nvPr/>
        </p:nvGrpSpPr>
        <p:grpSpPr>
          <a:xfrm>
            <a:off x="729430" y="3132131"/>
            <a:ext cx="589022" cy="593741"/>
            <a:chOff x="0" y="-1"/>
            <a:chExt cx="589021" cy="593740"/>
          </a:xfrm>
        </p:grpSpPr>
        <p:sp>
          <p:nvSpPr>
            <p:cNvPr id="150" name="Shape 150"/>
            <p:cNvSpPr/>
            <p:nvPr/>
          </p:nvSpPr>
          <p:spPr>
            <a:xfrm>
              <a:off x="-1" y="-2"/>
              <a:ext cx="589022" cy="59374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51" name="Shape 151"/>
            <p:cNvSpPr/>
            <p:nvPr/>
          </p:nvSpPr>
          <p:spPr>
            <a:xfrm>
              <a:off x="86259" y="86950"/>
              <a:ext cx="416499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55" name="Group 155"/>
          <p:cNvGrpSpPr/>
          <p:nvPr/>
        </p:nvGrpSpPr>
        <p:grpSpPr>
          <a:xfrm>
            <a:off x="2164530" y="3132131"/>
            <a:ext cx="589023" cy="593741"/>
            <a:chOff x="0" y="-1"/>
            <a:chExt cx="589021" cy="593740"/>
          </a:xfrm>
        </p:grpSpPr>
        <p:sp>
          <p:nvSpPr>
            <p:cNvPr id="153" name="Shape 153"/>
            <p:cNvSpPr/>
            <p:nvPr/>
          </p:nvSpPr>
          <p:spPr>
            <a:xfrm>
              <a:off x="-1" y="-2"/>
              <a:ext cx="589022" cy="59374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54" name="Shape 154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158" name="Group 158"/>
          <p:cNvGrpSpPr/>
          <p:nvPr/>
        </p:nvGrpSpPr>
        <p:grpSpPr>
          <a:xfrm>
            <a:off x="2964630" y="3132131"/>
            <a:ext cx="589023" cy="593741"/>
            <a:chOff x="0" y="-1"/>
            <a:chExt cx="589021" cy="593740"/>
          </a:xfrm>
        </p:grpSpPr>
        <p:sp>
          <p:nvSpPr>
            <p:cNvPr id="156" name="Shape 156"/>
            <p:cNvSpPr/>
            <p:nvPr/>
          </p:nvSpPr>
          <p:spPr>
            <a:xfrm>
              <a:off x="-1" y="-2"/>
              <a:ext cx="589022" cy="59374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57" name="Shape 157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161" name="Group 161"/>
          <p:cNvGrpSpPr/>
          <p:nvPr/>
        </p:nvGrpSpPr>
        <p:grpSpPr>
          <a:xfrm>
            <a:off x="3764730" y="3132131"/>
            <a:ext cx="589023" cy="593741"/>
            <a:chOff x="0" y="-1"/>
            <a:chExt cx="589021" cy="593740"/>
          </a:xfrm>
        </p:grpSpPr>
        <p:sp>
          <p:nvSpPr>
            <p:cNvPr id="159" name="Shape 159"/>
            <p:cNvSpPr/>
            <p:nvPr/>
          </p:nvSpPr>
          <p:spPr>
            <a:xfrm>
              <a:off x="-1" y="-2"/>
              <a:ext cx="589022" cy="59374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60" name="Shape 160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64" name="Group 164"/>
          <p:cNvGrpSpPr/>
          <p:nvPr/>
        </p:nvGrpSpPr>
        <p:grpSpPr>
          <a:xfrm>
            <a:off x="196029" y="4063993"/>
            <a:ext cx="589022" cy="593737"/>
            <a:chOff x="0" y="-1"/>
            <a:chExt cx="589021" cy="593735"/>
          </a:xfrm>
        </p:grpSpPr>
        <p:sp>
          <p:nvSpPr>
            <p:cNvPr id="162" name="Shape 162"/>
            <p:cNvSpPr/>
            <p:nvPr/>
          </p:nvSpPr>
          <p:spPr>
            <a:xfrm>
              <a:off x="-1" y="-2"/>
              <a:ext cx="589022" cy="59373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63" name="Shape 163"/>
            <p:cNvSpPr/>
            <p:nvPr/>
          </p:nvSpPr>
          <p:spPr>
            <a:xfrm>
              <a:off x="86259" y="86949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1135828" y="4063993"/>
            <a:ext cx="589023" cy="593737"/>
            <a:chOff x="0" y="-1"/>
            <a:chExt cx="589021" cy="593735"/>
          </a:xfrm>
        </p:grpSpPr>
        <p:sp>
          <p:nvSpPr>
            <p:cNvPr id="165" name="Shape 165"/>
            <p:cNvSpPr/>
            <p:nvPr/>
          </p:nvSpPr>
          <p:spPr>
            <a:xfrm>
              <a:off x="-1" y="-2"/>
              <a:ext cx="589022" cy="59373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66" name="Shape 166"/>
            <p:cNvSpPr/>
            <p:nvPr/>
          </p:nvSpPr>
          <p:spPr>
            <a:xfrm>
              <a:off x="86259" y="86949"/>
              <a:ext cx="416499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170" name="Group 170"/>
          <p:cNvGrpSpPr/>
          <p:nvPr/>
        </p:nvGrpSpPr>
        <p:grpSpPr>
          <a:xfrm>
            <a:off x="1847030" y="4063993"/>
            <a:ext cx="589023" cy="593737"/>
            <a:chOff x="0" y="-1"/>
            <a:chExt cx="589021" cy="593735"/>
          </a:xfrm>
        </p:grpSpPr>
        <p:sp>
          <p:nvSpPr>
            <p:cNvPr id="168" name="Shape 168"/>
            <p:cNvSpPr/>
            <p:nvPr/>
          </p:nvSpPr>
          <p:spPr>
            <a:xfrm>
              <a:off x="-1" y="-2"/>
              <a:ext cx="589022" cy="59373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69" name="Shape 169"/>
            <p:cNvSpPr/>
            <p:nvPr/>
          </p:nvSpPr>
          <p:spPr>
            <a:xfrm>
              <a:off x="86259" y="86949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11</a:t>
              </a:r>
            </a:p>
          </p:txBody>
        </p:sp>
      </p:grpSp>
      <p:sp>
        <p:nvSpPr>
          <p:cNvPr id="171" name="Shape 171"/>
          <p:cNvSpPr/>
          <p:nvPr/>
        </p:nvSpPr>
        <p:spPr>
          <a:xfrm flipH="1">
            <a:off x="1834331" y="1680304"/>
            <a:ext cx="605436" cy="60543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Shape 172"/>
          <p:cNvSpPr/>
          <p:nvPr/>
        </p:nvSpPr>
        <p:spPr>
          <a:xfrm>
            <a:off x="3012906" y="1540907"/>
            <a:ext cx="610152" cy="61014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3" name="Shape 173"/>
          <p:cNvSpPr/>
          <p:nvPr/>
        </p:nvSpPr>
        <p:spPr>
          <a:xfrm flipH="1">
            <a:off x="1123129" y="2764863"/>
            <a:ext cx="397179" cy="3971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4" name="Shape 174"/>
          <p:cNvSpPr/>
          <p:nvPr/>
        </p:nvSpPr>
        <p:spPr>
          <a:xfrm>
            <a:off x="1940024" y="2761707"/>
            <a:ext cx="403492" cy="40349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5" name="Shape 175"/>
          <p:cNvSpPr/>
          <p:nvPr/>
        </p:nvSpPr>
        <p:spPr>
          <a:xfrm flipH="1">
            <a:off x="462731" y="3679263"/>
            <a:ext cx="397179" cy="3971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6" name="Shape 176"/>
          <p:cNvSpPr/>
          <p:nvPr/>
        </p:nvSpPr>
        <p:spPr>
          <a:xfrm>
            <a:off x="1218033" y="3679263"/>
            <a:ext cx="221023" cy="39329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7" name="Shape 177"/>
          <p:cNvSpPr/>
          <p:nvPr/>
        </p:nvSpPr>
        <p:spPr>
          <a:xfrm flipH="1">
            <a:off x="1991785" y="3682019"/>
            <a:ext cx="397179" cy="39718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8" name="Shape 178"/>
          <p:cNvSpPr/>
          <p:nvPr/>
        </p:nvSpPr>
        <p:spPr>
          <a:xfrm flipH="1">
            <a:off x="3218631" y="2739463"/>
            <a:ext cx="397179" cy="3971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9" name="Shape 179"/>
          <p:cNvSpPr/>
          <p:nvPr/>
        </p:nvSpPr>
        <p:spPr>
          <a:xfrm>
            <a:off x="3768823" y="2736307"/>
            <a:ext cx="403492" cy="40349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0" name="Shape 180"/>
          <p:cNvSpPr/>
          <p:nvPr/>
        </p:nvSpPr>
        <p:spPr>
          <a:xfrm>
            <a:off x="4357999" y="2793999"/>
            <a:ext cx="1154334" cy="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83" name="Group 183"/>
          <p:cNvGrpSpPr/>
          <p:nvPr/>
        </p:nvGrpSpPr>
        <p:grpSpPr>
          <a:xfrm>
            <a:off x="7010871" y="1106482"/>
            <a:ext cx="589023" cy="593740"/>
            <a:chOff x="0" y="-1"/>
            <a:chExt cx="589021" cy="593738"/>
          </a:xfrm>
        </p:grpSpPr>
        <p:sp>
          <p:nvSpPr>
            <p:cNvPr id="181" name="Shape 181"/>
            <p:cNvSpPr/>
            <p:nvPr/>
          </p:nvSpPr>
          <p:spPr>
            <a:xfrm>
              <a:off x="-1" y="-2"/>
              <a:ext cx="589022" cy="59374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82" name="Shape 182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10</a:t>
              </a:r>
            </a:p>
          </p:txBody>
        </p:sp>
      </p:grpSp>
      <p:grpSp>
        <p:nvGrpSpPr>
          <p:cNvPr id="186" name="Group 186"/>
          <p:cNvGrpSpPr/>
          <p:nvPr/>
        </p:nvGrpSpPr>
        <p:grpSpPr>
          <a:xfrm>
            <a:off x="6058371" y="2071681"/>
            <a:ext cx="589023" cy="593741"/>
            <a:chOff x="0" y="-1"/>
            <a:chExt cx="589021" cy="593740"/>
          </a:xfrm>
        </p:grpSpPr>
        <p:sp>
          <p:nvSpPr>
            <p:cNvPr id="184" name="Shape 184"/>
            <p:cNvSpPr/>
            <p:nvPr/>
          </p:nvSpPr>
          <p:spPr>
            <a:xfrm>
              <a:off x="-1" y="-2"/>
              <a:ext cx="589022" cy="59374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85" name="Shape 185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189" name="Group 189"/>
          <p:cNvGrpSpPr/>
          <p:nvPr/>
        </p:nvGrpSpPr>
        <p:grpSpPr>
          <a:xfrm>
            <a:off x="7988771" y="1957381"/>
            <a:ext cx="589023" cy="593741"/>
            <a:chOff x="0" y="-1"/>
            <a:chExt cx="589021" cy="593740"/>
          </a:xfrm>
        </p:grpSpPr>
        <p:sp>
          <p:nvSpPr>
            <p:cNvPr id="187" name="Shape 187"/>
            <p:cNvSpPr/>
            <p:nvPr/>
          </p:nvSpPr>
          <p:spPr>
            <a:xfrm>
              <a:off x="-1" y="-2"/>
              <a:ext cx="589022" cy="59374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88" name="Shape 188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92" name="Group 192"/>
          <p:cNvGrpSpPr/>
          <p:nvPr/>
        </p:nvGrpSpPr>
        <p:grpSpPr>
          <a:xfrm>
            <a:off x="5309071" y="2955919"/>
            <a:ext cx="589023" cy="593739"/>
            <a:chOff x="0" y="0"/>
            <a:chExt cx="589021" cy="593737"/>
          </a:xfrm>
        </p:grpSpPr>
        <p:sp>
          <p:nvSpPr>
            <p:cNvPr id="190" name="Shape 190"/>
            <p:cNvSpPr/>
            <p:nvPr/>
          </p:nvSpPr>
          <p:spPr>
            <a:xfrm>
              <a:off x="-1" y="-1"/>
              <a:ext cx="589022" cy="59373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91" name="Shape 191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95" name="Group 195"/>
          <p:cNvGrpSpPr/>
          <p:nvPr/>
        </p:nvGrpSpPr>
        <p:grpSpPr>
          <a:xfrm>
            <a:off x="6744171" y="2955919"/>
            <a:ext cx="589023" cy="593739"/>
            <a:chOff x="0" y="0"/>
            <a:chExt cx="589021" cy="593737"/>
          </a:xfrm>
        </p:grpSpPr>
        <p:sp>
          <p:nvSpPr>
            <p:cNvPr id="193" name="Shape 193"/>
            <p:cNvSpPr/>
            <p:nvPr/>
          </p:nvSpPr>
          <p:spPr>
            <a:xfrm>
              <a:off x="-1" y="-1"/>
              <a:ext cx="589022" cy="59373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94" name="Shape 194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11</a:t>
              </a:r>
            </a:p>
          </p:txBody>
        </p:sp>
      </p:grpSp>
      <p:grpSp>
        <p:nvGrpSpPr>
          <p:cNvPr id="198" name="Group 198"/>
          <p:cNvGrpSpPr/>
          <p:nvPr/>
        </p:nvGrpSpPr>
        <p:grpSpPr>
          <a:xfrm>
            <a:off x="7544271" y="2955919"/>
            <a:ext cx="589023" cy="593739"/>
            <a:chOff x="0" y="0"/>
            <a:chExt cx="589021" cy="593737"/>
          </a:xfrm>
        </p:grpSpPr>
        <p:sp>
          <p:nvSpPr>
            <p:cNvPr id="196" name="Shape 196"/>
            <p:cNvSpPr/>
            <p:nvPr/>
          </p:nvSpPr>
          <p:spPr>
            <a:xfrm>
              <a:off x="-1" y="-1"/>
              <a:ext cx="589022" cy="59373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97" name="Shape 197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201" name="Group 201"/>
          <p:cNvGrpSpPr/>
          <p:nvPr/>
        </p:nvGrpSpPr>
        <p:grpSpPr>
          <a:xfrm>
            <a:off x="8344371" y="2955919"/>
            <a:ext cx="589023" cy="593739"/>
            <a:chOff x="0" y="0"/>
            <a:chExt cx="589021" cy="593737"/>
          </a:xfrm>
        </p:grpSpPr>
        <p:sp>
          <p:nvSpPr>
            <p:cNvPr id="199" name="Shape 199"/>
            <p:cNvSpPr/>
            <p:nvPr/>
          </p:nvSpPr>
          <p:spPr>
            <a:xfrm>
              <a:off x="-1" y="-1"/>
              <a:ext cx="589022" cy="59373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00" name="Shape 200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04" name="Group 204"/>
          <p:cNvGrpSpPr/>
          <p:nvPr/>
        </p:nvGrpSpPr>
        <p:grpSpPr>
          <a:xfrm>
            <a:off x="4775671" y="3887781"/>
            <a:ext cx="589023" cy="593739"/>
            <a:chOff x="0" y="-1"/>
            <a:chExt cx="589021" cy="593738"/>
          </a:xfrm>
        </p:grpSpPr>
        <p:sp>
          <p:nvSpPr>
            <p:cNvPr id="202" name="Shape 202"/>
            <p:cNvSpPr/>
            <p:nvPr/>
          </p:nvSpPr>
          <p:spPr>
            <a:xfrm>
              <a:off x="-1" y="-2"/>
              <a:ext cx="589022" cy="59374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03" name="Shape 203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07" name="Group 207"/>
          <p:cNvGrpSpPr/>
          <p:nvPr/>
        </p:nvGrpSpPr>
        <p:grpSpPr>
          <a:xfrm>
            <a:off x="5715471" y="3887781"/>
            <a:ext cx="589023" cy="593739"/>
            <a:chOff x="0" y="-1"/>
            <a:chExt cx="589021" cy="593738"/>
          </a:xfrm>
        </p:grpSpPr>
        <p:sp>
          <p:nvSpPr>
            <p:cNvPr id="205" name="Shape 205"/>
            <p:cNvSpPr/>
            <p:nvPr/>
          </p:nvSpPr>
          <p:spPr>
            <a:xfrm>
              <a:off x="-1" y="-2"/>
              <a:ext cx="589022" cy="59374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06" name="Shape 206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210" name="Group 210"/>
          <p:cNvGrpSpPr/>
          <p:nvPr/>
        </p:nvGrpSpPr>
        <p:grpSpPr>
          <a:xfrm>
            <a:off x="6426671" y="3887781"/>
            <a:ext cx="589023" cy="593739"/>
            <a:chOff x="0" y="-1"/>
            <a:chExt cx="589021" cy="593738"/>
          </a:xfrm>
        </p:grpSpPr>
        <p:sp>
          <p:nvSpPr>
            <p:cNvPr id="208" name="Shape 208"/>
            <p:cNvSpPr/>
            <p:nvPr/>
          </p:nvSpPr>
          <p:spPr>
            <a:xfrm>
              <a:off x="-1" y="-2"/>
              <a:ext cx="589022" cy="59374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09" name="Shape 209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211" name="Shape 211"/>
          <p:cNvSpPr/>
          <p:nvPr/>
        </p:nvSpPr>
        <p:spPr>
          <a:xfrm flipH="1">
            <a:off x="6413972" y="1504091"/>
            <a:ext cx="605437" cy="60543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2" name="Shape 212"/>
          <p:cNvSpPr/>
          <p:nvPr/>
        </p:nvSpPr>
        <p:spPr>
          <a:xfrm>
            <a:off x="7592551" y="1364694"/>
            <a:ext cx="610152" cy="61015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3" name="Shape 213"/>
          <p:cNvSpPr/>
          <p:nvPr/>
        </p:nvSpPr>
        <p:spPr>
          <a:xfrm flipH="1">
            <a:off x="5702772" y="2588647"/>
            <a:ext cx="397179" cy="3971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4" name="Shape 214"/>
          <p:cNvSpPr/>
          <p:nvPr/>
        </p:nvSpPr>
        <p:spPr>
          <a:xfrm>
            <a:off x="6519667" y="2585491"/>
            <a:ext cx="403491" cy="40349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5" name="Shape 215"/>
          <p:cNvSpPr/>
          <p:nvPr/>
        </p:nvSpPr>
        <p:spPr>
          <a:xfrm flipH="1">
            <a:off x="5042372" y="3503050"/>
            <a:ext cx="397179" cy="3971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6" name="Shape 216"/>
          <p:cNvSpPr/>
          <p:nvPr/>
        </p:nvSpPr>
        <p:spPr>
          <a:xfrm>
            <a:off x="5797675" y="3503050"/>
            <a:ext cx="221023" cy="39329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7" name="Shape 217"/>
          <p:cNvSpPr/>
          <p:nvPr/>
        </p:nvSpPr>
        <p:spPr>
          <a:xfrm flipH="1">
            <a:off x="6571429" y="3505808"/>
            <a:ext cx="397180" cy="3971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8" name="Shape 218"/>
          <p:cNvSpPr/>
          <p:nvPr/>
        </p:nvSpPr>
        <p:spPr>
          <a:xfrm flipH="1">
            <a:off x="7798272" y="2563247"/>
            <a:ext cx="397179" cy="3971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9" name="Shape 219"/>
          <p:cNvSpPr/>
          <p:nvPr/>
        </p:nvSpPr>
        <p:spPr>
          <a:xfrm>
            <a:off x="8348467" y="2560091"/>
            <a:ext cx="403492" cy="40349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max_heapify(A,n,1)</a:t>
            </a:r>
          </a:p>
        </p:txBody>
      </p:sp>
      <p:grpSp>
        <p:nvGrpSpPr>
          <p:cNvPr id="224" name="Group 224"/>
          <p:cNvGrpSpPr/>
          <p:nvPr/>
        </p:nvGrpSpPr>
        <p:grpSpPr>
          <a:xfrm>
            <a:off x="2431230" y="1282695"/>
            <a:ext cx="589023" cy="593737"/>
            <a:chOff x="0" y="-1"/>
            <a:chExt cx="589021" cy="593735"/>
          </a:xfrm>
        </p:grpSpPr>
        <p:sp>
          <p:nvSpPr>
            <p:cNvPr id="222" name="Shape 222"/>
            <p:cNvSpPr/>
            <p:nvPr/>
          </p:nvSpPr>
          <p:spPr>
            <a:xfrm>
              <a:off x="-1" y="-2"/>
              <a:ext cx="589022" cy="59373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23" name="Shape 223"/>
            <p:cNvSpPr/>
            <p:nvPr/>
          </p:nvSpPr>
          <p:spPr>
            <a:xfrm>
              <a:off x="86259" y="86949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227" name="Group 227"/>
          <p:cNvGrpSpPr/>
          <p:nvPr/>
        </p:nvGrpSpPr>
        <p:grpSpPr>
          <a:xfrm>
            <a:off x="1478728" y="2247896"/>
            <a:ext cx="589023" cy="593737"/>
            <a:chOff x="0" y="-1"/>
            <a:chExt cx="589021" cy="593735"/>
          </a:xfrm>
        </p:grpSpPr>
        <p:sp>
          <p:nvSpPr>
            <p:cNvPr id="225" name="Shape 225"/>
            <p:cNvSpPr/>
            <p:nvPr/>
          </p:nvSpPr>
          <p:spPr>
            <a:xfrm>
              <a:off x="-1" y="-2"/>
              <a:ext cx="589022" cy="59373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26" name="Shape 226"/>
            <p:cNvSpPr/>
            <p:nvPr/>
          </p:nvSpPr>
          <p:spPr>
            <a:xfrm>
              <a:off x="86259" y="86949"/>
              <a:ext cx="416499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10</a:t>
              </a:r>
            </a:p>
          </p:txBody>
        </p:sp>
      </p:grpSp>
      <p:grpSp>
        <p:nvGrpSpPr>
          <p:cNvPr id="230" name="Group 230"/>
          <p:cNvGrpSpPr/>
          <p:nvPr/>
        </p:nvGrpSpPr>
        <p:grpSpPr>
          <a:xfrm>
            <a:off x="3409130" y="2133596"/>
            <a:ext cx="589023" cy="593737"/>
            <a:chOff x="0" y="-1"/>
            <a:chExt cx="589021" cy="593735"/>
          </a:xfrm>
        </p:grpSpPr>
        <p:sp>
          <p:nvSpPr>
            <p:cNvPr id="228" name="Shape 228"/>
            <p:cNvSpPr/>
            <p:nvPr/>
          </p:nvSpPr>
          <p:spPr>
            <a:xfrm>
              <a:off x="-1" y="-2"/>
              <a:ext cx="589022" cy="59373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29" name="Shape 229"/>
            <p:cNvSpPr/>
            <p:nvPr/>
          </p:nvSpPr>
          <p:spPr>
            <a:xfrm>
              <a:off x="86259" y="86949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33" name="Group 233"/>
          <p:cNvGrpSpPr/>
          <p:nvPr/>
        </p:nvGrpSpPr>
        <p:grpSpPr>
          <a:xfrm>
            <a:off x="729430" y="3132131"/>
            <a:ext cx="589022" cy="593741"/>
            <a:chOff x="0" y="-1"/>
            <a:chExt cx="589021" cy="593740"/>
          </a:xfrm>
        </p:grpSpPr>
        <p:sp>
          <p:nvSpPr>
            <p:cNvPr id="231" name="Shape 231"/>
            <p:cNvSpPr/>
            <p:nvPr/>
          </p:nvSpPr>
          <p:spPr>
            <a:xfrm>
              <a:off x="-1" y="-2"/>
              <a:ext cx="589022" cy="59374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32" name="Shape 232"/>
            <p:cNvSpPr/>
            <p:nvPr/>
          </p:nvSpPr>
          <p:spPr>
            <a:xfrm>
              <a:off x="86259" y="86950"/>
              <a:ext cx="416499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36" name="Group 236"/>
          <p:cNvGrpSpPr/>
          <p:nvPr/>
        </p:nvGrpSpPr>
        <p:grpSpPr>
          <a:xfrm>
            <a:off x="2164530" y="3132131"/>
            <a:ext cx="589023" cy="593741"/>
            <a:chOff x="0" y="-1"/>
            <a:chExt cx="589021" cy="593740"/>
          </a:xfrm>
        </p:grpSpPr>
        <p:sp>
          <p:nvSpPr>
            <p:cNvPr id="234" name="Shape 234"/>
            <p:cNvSpPr/>
            <p:nvPr/>
          </p:nvSpPr>
          <p:spPr>
            <a:xfrm>
              <a:off x="-1" y="-2"/>
              <a:ext cx="589022" cy="59374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35" name="Shape 235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239" name="Group 239"/>
          <p:cNvGrpSpPr/>
          <p:nvPr/>
        </p:nvGrpSpPr>
        <p:grpSpPr>
          <a:xfrm>
            <a:off x="2964630" y="3132131"/>
            <a:ext cx="589023" cy="593741"/>
            <a:chOff x="0" y="-1"/>
            <a:chExt cx="589021" cy="593740"/>
          </a:xfrm>
        </p:grpSpPr>
        <p:sp>
          <p:nvSpPr>
            <p:cNvPr id="237" name="Shape 237"/>
            <p:cNvSpPr/>
            <p:nvPr/>
          </p:nvSpPr>
          <p:spPr>
            <a:xfrm>
              <a:off x="-1" y="-2"/>
              <a:ext cx="589022" cy="59374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38" name="Shape 238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242" name="Group 242"/>
          <p:cNvGrpSpPr/>
          <p:nvPr/>
        </p:nvGrpSpPr>
        <p:grpSpPr>
          <a:xfrm>
            <a:off x="3764730" y="3132131"/>
            <a:ext cx="589023" cy="593741"/>
            <a:chOff x="0" y="-1"/>
            <a:chExt cx="589021" cy="593740"/>
          </a:xfrm>
        </p:grpSpPr>
        <p:sp>
          <p:nvSpPr>
            <p:cNvPr id="240" name="Shape 240"/>
            <p:cNvSpPr/>
            <p:nvPr/>
          </p:nvSpPr>
          <p:spPr>
            <a:xfrm>
              <a:off x="-1" y="-2"/>
              <a:ext cx="589022" cy="59374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41" name="Shape 241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45" name="Group 245"/>
          <p:cNvGrpSpPr/>
          <p:nvPr/>
        </p:nvGrpSpPr>
        <p:grpSpPr>
          <a:xfrm>
            <a:off x="196029" y="4063993"/>
            <a:ext cx="589022" cy="593737"/>
            <a:chOff x="0" y="-1"/>
            <a:chExt cx="589021" cy="593735"/>
          </a:xfrm>
        </p:grpSpPr>
        <p:sp>
          <p:nvSpPr>
            <p:cNvPr id="243" name="Shape 243"/>
            <p:cNvSpPr/>
            <p:nvPr/>
          </p:nvSpPr>
          <p:spPr>
            <a:xfrm>
              <a:off x="-1" y="-2"/>
              <a:ext cx="589022" cy="59373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44" name="Shape 244"/>
            <p:cNvSpPr/>
            <p:nvPr/>
          </p:nvSpPr>
          <p:spPr>
            <a:xfrm>
              <a:off x="86259" y="86949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48" name="Group 248"/>
          <p:cNvGrpSpPr/>
          <p:nvPr/>
        </p:nvGrpSpPr>
        <p:grpSpPr>
          <a:xfrm>
            <a:off x="1135828" y="4063993"/>
            <a:ext cx="589023" cy="593737"/>
            <a:chOff x="0" y="-1"/>
            <a:chExt cx="589021" cy="593735"/>
          </a:xfrm>
        </p:grpSpPr>
        <p:sp>
          <p:nvSpPr>
            <p:cNvPr id="246" name="Shape 246"/>
            <p:cNvSpPr/>
            <p:nvPr/>
          </p:nvSpPr>
          <p:spPr>
            <a:xfrm>
              <a:off x="-1" y="-2"/>
              <a:ext cx="589022" cy="59373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47" name="Shape 247"/>
            <p:cNvSpPr/>
            <p:nvPr/>
          </p:nvSpPr>
          <p:spPr>
            <a:xfrm>
              <a:off x="86259" y="86949"/>
              <a:ext cx="416499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251" name="Group 251"/>
          <p:cNvGrpSpPr/>
          <p:nvPr/>
        </p:nvGrpSpPr>
        <p:grpSpPr>
          <a:xfrm>
            <a:off x="1847030" y="4063993"/>
            <a:ext cx="589023" cy="593737"/>
            <a:chOff x="0" y="-1"/>
            <a:chExt cx="589021" cy="593735"/>
          </a:xfrm>
        </p:grpSpPr>
        <p:sp>
          <p:nvSpPr>
            <p:cNvPr id="249" name="Shape 249"/>
            <p:cNvSpPr/>
            <p:nvPr/>
          </p:nvSpPr>
          <p:spPr>
            <a:xfrm>
              <a:off x="-1" y="-2"/>
              <a:ext cx="589022" cy="59373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50" name="Shape 250"/>
            <p:cNvSpPr/>
            <p:nvPr/>
          </p:nvSpPr>
          <p:spPr>
            <a:xfrm>
              <a:off x="86259" y="86949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11</a:t>
              </a:r>
            </a:p>
          </p:txBody>
        </p:sp>
      </p:grpSp>
      <p:sp>
        <p:nvSpPr>
          <p:cNvPr id="252" name="Shape 252"/>
          <p:cNvSpPr/>
          <p:nvPr/>
        </p:nvSpPr>
        <p:spPr>
          <a:xfrm flipH="1">
            <a:off x="1834331" y="1680304"/>
            <a:ext cx="605436" cy="60543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3" name="Shape 253"/>
          <p:cNvSpPr/>
          <p:nvPr/>
        </p:nvSpPr>
        <p:spPr>
          <a:xfrm>
            <a:off x="3012906" y="1540907"/>
            <a:ext cx="610152" cy="61014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4" name="Shape 254"/>
          <p:cNvSpPr/>
          <p:nvPr/>
        </p:nvSpPr>
        <p:spPr>
          <a:xfrm flipH="1">
            <a:off x="1123129" y="2764863"/>
            <a:ext cx="397179" cy="3971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5" name="Shape 255"/>
          <p:cNvSpPr/>
          <p:nvPr/>
        </p:nvSpPr>
        <p:spPr>
          <a:xfrm>
            <a:off x="1940024" y="2761707"/>
            <a:ext cx="403492" cy="40349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6" name="Shape 256"/>
          <p:cNvSpPr/>
          <p:nvPr/>
        </p:nvSpPr>
        <p:spPr>
          <a:xfrm flipH="1">
            <a:off x="462731" y="3679263"/>
            <a:ext cx="397179" cy="3971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7" name="Shape 257"/>
          <p:cNvSpPr/>
          <p:nvPr/>
        </p:nvSpPr>
        <p:spPr>
          <a:xfrm>
            <a:off x="1218033" y="3679263"/>
            <a:ext cx="221023" cy="39329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8" name="Shape 258"/>
          <p:cNvSpPr/>
          <p:nvPr/>
        </p:nvSpPr>
        <p:spPr>
          <a:xfrm flipH="1">
            <a:off x="1991785" y="3682019"/>
            <a:ext cx="397179" cy="3971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9" name="Shape 259"/>
          <p:cNvSpPr/>
          <p:nvPr/>
        </p:nvSpPr>
        <p:spPr>
          <a:xfrm flipH="1">
            <a:off x="3218631" y="2739463"/>
            <a:ext cx="397179" cy="3971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0" name="Shape 260"/>
          <p:cNvSpPr/>
          <p:nvPr/>
        </p:nvSpPr>
        <p:spPr>
          <a:xfrm>
            <a:off x="3768823" y="2736307"/>
            <a:ext cx="403492" cy="40349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1" name="Shape 261"/>
          <p:cNvSpPr/>
          <p:nvPr/>
        </p:nvSpPr>
        <p:spPr>
          <a:xfrm>
            <a:off x="4357999" y="2794000"/>
            <a:ext cx="1154334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64" name="Group 264"/>
          <p:cNvGrpSpPr/>
          <p:nvPr/>
        </p:nvGrpSpPr>
        <p:grpSpPr>
          <a:xfrm>
            <a:off x="7010871" y="1106482"/>
            <a:ext cx="589023" cy="593740"/>
            <a:chOff x="0" y="-1"/>
            <a:chExt cx="589021" cy="593738"/>
          </a:xfrm>
        </p:grpSpPr>
        <p:sp>
          <p:nvSpPr>
            <p:cNvPr id="262" name="Shape 262"/>
            <p:cNvSpPr/>
            <p:nvPr/>
          </p:nvSpPr>
          <p:spPr>
            <a:xfrm>
              <a:off x="-1" y="-2"/>
              <a:ext cx="589022" cy="59374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63" name="Shape 263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10</a:t>
              </a:r>
            </a:p>
          </p:txBody>
        </p:sp>
      </p:grpSp>
      <p:grpSp>
        <p:nvGrpSpPr>
          <p:cNvPr id="267" name="Group 267"/>
          <p:cNvGrpSpPr/>
          <p:nvPr/>
        </p:nvGrpSpPr>
        <p:grpSpPr>
          <a:xfrm>
            <a:off x="6058371" y="2071681"/>
            <a:ext cx="589023" cy="593741"/>
            <a:chOff x="0" y="-1"/>
            <a:chExt cx="589021" cy="593740"/>
          </a:xfrm>
        </p:grpSpPr>
        <p:sp>
          <p:nvSpPr>
            <p:cNvPr id="265" name="Shape 265"/>
            <p:cNvSpPr/>
            <p:nvPr/>
          </p:nvSpPr>
          <p:spPr>
            <a:xfrm>
              <a:off x="-1" y="-2"/>
              <a:ext cx="589022" cy="59374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66" name="Shape 266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270" name="Group 270"/>
          <p:cNvGrpSpPr/>
          <p:nvPr/>
        </p:nvGrpSpPr>
        <p:grpSpPr>
          <a:xfrm>
            <a:off x="7988771" y="1957381"/>
            <a:ext cx="589023" cy="593741"/>
            <a:chOff x="0" y="-1"/>
            <a:chExt cx="589021" cy="593740"/>
          </a:xfrm>
        </p:grpSpPr>
        <p:sp>
          <p:nvSpPr>
            <p:cNvPr id="268" name="Shape 268"/>
            <p:cNvSpPr/>
            <p:nvPr/>
          </p:nvSpPr>
          <p:spPr>
            <a:xfrm>
              <a:off x="-1" y="-2"/>
              <a:ext cx="589022" cy="59374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69" name="Shape 269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73" name="Group 273"/>
          <p:cNvGrpSpPr/>
          <p:nvPr/>
        </p:nvGrpSpPr>
        <p:grpSpPr>
          <a:xfrm>
            <a:off x="5309071" y="2955919"/>
            <a:ext cx="589023" cy="593739"/>
            <a:chOff x="0" y="0"/>
            <a:chExt cx="589021" cy="593737"/>
          </a:xfrm>
        </p:grpSpPr>
        <p:sp>
          <p:nvSpPr>
            <p:cNvPr id="271" name="Shape 271"/>
            <p:cNvSpPr/>
            <p:nvPr/>
          </p:nvSpPr>
          <p:spPr>
            <a:xfrm>
              <a:off x="-1" y="-1"/>
              <a:ext cx="589022" cy="59373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72" name="Shape 272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76" name="Group 276"/>
          <p:cNvGrpSpPr/>
          <p:nvPr/>
        </p:nvGrpSpPr>
        <p:grpSpPr>
          <a:xfrm>
            <a:off x="6744171" y="2955919"/>
            <a:ext cx="589023" cy="593739"/>
            <a:chOff x="0" y="0"/>
            <a:chExt cx="589021" cy="593737"/>
          </a:xfrm>
        </p:grpSpPr>
        <p:sp>
          <p:nvSpPr>
            <p:cNvPr id="274" name="Shape 274"/>
            <p:cNvSpPr/>
            <p:nvPr/>
          </p:nvSpPr>
          <p:spPr>
            <a:xfrm>
              <a:off x="-1" y="-1"/>
              <a:ext cx="589022" cy="59373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75" name="Shape 275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11</a:t>
              </a:r>
            </a:p>
          </p:txBody>
        </p:sp>
      </p:grpSp>
      <p:grpSp>
        <p:nvGrpSpPr>
          <p:cNvPr id="279" name="Group 279"/>
          <p:cNvGrpSpPr/>
          <p:nvPr/>
        </p:nvGrpSpPr>
        <p:grpSpPr>
          <a:xfrm>
            <a:off x="7544271" y="2955919"/>
            <a:ext cx="589023" cy="593739"/>
            <a:chOff x="0" y="0"/>
            <a:chExt cx="589021" cy="593737"/>
          </a:xfrm>
        </p:grpSpPr>
        <p:sp>
          <p:nvSpPr>
            <p:cNvPr id="277" name="Shape 277"/>
            <p:cNvSpPr/>
            <p:nvPr/>
          </p:nvSpPr>
          <p:spPr>
            <a:xfrm>
              <a:off x="-1" y="-1"/>
              <a:ext cx="589022" cy="59373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78" name="Shape 278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282" name="Group 282"/>
          <p:cNvGrpSpPr/>
          <p:nvPr/>
        </p:nvGrpSpPr>
        <p:grpSpPr>
          <a:xfrm>
            <a:off x="8344371" y="2955919"/>
            <a:ext cx="589023" cy="593739"/>
            <a:chOff x="0" y="0"/>
            <a:chExt cx="589021" cy="593737"/>
          </a:xfrm>
        </p:grpSpPr>
        <p:sp>
          <p:nvSpPr>
            <p:cNvPr id="280" name="Shape 280"/>
            <p:cNvSpPr/>
            <p:nvPr/>
          </p:nvSpPr>
          <p:spPr>
            <a:xfrm>
              <a:off x="-1" y="-1"/>
              <a:ext cx="589022" cy="59373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81" name="Shape 281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85" name="Group 285"/>
          <p:cNvGrpSpPr/>
          <p:nvPr/>
        </p:nvGrpSpPr>
        <p:grpSpPr>
          <a:xfrm>
            <a:off x="4775671" y="3887781"/>
            <a:ext cx="589023" cy="593739"/>
            <a:chOff x="0" y="-1"/>
            <a:chExt cx="589021" cy="593738"/>
          </a:xfrm>
        </p:grpSpPr>
        <p:sp>
          <p:nvSpPr>
            <p:cNvPr id="283" name="Shape 283"/>
            <p:cNvSpPr/>
            <p:nvPr/>
          </p:nvSpPr>
          <p:spPr>
            <a:xfrm>
              <a:off x="-1" y="-2"/>
              <a:ext cx="589022" cy="59374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84" name="Shape 284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88" name="Group 288"/>
          <p:cNvGrpSpPr/>
          <p:nvPr/>
        </p:nvGrpSpPr>
        <p:grpSpPr>
          <a:xfrm>
            <a:off x="5715471" y="3887781"/>
            <a:ext cx="589023" cy="593739"/>
            <a:chOff x="0" y="-1"/>
            <a:chExt cx="589021" cy="593738"/>
          </a:xfrm>
        </p:grpSpPr>
        <p:sp>
          <p:nvSpPr>
            <p:cNvPr id="286" name="Shape 286"/>
            <p:cNvSpPr/>
            <p:nvPr/>
          </p:nvSpPr>
          <p:spPr>
            <a:xfrm>
              <a:off x="-1" y="-2"/>
              <a:ext cx="589022" cy="59374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87" name="Shape 287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291" name="Group 291"/>
          <p:cNvGrpSpPr/>
          <p:nvPr/>
        </p:nvGrpSpPr>
        <p:grpSpPr>
          <a:xfrm>
            <a:off x="6426671" y="3887781"/>
            <a:ext cx="589023" cy="593739"/>
            <a:chOff x="0" y="-1"/>
            <a:chExt cx="589021" cy="593738"/>
          </a:xfrm>
        </p:grpSpPr>
        <p:sp>
          <p:nvSpPr>
            <p:cNvPr id="289" name="Shape 289"/>
            <p:cNvSpPr/>
            <p:nvPr/>
          </p:nvSpPr>
          <p:spPr>
            <a:xfrm>
              <a:off x="-1" y="-2"/>
              <a:ext cx="589022" cy="59374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90" name="Shape 290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292" name="Shape 292"/>
          <p:cNvSpPr/>
          <p:nvPr/>
        </p:nvSpPr>
        <p:spPr>
          <a:xfrm flipH="1">
            <a:off x="6413972" y="1504091"/>
            <a:ext cx="605437" cy="60543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3" name="Shape 293"/>
          <p:cNvSpPr/>
          <p:nvPr/>
        </p:nvSpPr>
        <p:spPr>
          <a:xfrm>
            <a:off x="7592551" y="1364694"/>
            <a:ext cx="610152" cy="61015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4" name="Shape 294"/>
          <p:cNvSpPr/>
          <p:nvPr/>
        </p:nvSpPr>
        <p:spPr>
          <a:xfrm flipH="1">
            <a:off x="5702772" y="2588647"/>
            <a:ext cx="397179" cy="3971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5" name="Shape 295"/>
          <p:cNvSpPr/>
          <p:nvPr/>
        </p:nvSpPr>
        <p:spPr>
          <a:xfrm>
            <a:off x="6519667" y="2585491"/>
            <a:ext cx="403492" cy="40349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6" name="Shape 296"/>
          <p:cNvSpPr/>
          <p:nvPr/>
        </p:nvSpPr>
        <p:spPr>
          <a:xfrm flipH="1">
            <a:off x="5042372" y="3503050"/>
            <a:ext cx="397179" cy="3971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7" name="Shape 297"/>
          <p:cNvSpPr/>
          <p:nvPr/>
        </p:nvSpPr>
        <p:spPr>
          <a:xfrm>
            <a:off x="5797675" y="3503048"/>
            <a:ext cx="221023" cy="39329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8" name="Shape 298"/>
          <p:cNvSpPr/>
          <p:nvPr/>
        </p:nvSpPr>
        <p:spPr>
          <a:xfrm flipH="1">
            <a:off x="6571429" y="3505808"/>
            <a:ext cx="397179" cy="3971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9" name="Shape 299"/>
          <p:cNvSpPr/>
          <p:nvPr/>
        </p:nvSpPr>
        <p:spPr>
          <a:xfrm flipH="1">
            <a:off x="7798272" y="2563247"/>
            <a:ext cx="397179" cy="3971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0" name="Shape 300"/>
          <p:cNvSpPr/>
          <p:nvPr/>
        </p:nvSpPr>
        <p:spPr>
          <a:xfrm>
            <a:off x="8348467" y="2560091"/>
            <a:ext cx="403492" cy="40349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1" name="Shape 301"/>
          <p:cNvSpPr/>
          <p:nvPr/>
        </p:nvSpPr>
        <p:spPr>
          <a:xfrm>
            <a:off x="530980" y="5370831"/>
            <a:ext cx="5781456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What is the runtime?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max_heapify(A,n,1)</a:t>
            </a:r>
          </a:p>
        </p:txBody>
      </p:sp>
      <p:grpSp>
        <p:nvGrpSpPr>
          <p:cNvPr id="306" name="Group 306"/>
          <p:cNvGrpSpPr/>
          <p:nvPr/>
        </p:nvGrpSpPr>
        <p:grpSpPr>
          <a:xfrm>
            <a:off x="2431230" y="1282695"/>
            <a:ext cx="589023" cy="593737"/>
            <a:chOff x="0" y="-1"/>
            <a:chExt cx="589021" cy="593735"/>
          </a:xfrm>
        </p:grpSpPr>
        <p:sp>
          <p:nvSpPr>
            <p:cNvPr id="304" name="Shape 304"/>
            <p:cNvSpPr/>
            <p:nvPr/>
          </p:nvSpPr>
          <p:spPr>
            <a:xfrm>
              <a:off x="-1" y="-2"/>
              <a:ext cx="589022" cy="59373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05" name="Shape 305"/>
            <p:cNvSpPr/>
            <p:nvPr/>
          </p:nvSpPr>
          <p:spPr>
            <a:xfrm>
              <a:off x="86259" y="86949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309" name="Group 309"/>
          <p:cNvGrpSpPr/>
          <p:nvPr/>
        </p:nvGrpSpPr>
        <p:grpSpPr>
          <a:xfrm>
            <a:off x="1478728" y="2247896"/>
            <a:ext cx="589023" cy="593737"/>
            <a:chOff x="0" y="-1"/>
            <a:chExt cx="589021" cy="593735"/>
          </a:xfrm>
        </p:grpSpPr>
        <p:sp>
          <p:nvSpPr>
            <p:cNvPr id="307" name="Shape 307"/>
            <p:cNvSpPr/>
            <p:nvPr/>
          </p:nvSpPr>
          <p:spPr>
            <a:xfrm>
              <a:off x="-1" y="-2"/>
              <a:ext cx="589022" cy="59373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08" name="Shape 308"/>
            <p:cNvSpPr/>
            <p:nvPr/>
          </p:nvSpPr>
          <p:spPr>
            <a:xfrm>
              <a:off x="86259" y="86949"/>
              <a:ext cx="416499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10</a:t>
              </a:r>
            </a:p>
          </p:txBody>
        </p:sp>
      </p:grpSp>
      <p:grpSp>
        <p:nvGrpSpPr>
          <p:cNvPr id="312" name="Group 312"/>
          <p:cNvGrpSpPr/>
          <p:nvPr/>
        </p:nvGrpSpPr>
        <p:grpSpPr>
          <a:xfrm>
            <a:off x="3409130" y="2133596"/>
            <a:ext cx="589023" cy="593737"/>
            <a:chOff x="0" y="-1"/>
            <a:chExt cx="589021" cy="593735"/>
          </a:xfrm>
        </p:grpSpPr>
        <p:sp>
          <p:nvSpPr>
            <p:cNvPr id="310" name="Shape 310"/>
            <p:cNvSpPr/>
            <p:nvPr/>
          </p:nvSpPr>
          <p:spPr>
            <a:xfrm>
              <a:off x="-1" y="-2"/>
              <a:ext cx="589022" cy="59373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11" name="Shape 311"/>
            <p:cNvSpPr/>
            <p:nvPr/>
          </p:nvSpPr>
          <p:spPr>
            <a:xfrm>
              <a:off x="86259" y="86949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15" name="Group 315"/>
          <p:cNvGrpSpPr/>
          <p:nvPr/>
        </p:nvGrpSpPr>
        <p:grpSpPr>
          <a:xfrm>
            <a:off x="729430" y="3132131"/>
            <a:ext cx="589022" cy="593741"/>
            <a:chOff x="0" y="-1"/>
            <a:chExt cx="589021" cy="593740"/>
          </a:xfrm>
        </p:grpSpPr>
        <p:sp>
          <p:nvSpPr>
            <p:cNvPr id="313" name="Shape 313"/>
            <p:cNvSpPr/>
            <p:nvPr/>
          </p:nvSpPr>
          <p:spPr>
            <a:xfrm>
              <a:off x="-1" y="-2"/>
              <a:ext cx="589022" cy="59374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14" name="Shape 314"/>
            <p:cNvSpPr/>
            <p:nvPr/>
          </p:nvSpPr>
          <p:spPr>
            <a:xfrm>
              <a:off x="86259" y="86950"/>
              <a:ext cx="416499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318" name="Group 318"/>
          <p:cNvGrpSpPr/>
          <p:nvPr/>
        </p:nvGrpSpPr>
        <p:grpSpPr>
          <a:xfrm>
            <a:off x="2164530" y="3132131"/>
            <a:ext cx="589023" cy="593741"/>
            <a:chOff x="0" y="-1"/>
            <a:chExt cx="589021" cy="593740"/>
          </a:xfrm>
        </p:grpSpPr>
        <p:sp>
          <p:nvSpPr>
            <p:cNvPr id="316" name="Shape 316"/>
            <p:cNvSpPr/>
            <p:nvPr/>
          </p:nvSpPr>
          <p:spPr>
            <a:xfrm>
              <a:off x="-1" y="-2"/>
              <a:ext cx="589022" cy="59374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17" name="Shape 317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321" name="Group 321"/>
          <p:cNvGrpSpPr/>
          <p:nvPr/>
        </p:nvGrpSpPr>
        <p:grpSpPr>
          <a:xfrm>
            <a:off x="2964630" y="3132131"/>
            <a:ext cx="589023" cy="593741"/>
            <a:chOff x="0" y="-1"/>
            <a:chExt cx="589021" cy="593740"/>
          </a:xfrm>
        </p:grpSpPr>
        <p:sp>
          <p:nvSpPr>
            <p:cNvPr id="319" name="Shape 319"/>
            <p:cNvSpPr/>
            <p:nvPr/>
          </p:nvSpPr>
          <p:spPr>
            <a:xfrm>
              <a:off x="-1" y="-2"/>
              <a:ext cx="589022" cy="59374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20" name="Shape 320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324" name="Group 324"/>
          <p:cNvGrpSpPr/>
          <p:nvPr/>
        </p:nvGrpSpPr>
        <p:grpSpPr>
          <a:xfrm>
            <a:off x="3764730" y="3132131"/>
            <a:ext cx="589023" cy="593741"/>
            <a:chOff x="0" y="-1"/>
            <a:chExt cx="589021" cy="593740"/>
          </a:xfrm>
        </p:grpSpPr>
        <p:sp>
          <p:nvSpPr>
            <p:cNvPr id="322" name="Shape 322"/>
            <p:cNvSpPr/>
            <p:nvPr/>
          </p:nvSpPr>
          <p:spPr>
            <a:xfrm>
              <a:off x="-1" y="-2"/>
              <a:ext cx="589022" cy="59374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23" name="Shape 323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327" name="Group 327"/>
          <p:cNvGrpSpPr/>
          <p:nvPr/>
        </p:nvGrpSpPr>
        <p:grpSpPr>
          <a:xfrm>
            <a:off x="196029" y="4063993"/>
            <a:ext cx="589022" cy="593737"/>
            <a:chOff x="0" y="-1"/>
            <a:chExt cx="589021" cy="593735"/>
          </a:xfrm>
        </p:grpSpPr>
        <p:sp>
          <p:nvSpPr>
            <p:cNvPr id="325" name="Shape 325"/>
            <p:cNvSpPr/>
            <p:nvPr/>
          </p:nvSpPr>
          <p:spPr>
            <a:xfrm>
              <a:off x="-1" y="-2"/>
              <a:ext cx="589022" cy="59373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26" name="Shape 326"/>
            <p:cNvSpPr/>
            <p:nvPr/>
          </p:nvSpPr>
          <p:spPr>
            <a:xfrm>
              <a:off x="86259" y="86949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30" name="Group 330"/>
          <p:cNvGrpSpPr/>
          <p:nvPr/>
        </p:nvGrpSpPr>
        <p:grpSpPr>
          <a:xfrm>
            <a:off x="1135828" y="4063993"/>
            <a:ext cx="589023" cy="593737"/>
            <a:chOff x="0" y="-1"/>
            <a:chExt cx="589021" cy="593735"/>
          </a:xfrm>
        </p:grpSpPr>
        <p:sp>
          <p:nvSpPr>
            <p:cNvPr id="328" name="Shape 328"/>
            <p:cNvSpPr/>
            <p:nvPr/>
          </p:nvSpPr>
          <p:spPr>
            <a:xfrm>
              <a:off x="-1" y="-2"/>
              <a:ext cx="589022" cy="59373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29" name="Shape 329"/>
            <p:cNvSpPr/>
            <p:nvPr/>
          </p:nvSpPr>
          <p:spPr>
            <a:xfrm>
              <a:off x="86259" y="86949"/>
              <a:ext cx="416499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333" name="Group 333"/>
          <p:cNvGrpSpPr/>
          <p:nvPr/>
        </p:nvGrpSpPr>
        <p:grpSpPr>
          <a:xfrm>
            <a:off x="1847030" y="4063993"/>
            <a:ext cx="589023" cy="593737"/>
            <a:chOff x="0" y="-1"/>
            <a:chExt cx="589021" cy="593735"/>
          </a:xfrm>
        </p:grpSpPr>
        <p:sp>
          <p:nvSpPr>
            <p:cNvPr id="331" name="Shape 331"/>
            <p:cNvSpPr/>
            <p:nvPr/>
          </p:nvSpPr>
          <p:spPr>
            <a:xfrm>
              <a:off x="-1" y="-2"/>
              <a:ext cx="589022" cy="59373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32" name="Shape 332"/>
            <p:cNvSpPr/>
            <p:nvPr/>
          </p:nvSpPr>
          <p:spPr>
            <a:xfrm>
              <a:off x="86259" y="86949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11</a:t>
              </a:r>
            </a:p>
          </p:txBody>
        </p:sp>
      </p:grpSp>
      <p:sp>
        <p:nvSpPr>
          <p:cNvPr id="334" name="Shape 334"/>
          <p:cNvSpPr/>
          <p:nvPr/>
        </p:nvSpPr>
        <p:spPr>
          <a:xfrm flipH="1">
            <a:off x="1834331" y="1680304"/>
            <a:ext cx="605436" cy="60543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5" name="Shape 335"/>
          <p:cNvSpPr/>
          <p:nvPr/>
        </p:nvSpPr>
        <p:spPr>
          <a:xfrm>
            <a:off x="3012906" y="1540907"/>
            <a:ext cx="610152" cy="61014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6" name="Shape 336"/>
          <p:cNvSpPr/>
          <p:nvPr/>
        </p:nvSpPr>
        <p:spPr>
          <a:xfrm flipH="1">
            <a:off x="1123129" y="2764863"/>
            <a:ext cx="397179" cy="3971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7" name="Shape 337"/>
          <p:cNvSpPr/>
          <p:nvPr/>
        </p:nvSpPr>
        <p:spPr>
          <a:xfrm>
            <a:off x="1940024" y="2761707"/>
            <a:ext cx="403492" cy="40349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8" name="Shape 338"/>
          <p:cNvSpPr/>
          <p:nvPr/>
        </p:nvSpPr>
        <p:spPr>
          <a:xfrm flipH="1">
            <a:off x="462731" y="3679263"/>
            <a:ext cx="397179" cy="3971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9" name="Shape 339"/>
          <p:cNvSpPr/>
          <p:nvPr/>
        </p:nvSpPr>
        <p:spPr>
          <a:xfrm>
            <a:off x="1218033" y="3679263"/>
            <a:ext cx="221023" cy="39329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0" name="Shape 340"/>
          <p:cNvSpPr/>
          <p:nvPr/>
        </p:nvSpPr>
        <p:spPr>
          <a:xfrm flipH="1">
            <a:off x="1991785" y="3682019"/>
            <a:ext cx="397179" cy="3971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1" name="Shape 341"/>
          <p:cNvSpPr/>
          <p:nvPr/>
        </p:nvSpPr>
        <p:spPr>
          <a:xfrm flipH="1">
            <a:off x="3218631" y="2739463"/>
            <a:ext cx="397179" cy="3971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2" name="Shape 342"/>
          <p:cNvSpPr/>
          <p:nvPr/>
        </p:nvSpPr>
        <p:spPr>
          <a:xfrm>
            <a:off x="3768823" y="2736307"/>
            <a:ext cx="403492" cy="40349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3" name="Shape 343"/>
          <p:cNvSpPr/>
          <p:nvPr/>
        </p:nvSpPr>
        <p:spPr>
          <a:xfrm>
            <a:off x="4357999" y="2794000"/>
            <a:ext cx="1154334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46" name="Group 346"/>
          <p:cNvGrpSpPr/>
          <p:nvPr/>
        </p:nvGrpSpPr>
        <p:grpSpPr>
          <a:xfrm>
            <a:off x="7010871" y="1106482"/>
            <a:ext cx="589023" cy="593740"/>
            <a:chOff x="0" y="-1"/>
            <a:chExt cx="589021" cy="593738"/>
          </a:xfrm>
        </p:grpSpPr>
        <p:sp>
          <p:nvSpPr>
            <p:cNvPr id="344" name="Shape 344"/>
            <p:cNvSpPr/>
            <p:nvPr/>
          </p:nvSpPr>
          <p:spPr>
            <a:xfrm>
              <a:off x="-1" y="-2"/>
              <a:ext cx="589022" cy="59374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45" name="Shape 345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10</a:t>
              </a:r>
            </a:p>
          </p:txBody>
        </p:sp>
      </p:grpSp>
      <p:grpSp>
        <p:nvGrpSpPr>
          <p:cNvPr id="349" name="Group 349"/>
          <p:cNvGrpSpPr/>
          <p:nvPr/>
        </p:nvGrpSpPr>
        <p:grpSpPr>
          <a:xfrm>
            <a:off x="6058371" y="2071681"/>
            <a:ext cx="589023" cy="593741"/>
            <a:chOff x="0" y="-1"/>
            <a:chExt cx="589021" cy="593740"/>
          </a:xfrm>
        </p:grpSpPr>
        <p:sp>
          <p:nvSpPr>
            <p:cNvPr id="347" name="Shape 347"/>
            <p:cNvSpPr/>
            <p:nvPr/>
          </p:nvSpPr>
          <p:spPr>
            <a:xfrm>
              <a:off x="-1" y="-2"/>
              <a:ext cx="589022" cy="59374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48" name="Shape 348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352" name="Group 352"/>
          <p:cNvGrpSpPr/>
          <p:nvPr/>
        </p:nvGrpSpPr>
        <p:grpSpPr>
          <a:xfrm>
            <a:off x="7988771" y="1957381"/>
            <a:ext cx="589023" cy="593741"/>
            <a:chOff x="0" y="-1"/>
            <a:chExt cx="589021" cy="593740"/>
          </a:xfrm>
        </p:grpSpPr>
        <p:sp>
          <p:nvSpPr>
            <p:cNvPr id="350" name="Shape 350"/>
            <p:cNvSpPr/>
            <p:nvPr/>
          </p:nvSpPr>
          <p:spPr>
            <a:xfrm>
              <a:off x="-1" y="-2"/>
              <a:ext cx="589022" cy="59374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51" name="Shape 351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55" name="Group 355"/>
          <p:cNvGrpSpPr/>
          <p:nvPr/>
        </p:nvGrpSpPr>
        <p:grpSpPr>
          <a:xfrm>
            <a:off x="5309071" y="2955919"/>
            <a:ext cx="589023" cy="593739"/>
            <a:chOff x="0" y="0"/>
            <a:chExt cx="589021" cy="593737"/>
          </a:xfrm>
        </p:grpSpPr>
        <p:sp>
          <p:nvSpPr>
            <p:cNvPr id="353" name="Shape 353"/>
            <p:cNvSpPr/>
            <p:nvPr/>
          </p:nvSpPr>
          <p:spPr>
            <a:xfrm>
              <a:off x="-1" y="-1"/>
              <a:ext cx="589022" cy="59373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54" name="Shape 354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358" name="Group 358"/>
          <p:cNvGrpSpPr/>
          <p:nvPr/>
        </p:nvGrpSpPr>
        <p:grpSpPr>
          <a:xfrm>
            <a:off x="6744171" y="2955919"/>
            <a:ext cx="589023" cy="593739"/>
            <a:chOff x="0" y="0"/>
            <a:chExt cx="589021" cy="593737"/>
          </a:xfrm>
        </p:grpSpPr>
        <p:sp>
          <p:nvSpPr>
            <p:cNvPr id="356" name="Shape 356"/>
            <p:cNvSpPr/>
            <p:nvPr/>
          </p:nvSpPr>
          <p:spPr>
            <a:xfrm>
              <a:off x="-1" y="-1"/>
              <a:ext cx="589022" cy="59373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57" name="Shape 357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11</a:t>
              </a:r>
            </a:p>
          </p:txBody>
        </p:sp>
      </p:grpSp>
      <p:grpSp>
        <p:nvGrpSpPr>
          <p:cNvPr id="361" name="Group 361"/>
          <p:cNvGrpSpPr/>
          <p:nvPr/>
        </p:nvGrpSpPr>
        <p:grpSpPr>
          <a:xfrm>
            <a:off x="7544271" y="2955919"/>
            <a:ext cx="589023" cy="593739"/>
            <a:chOff x="0" y="0"/>
            <a:chExt cx="589021" cy="593737"/>
          </a:xfrm>
        </p:grpSpPr>
        <p:sp>
          <p:nvSpPr>
            <p:cNvPr id="359" name="Shape 359"/>
            <p:cNvSpPr/>
            <p:nvPr/>
          </p:nvSpPr>
          <p:spPr>
            <a:xfrm>
              <a:off x="-1" y="-1"/>
              <a:ext cx="589022" cy="59373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60" name="Shape 360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364" name="Group 364"/>
          <p:cNvGrpSpPr/>
          <p:nvPr/>
        </p:nvGrpSpPr>
        <p:grpSpPr>
          <a:xfrm>
            <a:off x="8344371" y="2955919"/>
            <a:ext cx="589023" cy="593739"/>
            <a:chOff x="0" y="0"/>
            <a:chExt cx="589021" cy="593737"/>
          </a:xfrm>
        </p:grpSpPr>
        <p:sp>
          <p:nvSpPr>
            <p:cNvPr id="362" name="Shape 362"/>
            <p:cNvSpPr/>
            <p:nvPr/>
          </p:nvSpPr>
          <p:spPr>
            <a:xfrm>
              <a:off x="-1" y="-1"/>
              <a:ext cx="589022" cy="59373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63" name="Shape 363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367" name="Group 367"/>
          <p:cNvGrpSpPr/>
          <p:nvPr/>
        </p:nvGrpSpPr>
        <p:grpSpPr>
          <a:xfrm>
            <a:off x="4775671" y="3887781"/>
            <a:ext cx="589023" cy="593739"/>
            <a:chOff x="0" y="-1"/>
            <a:chExt cx="589021" cy="593738"/>
          </a:xfrm>
        </p:grpSpPr>
        <p:sp>
          <p:nvSpPr>
            <p:cNvPr id="365" name="Shape 365"/>
            <p:cNvSpPr/>
            <p:nvPr/>
          </p:nvSpPr>
          <p:spPr>
            <a:xfrm>
              <a:off x="-1" y="-2"/>
              <a:ext cx="589022" cy="59374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66" name="Shape 366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70" name="Group 370"/>
          <p:cNvGrpSpPr/>
          <p:nvPr/>
        </p:nvGrpSpPr>
        <p:grpSpPr>
          <a:xfrm>
            <a:off x="5715471" y="3887781"/>
            <a:ext cx="589023" cy="593739"/>
            <a:chOff x="0" y="-1"/>
            <a:chExt cx="589021" cy="593738"/>
          </a:xfrm>
        </p:grpSpPr>
        <p:sp>
          <p:nvSpPr>
            <p:cNvPr id="368" name="Shape 368"/>
            <p:cNvSpPr/>
            <p:nvPr/>
          </p:nvSpPr>
          <p:spPr>
            <a:xfrm>
              <a:off x="-1" y="-2"/>
              <a:ext cx="589022" cy="59374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69" name="Shape 369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373" name="Group 373"/>
          <p:cNvGrpSpPr/>
          <p:nvPr/>
        </p:nvGrpSpPr>
        <p:grpSpPr>
          <a:xfrm>
            <a:off x="6426671" y="3887781"/>
            <a:ext cx="589023" cy="593739"/>
            <a:chOff x="0" y="-1"/>
            <a:chExt cx="589021" cy="593738"/>
          </a:xfrm>
        </p:grpSpPr>
        <p:sp>
          <p:nvSpPr>
            <p:cNvPr id="371" name="Shape 371"/>
            <p:cNvSpPr/>
            <p:nvPr/>
          </p:nvSpPr>
          <p:spPr>
            <a:xfrm>
              <a:off x="-1" y="-2"/>
              <a:ext cx="589022" cy="59374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72" name="Shape 372"/>
            <p:cNvSpPr/>
            <p:nvPr/>
          </p:nvSpPr>
          <p:spPr>
            <a:xfrm>
              <a:off x="86259" y="86950"/>
              <a:ext cx="4165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374" name="Shape 374"/>
          <p:cNvSpPr/>
          <p:nvPr/>
        </p:nvSpPr>
        <p:spPr>
          <a:xfrm flipH="1">
            <a:off x="6413972" y="1504091"/>
            <a:ext cx="605437" cy="60543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5" name="Shape 375"/>
          <p:cNvSpPr/>
          <p:nvPr/>
        </p:nvSpPr>
        <p:spPr>
          <a:xfrm>
            <a:off x="7592551" y="1364694"/>
            <a:ext cx="610152" cy="61015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6" name="Shape 376"/>
          <p:cNvSpPr/>
          <p:nvPr/>
        </p:nvSpPr>
        <p:spPr>
          <a:xfrm flipH="1">
            <a:off x="5702772" y="2588647"/>
            <a:ext cx="397179" cy="3971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7" name="Shape 377"/>
          <p:cNvSpPr/>
          <p:nvPr/>
        </p:nvSpPr>
        <p:spPr>
          <a:xfrm>
            <a:off x="6519667" y="2585491"/>
            <a:ext cx="403492" cy="40349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8" name="Shape 378"/>
          <p:cNvSpPr/>
          <p:nvPr/>
        </p:nvSpPr>
        <p:spPr>
          <a:xfrm flipH="1">
            <a:off x="5042372" y="3503050"/>
            <a:ext cx="397179" cy="3971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9" name="Shape 379"/>
          <p:cNvSpPr/>
          <p:nvPr/>
        </p:nvSpPr>
        <p:spPr>
          <a:xfrm>
            <a:off x="5797675" y="3503048"/>
            <a:ext cx="221023" cy="39329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0" name="Shape 380"/>
          <p:cNvSpPr/>
          <p:nvPr/>
        </p:nvSpPr>
        <p:spPr>
          <a:xfrm flipH="1">
            <a:off x="6571429" y="3505808"/>
            <a:ext cx="397179" cy="3971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1" name="Shape 381"/>
          <p:cNvSpPr/>
          <p:nvPr/>
        </p:nvSpPr>
        <p:spPr>
          <a:xfrm flipH="1">
            <a:off x="7798272" y="2563247"/>
            <a:ext cx="397179" cy="3971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2" name="Shape 382"/>
          <p:cNvSpPr/>
          <p:nvPr/>
        </p:nvSpPr>
        <p:spPr>
          <a:xfrm>
            <a:off x="8348467" y="2560091"/>
            <a:ext cx="403492" cy="40349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3" name="Shape 383"/>
          <p:cNvSpPr/>
          <p:nvPr/>
        </p:nvSpPr>
        <p:spPr>
          <a:xfrm>
            <a:off x="530980" y="5370831"/>
            <a:ext cx="5781456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What is the runtime?  lg 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Build Max Heap</a:t>
            </a:r>
          </a:p>
        </p:txBody>
      </p:sp>
      <p:sp>
        <p:nvSpPr>
          <p:cNvPr id="386" name="Shape 386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Build_Max_Heap(A):</a:t>
            </a:r>
          </a:p>
          <a:p>
            <a:pPr marL="0" indent="0">
              <a:buSzTx/>
              <a:buNone/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set heap size to the length of the array</a:t>
            </a:r>
          </a:p>
          <a:p>
            <a:pPr marL="0" indent="0">
              <a:buSzTx/>
              <a:buNone/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iterate i from [A.length/2] down to 1:</a:t>
            </a:r>
            <a:br/>
            <a:r>
              <a:t>         Max-heapify(A, i)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Build Max Heap</a:t>
            </a:r>
          </a:p>
        </p:txBody>
      </p:sp>
      <p:sp>
        <p:nvSpPr>
          <p:cNvPr id="389" name="Shape 389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Build_Max_Heap(A):</a:t>
            </a:r>
          </a:p>
          <a:p>
            <a:pPr marL="0" indent="0">
              <a:buSzTx/>
              <a:buNone/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set heap size to the length of the array</a:t>
            </a:r>
          </a:p>
          <a:p>
            <a:pPr marL="0" indent="0">
              <a:buSzTx/>
              <a:buNone/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iterate i from [A.length/2] down to 1:</a:t>
            </a:r>
            <a:br/>
            <a:r>
              <a:t>         Max-heapify(A, i)</a:t>
            </a:r>
          </a:p>
        </p:txBody>
      </p:sp>
      <p:sp>
        <p:nvSpPr>
          <p:cNvPr id="390" name="Shape 390"/>
          <p:cNvSpPr/>
          <p:nvPr/>
        </p:nvSpPr>
        <p:spPr>
          <a:xfrm>
            <a:off x="683384" y="4024631"/>
            <a:ext cx="2369710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What is the runtime ?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Build Max Heap</a:t>
            </a:r>
          </a:p>
        </p:txBody>
      </p:sp>
      <p:sp>
        <p:nvSpPr>
          <p:cNvPr id="393" name="Shape 393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Build_Max_Heap(A):</a:t>
            </a:r>
          </a:p>
          <a:p>
            <a:pPr marL="0" indent="0">
              <a:buSzTx/>
              <a:buNone/>
              <a:defRPr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    </a:t>
            </a:r>
            <a:r>
              <a:rPr sz="2300"/>
              <a:t>set heap size to the length of the array</a:t>
            </a:r>
            <a:endParaRPr sz="2300"/>
          </a:p>
          <a:p>
            <a:pPr marL="0" indent="0">
              <a:buSzTx/>
              <a:buNone/>
              <a:defRPr sz="2300"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     iterate i from [A.length/2] down to 1:</a:t>
            </a:r>
            <a:br/>
            <a:r>
              <a:t>         Max-heapify(A, i)</a:t>
            </a:r>
          </a:p>
        </p:txBody>
      </p:sp>
      <p:sp>
        <p:nvSpPr>
          <p:cNvPr id="394" name="Shape 394"/>
          <p:cNvSpPr/>
          <p:nvPr/>
        </p:nvSpPr>
        <p:spPr>
          <a:xfrm>
            <a:off x="683380" y="4024631"/>
            <a:ext cx="6215950" cy="89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What is the runtime ?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max_heapify is O(lg n), there are n iterations  -   O(n lg n)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Build Max Heap</a:t>
            </a:r>
          </a:p>
        </p:txBody>
      </p:sp>
      <p:sp>
        <p:nvSpPr>
          <p:cNvPr id="397" name="Shape 397"/>
          <p:cNvSpPr/>
          <p:nvPr/>
        </p:nvSpPr>
        <p:spPr>
          <a:xfrm>
            <a:off x="530980" y="1314770"/>
            <a:ext cx="6215950" cy="89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What is the runtime ?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max_heapify is O(lg n), there are n iterations  -   O(n lg n)  </a:t>
            </a:r>
          </a:p>
        </p:txBody>
      </p:sp>
      <p:sp>
        <p:nvSpPr>
          <p:cNvPr id="398" name="Shape 398"/>
          <p:cNvSpPr/>
          <p:nvPr/>
        </p:nvSpPr>
        <p:spPr>
          <a:xfrm>
            <a:off x="525138" y="2578417"/>
            <a:ext cx="7931790" cy="275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max_heapify takes constant time for nodes above the leaves and in general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O(l) time for nodes that are l levels above the leaves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n/4 nodes with level 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n/2 nodes with level 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 nodes with lg n level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introduction">
  <a:themeElements>
    <a:clrScheme name="introduction">
      <a:dk1>
        <a:srgbClr val="333333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CC3300"/>
      </a:accent2>
      <a:accent3>
        <a:srgbClr val="C1AAAA"/>
      </a:accent3>
      <a:accent4>
        <a:srgbClr val="DADADA"/>
      </a:accent4>
      <a:accent5>
        <a:srgbClr val="FFCAAA"/>
      </a:accent5>
      <a:accent6>
        <a:srgbClr val="B92D00"/>
      </a:accent6>
      <a:hlink>
        <a:srgbClr val="0000FF"/>
      </a:hlink>
      <a:folHlink>
        <a:srgbClr val="FF00FF"/>
      </a:folHlink>
    </a:clrScheme>
    <a:fontScheme name="introductio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ntrodu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troduction">
  <a:themeElements>
    <a:clrScheme name="introduc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CC3300"/>
      </a:accent2>
      <a:accent3>
        <a:srgbClr val="C1AAAA"/>
      </a:accent3>
      <a:accent4>
        <a:srgbClr val="DADADA"/>
      </a:accent4>
      <a:accent5>
        <a:srgbClr val="FFCAAA"/>
      </a:accent5>
      <a:accent6>
        <a:srgbClr val="B92D00"/>
      </a:accent6>
      <a:hlink>
        <a:srgbClr val="0000FF"/>
      </a:hlink>
      <a:folHlink>
        <a:srgbClr val="FF00FF"/>
      </a:folHlink>
    </a:clrScheme>
    <a:fontScheme name="introductio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ntrodu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