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33333"/>
        </a:fontRef>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DCA"/>
          </a:solidFill>
        </a:fill>
      </a:tcStyle>
    </a:wholeTbl>
    <a:band2H>
      <a:tcTxStyle b="def" i="def"/>
      <a:tcStyle>
        <a:tcBdr/>
        <a:fill>
          <a:solidFill>
            <a:srgbClr val="FFEF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333333"/>
        </a:fontRef>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2E2"/>
          </a:solidFill>
        </a:fill>
      </a:tcStyle>
    </a:wholeTbl>
    <a:band2H>
      <a:tcTxStyle b="def" i="def"/>
      <a:tcStyle>
        <a:tcBdr/>
        <a:fill>
          <a:solidFill>
            <a:srgbClr val="F4F1F1"/>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333333"/>
        </a:fontRef>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CCCA"/>
          </a:solidFill>
        </a:fill>
      </a:tcStyle>
    </a:wholeTbl>
    <a:band2H>
      <a:tcTxStyle b="def" i="def"/>
      <a:tcStyle>
        <a:tcBdr/>
        <a:fill>
          <a:solidFill>
            <a:srgbClr val="F3E7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333333"/>
        </a:fontRef>
        <a:srgbClr val="33333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333333"/>
        </a:fontRef>
        <a:srgbClr val="333333"/>
      </a:tcTxStyle>
      <a:tcStyle>
        <a:tcBdr>
          <a:left>
            <a:ln w="12700" cap="flat">
              <a:noFill/>
              <a:miter lim="400000"/>
            </a:ln>
          </a:left>
          <a:right>
            <a:ln w="12700" cap="flat">
              <a:noFill/>
              <a:miter lim="400000"/>
            </a:ln>
          </a:right>
          <a:top>
            <a:ln w="50800" cap="flat">
              <a:solidFill>
                <a:srgbClr val="333333"/>
              </a:solidFill>
              <a:prstDash val="solid"/>
              <a:round/>
            </a:ln>
          </a:top>
          <a:bottom>
            <a:ln w="25400" cap="flat">
              <a:solidFill>
                <a:srgbClr val="333333"/>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333333"/>
              </a:solidFill>
              <a:prstDash val="solid"/>
              <a:round/>
            </a:ln>
          </a:top>
          <a:bottom>
            <a:ln w="25400" cap="flat">
              <a:solidFill>
                <a:srgbClr val="33333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333333"/>
        </a:fontRef>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firstRow>
  </a:tblStyle>
  <a:tblStyle styleId="{2708684C-4D16-4618-839F-0558EEFCDFE6}" styleName="">
    <a:tblBg/>
    <a:wholeTbl>
      <a:tcTxStyle b="off" i="off">
        <a:fontRef idx="minor">
          <a:srgbClr val="333333"/>
        </a:fontRef>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solidFill>
            <a:srgbClr val="333333">
              <a:alpha val="20000"/>
            </a:srgbClr>
          </a:solidFill>
        </a:fill>
      </a:tcStyle>
    </a:wholeTbl>
    <a:band2H>
      <a:tcTxStyle b="def" i="def"/>
      <a:tcStyle>
        <a:tcBdr/>
        <a:fill>
          <a:solidFill>
            <a:srgbClr val="FFFFFF"/>
          </a:solidFill>
        </a:fill>
      </a:tcStyle>
    </a:band2H>
    <a:firstCol>
      <a:tcTxStyle b="on" i="off">
        <a:fontRef idx="minor">
          <a:srgbClr val="333333"/>
        </a:fontRef>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solidFill>
            <a:srgbClr val="333333">
              <a:alpha val="20000"/>
            </a:srgbClr>
          </a:solidFill>
        </a:fill>
      </a:tcStyle>
    </a:firstCol>
    <a:lastRow>
      <a:tcTxStyle b="on" i="off">
        <a:fontRef idx="minor">
          <a:srgbClr val="333333"/>
        </a:fontRef>
        <a:srgbClr val="333333"/>
      </a:tcTxStyle>
      <a:tcStyle>
        <a:tcBdr>
          <a:left>
            <a:ln w="12700" cap="flat">
              <a:solidFill>
                <a:srgbClr val="333333"/>
              </a:solidFill>
              <a:prstDash val="solid"/>
              <a:round/>
            </a:ln>
          </a:left>
          <a:right>
            <a:ln w="12700" cap="flat">
              <a:solidFill>
                <a:srgbClr val="333333"/>
              </a:solidFill>
              <a:prstDash val="solid"/>
              <a:round/>
            </a:ln>
          </a:right>
          <a:top>
            <a:ln w="508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noFill/>
        </a:fill>
      </a:tcStyle>
    </a:lastRow>
    <a:firstRow>
      <a:tcTxStyle b="on" i="off">
        <a:fontRef idx="minor">
          <a:srgbClr val="333333"/>
        </a:fontRef>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254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sldImg"/>
          </p:nvPr>
        </p:nvSpPr>
        <p:spPr>
          <a:xfrm>
            <a:off x="1143000" y="685800"/>
            <a:ext cx="4572000" cy="3429000"/>
          </a:xfrm>
          <a:prstGeom prst="rect">
            <a:avLst/>
          </a:prstGeom>
        </p:spPr>
        <p:txBody>
          <a:bodyPr/>
          <a:lstStyle/>
          <a:p>
            <a:pPr/>
          </a:p>
        </p:txBody>
      </p:sp>
      <p:sp>
        <p:nvSpPr>
          <p:cNvPr id="132" name="Shape 13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13" name="Shape 13"/>
          <p:cNvSpPr/>
          <p:nvPr/>
        </p:nvSpPr>
        <p:spPr>
          <a:xfrm>
            <a:off x="609598" y="1219199"/>
            <a:ext cx="7924802" cy="914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chemeClr val="accent1"/>
            </a:solidFill>
            <a:miter/>
          </a:ln>
        </p:spPr>
        <p:txBody>
          <a:bodyPr lIns="45718" tIns="45718" rIns="45718" bIns="45718"/>
          <a:lstStyle/>
          <a:p>
            <a:pPr>
              <a:defRPr>
                <a:latin typeface="Arial"/>
                <a:ea typeface="Arial"/>
                <a:cs typeface="Arial"/>
                <a:sym typeface="Arial"/>
              </a:defRPr>
            </a:pPr>
          </a:p>
        </p:txBody>
      </p:sp>
      <p:sp>
        <p:nvSpPr>
          <p:cNvPr id="14" name="Shape 14"/>
          <p:cNvSpPr/>
          <p:nvPr/>
        </p:nvSpPr>
        <p:spPr>
          <a:xfrm>
            <a:off x="1981200" y="3962400"/>
            <a:ext cx="6511926" cy="0"/>
          </a:xfrm>
          <a:prstGeom prst="line">
            <a:avLst/>
          </a:prstGeom>
          <a:ln w="19050">
            <a:solidFill>
              <a:schemeClr val="accent1"/>
            </a:solidFill>
          </a:ln>
        </p:spPr>
        <p:txBody>
          <a:bodyPr lIns="45718" tIns="45718" rIns="45718" bIns="45718"/>
          <a:lstStyle/>
          <a:p>
            <a:pPr/>
          </a:p>
        </p:txBody>
      </p:sp>
      <p:sp>
        <p:nvSpPr>
          <p:cNvPr id="15" name="Shape 15"/>
          <p:cNvSpPr/>
          <p:nvPr>
            <p:ph type="title"/>
          </p:nvPr>
        </p:nvSpPr>
        <p:spPr>
          <a:xfrm>
            <a:off x="914400" y="1524000"/>
            <a:ext cx="7623175" cy="1752600"/>
          </a:xfrm>
          <a:prstGeom prst="rect">
            <a:avLst/>
          </a:prstGeom>
        </p:spPr>
        <p:txBody>
          <a:bodyPr/>
          <a:lstStyle>
            <a:lvl1pPr>
              <a:defRPr sz="5000"/>
            </a:lvl1pPr>
          </a:lstStyle>
          <a:p>
            <a:pPr/>
            <a:r>
              <a:t>Title Text</a:t>
            </a:r>
          </a:p>
        </p:txBody>
      </p:sp>
      <p:sp>
        <p:nvSpPr>
          <p:cNvPr id="16" name="Shape 16"/>
          <p:cNvSpPr/>
          <p:nvPr>
            <p:ph type="body" sz="quarter" idx="1"/>
          </p:nvPr>
        </p:nvSpPr>
        <p:spPr>
          <a:xfrm>
            <a:off x="1981200" y="3962400"/>
            <a:ext cx="6553200" cy="1752600"/>
          </a:xfrm>
          <a:prstGeom prst="rect">
            <a:avLst/>
          </a:prstGeom>
        </p:spPr>
        <p:txBody>
          <a:bodyPr/>
          <a:lstStyle>
            <a:lvl1pPr marL="0" indent="0">
              <a:spcBef>
                <a:spcPts val="600"/>
              </a:spcBef>
              <a:buClrTx/>
              <a:buSzTx/>
              <a:buFontTx/>
              <a:buNone/>
              <a:defRPr sz="2800"/>
            </a:lvl1pPr>
            <a:lvl2pPr marL="694958" indent="-350471">
              <a:spcBef>
                <a:spcPts val="600"/>
              </a:spcBef>
              <a:buClrTx/>
              <a:buFontTx/>
              <a:defRPr sz="2800"/>
            </a:lvl2pPr>
            <a:lvl3pPr marL="1118033" indent="-446521">
              <a:spcBef>
                <a:spcPts val="600"/>
              </a:spcBef>
              <a:buClrTx/>
              <a:buFontTx/>
              <a:defRPr sz="2800"/>
            </a:lvl3pPr>
            <a:lvl4pPr marL="1466214" indent="-442278">
              <a:spcBef>
                <a:spcPts val="600"/>
              </a:spcBef>
              <a:buClrTx/>
              <a:buFontTx/>
              <a:defRPr sz="2800"/>
            </a:lvl4pPr>
            <a:lvl5pPr marL="1817053" indent="-475613">
              <a:spcBef>
                <a:spcPts val="600"/>
              </a:spcBef>
              <a:buClrTx/>
              <a:buFontTx/>
              <a:defRPr sz="2800"/>
            </a:lvl5pPr>
          </a:lstStyle>
          <a:p>
            <a:pPr/>
            <a:r>
              <a:t>Body Level One</a:t>
            </a:r>
          </a:p>
          <a:p>
            <a:pPr lvl="1"/>
            <a:r>
              <a:t>Body Level Two</a:t>
            </a:r>
          </a:p>
          <a:p>
            <a:pPr lvl="2"/>
            <a:r>
              <a:t>Body Level Three</a:t>
            </a:r>
          </a:p>
          <a:p>
            <a:pPr lvl="3"/>
            <a:r>
              <a:t>Body Level Four</a:t>
            </a:r>
          </a:p>
          <a:p>
            <a:pPr lvl="4"/>
            <a:r>
              <a:t>Body Level Five</a:t>
            </a:r>
          </a:p>
        </p:txBody>
      </p:sp>
      <p:sp>
        <p:nvSpPr>
          <p:cNvPr id="17" name="Shape 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a:r>
              <a:t>Title Text</a:t>
            </a:r>
          </a:p>
        </p:txBody>
      </p:sp>
      <p:sp>
        <p:nvSpPr>
          <p:cNvPr id="97" name="Shape 9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5" name="Shape 105"/>
          <p:cNvSpPr/>
          <p:nvPr>
            <p:ph type="title"/>
          </p:nvPr>
        </p:nvSpPr>
        <p:spPr>
          <a:xfrm>
            <a:off x="6629400" y="277813"/>
            <a:ext cx="2057400" cy="5776913"/>
          </a:xfrm>
          <a:prstGeom prst="rect">
            <a:avLst/>
          </a:prstGeom>
        </p:spPr>
        <p:txBody>
          <a:bodyPr/>
          <a:lstStyle/>
          <a:p>
            <a:pPr/>
            <a:r>
              <a:t>Title Text</a:t>
            </a:r>
          </a:p>
        </p:txBody>
      </p:sp>
      <p:sp>
        <p:nvSpPr>
          <p:cNvPr id="106" name="Shape 106"/>
          <p:cNvSpPr/>
          <p:nvPr>
            <p:ph type="body" idx="1"/>
          </p:nvPr>
        </p:nvSpPr>
        <p:spPr>
          <a:xfrm>
            <a:off x="457200" y="277813"/>
            <a:ext cx="6019800" cy="57769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Text over Content">
    <p:spTree>
      <p:nvGrpSpPr>
        <p:cNvPr id="1" name=""/>
        <p:cNvGrpSpPr/>
        <p:nvPr/>
      </p:nvGrpSpPr>
      <p:grpSpPr>
        <a:xfrm>
          <a:off x="0" y="0"/>
          <a:ext cx="0" cy="0"/>
          <a:chOff x="0" y="0"/>
          <a:chExt cx="0" cy="0"/>
        </a:xfrm>
      </p:grpSpPr>
      <p:sp>
        <p:nvSpPr>
          <p:cNvPr id="114" name="Shape 114"/>
          <p:cNvSpPr/>
          <p:nvPr>
            <p:ph type="title"/>
          </p:nvPr>
        </p:nvSpPr>
        <p:spPr>
          <a:xfrm>
            <a:off x="609600" y="304800"/>
            <a:ext cx="7772400" cy="1143000"/>
          </a:xfrm>
          <a:prstGeom prst="rect">
            <a:avLst/>
          </a:prstGeom>
        </p:spPr>
        <p:txBody>
          <a:bodyPr/>
          <a:lstStyle/>
          <a:p>
            <a:pPr/>
            <a:r>
              <a:t>Title Text</a:t>
            </a:r>
          </a:p>
        </p:txBody>
      </p:sp>
      <p:sp>
        <p:nvSpPr>
          <p:cNvPr id="115" name="Shape 115"/>
          <p:cNvSpPr/>
          <p:nvPr>
            <p:ph type="body" sz="half" idx="1"/>
          </p:nvPr>
        </p:nvSpPr>
        <p:spPr>
          <a:xfrm>
            <a:off x="838200" y="1905000"/>
            <a:ext cx="7772400" cy="1981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hape 116"/>
          <p:cNvSpPr/>
          <p:nvPr>
            <p:ph type="sldNum" sz="quarter" idx="2"/>
          </p:nvPr>
        </p:nvSpPr>
        <p:spPr>
          <a:xfrm>
            <a:off x="8211186" y="6449062"/>
            <a:ext cx="247014" cy="2565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Text, and 2 Content">
    <p:spTree>
      <p:nvGrpSpPr>
        <p:cNvPr id="1" name=""/>
        <p:cNvGrpSpPr/>
        <p:nvPr/>
      </p:nvGrpSpPr>
      <p:grpSpPr>
        <a:xfrm>
          <a:off x="0" y="0"/>
          <a:ext cx="0" cy="0"/>
          <a:chOff x="0" y="0"/>
          <a:chExt cx="0" cy="0"/>
        </a:xfrm>
      </p:grpSpPr>
      <p:sp>
        <p:nvSpPr>
          <p:cNvPr id="123" name="Shape 123"/>
          <p:cNvSpPr/>
          <p:nvPr>
            <p:ph type="title"/>
          </p:nvPr>
        </p:nvSpPr>
        <p:spPr>
          <a:xfrm>
            <a:off x="609600" y="304800"/>
            <a:ext cx="7772400" cy="1143000"/>
          </a:xfrm>
          <a:prstGeom prst="rect">
            <a:avLst/>
          </a:prstGeom>
        </p:spPr>
        <p:txBody>
          <a:bodyPr/>
          <a:lstStyle/>
          <a:p>
            <a:pPr/>
            <a:r>
              <a:t>Title Text</a:t>
            </a:r>
          </a:p>
        </p:txBody>
      </p:sp>
      <p:sp>
        <p:nvSpPr>
          <p:cNvPr id="124" name="Shape 124"/>
          <p:cNvSpPr/>
          <p:nvPr>
            <p:ph type="body" sz="half" idx="1"/>
          </p:nvPr>
        </p:nvSpPr>
        <p:spPr>
          <a:xfrm>
            <a:off x="838200" y="1905000"/>
            <a:ext cx="3810000" cy="41148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5" name="Shape 125"/>
          <p:cNvSpPr/>
          <p:nvPr>
            <p:ph type="sldNum" sz="quarter" idx="2"/>
          </p:nvPr>
        </p:nvSpPr>
        <p:spPr>
          <a:xfrm>
            <a:off x="8211186" y="6449062"/>
            <a:ext cx="247014" cy="2565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a:r>
              <a:t>Title Text</a:t>
            </a:r>
          </a:p>
        </p:txBody>
      </p:sp>
      <p:sp>
        <p:nvSpPr>
          <p:cNvPr id="25" name="Shape 25"/>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3" name="Shape 33"/>
          <p:cNvSpPr/>
          <p:nvPr>
            <p:ph type="title"/>
          </p:nvPr>
        </p:nvSpPr>
        <p:spPr>
          <a:xfrm>
            <a:off x="722312" y="4406900"/>
            <a:ext cx="7772401" cy="1362075"/>
          </a:xfrm>
          <a:prstGeom prst="rect">
            <a:avLst/>
          </a:prstGeom>
        </p:spPr>
        <p:txBody>
          <a:bodyPr/>
          <a:lstStyle>
            <a:lvl1pPr>
              <a:defRPr b="1" cap="all" sz="4000"/>
            </a:lvl1pPr>
          </a:lstStyle>
          <a:p>
            <a:pPr/>
            <a:r>
              <a:t>Title Text</a:t>
            </a:r>
          </a:p>
        </p:txBody>
      </p:sp>
      <p:sp>
        <p:nvSpPr>
          <p:cNvPr id="34" name="Shape 34"/>
          <p:cNvSpPr/>
          <p:nvPr>
            <p:ph type="body" sz="quarter" idx="1"/>
          </p:nvPr>
        </p:nvSpPr>
        <p:spPr>
          <a:xfrm>
            <a:off x="722312" y="2906713"/>
            <a:ext cx="7772401" cy="1500189"/>
          </a:xfrm>
          <a:prstGeom prst="rect">
            <a:avLst/>
          </a:prstGeom>
        </p:spPr>
        <p:txBody>
          <a:bodyPr anchor="b"/>
          <a:lstStyle>
            <a:lvl1pPr marL="0" indent="0">
              <a:spcBef>
                <a:spcPts val="400"/>
              </a:spcBef>
              <a:buClrTx/>
              <a:buSzTx/>
              <a:buFontTx/>
              <a:buNone/>
              <a:defRPr sz="2000"/>
            </a:lvl1pPr>
            <a:lvl2pPr marL="0" indent="0">
              <a:spcBef>
                <a:spcPts val="400"/>
              </a:spcBef>
              <a:buClrTx/>
              <a:buSzTx/>
              <a:buFontTx/>
              <a:buNone/>
              <a:defRPr sz="2000"/>
            </a:lvl2pPr>
            <a:lvl3pPr marL="0" indent="0">
              <a:spcBef>
                <a:spcPts val="400"/>
              </a:spcBef>
              <a:buClrTx/>
              <a:buSzTx/>
              <a:buFontTx/>
              <a:buNone/>
              <a:defRPr sz="2000"/>
            </a:lvl3pPr>
            <a:lvl4pPr marL="0" indent="0">
              <a:spcBef>
                <a:spcPts val="400"/>
              </a:spcBef>
              <a:buClrTx/>
              <a:buSzTx/>
              <a:buFontTx/>
              <a:buNone/>
              <a:defRPr sz="2000"/>
            </a:lvl4pPr>
            <a:lvl5pPr marL="0" indent="0">
              <a:spcBef>
                <a:spcPts val="400"/>
              </a:spcBef>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p>
            <a:pPr/>
            <a:r>
              <a:t>Title Text</a:t>
            </a:r>
          </a:p>
        </p:txBody>
      </p:sp>
      <p:sp>
        <p:nvSpPr>
          <p:cNvPr id="43" name="Shape 43"/>
          <p:cNvSpPr/>
          <p:nvPr>
            <p:ph type="body" sz="half" idx="1"/>
          </p:nvPr>
        </p:nvSpPr>
        <p:spPr>
          <a:xfrm>
            <a:off x="457200" y="1524000"/>
            <a:ext cx="4038600" cy="4530725"/>
          </a:xfrm>
          <a:prstGeom prst="rect">
            <a:avLst/>
          </a:prstGeom>
        </p:spPr>
        <p:txBody>
          <a:bodyPr/>
          <a:lstStyle>
            <a:lvl1pPr>
              <a:spcBef>
                <a:spcPts val="600"/>
              </a:spcBef>
              <a:defRPr sz="2800"/>
            </a:lvl1pPr>
            <a:lvl2pPr marL="724164" indent="-379677">
              <a:spcBef>
                <a:spcPts val="600"/>
              </a:spcBef>
              <a:defRPr sz="2800"/>
            </a:lvl2pPr>
            <a:lvl3pPr marL="1162685" indent="-491173">
              <a:spcBef>
                <a:spcPts val="600"/>
              </a:spcBef>
              <a:defRPr sz="2800"/>
            </a:lvl3pPr>
            <a:lvl4pPr marL="1515357" indent="-491420">
              <a:spcBef>
                <a:spcPts val="600"/>
              </a:spcBef>
              <a:defRPr sz="2800"/>
            </a:lvl4pPr>
            <a:lvl5pPr marL="1869899" indent="-52846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1" name="Shape 51"/>
          <p:cNvSpPr/>
          <p:nvPr>
            <p:ph type="title"/>
          </p:nvPr>
        </p:nvSpPr>
        <p:spPr>
          <a:xfrm>
            <a:off x="457200" y="274638"/>
            <a:ext cx="8229600" cy="1143001"/>
          </a:xfrm>
          <a:prstGeom prst="rect">
            <a:avLst/>
          </a:prstGeom>
        </p:spPr>
        <p:txBody>
          <a:bodyPr/>
          <a:lstStyle/>
          <a:p>
            <a:pPr/>
            <a:r>
              <a:t>Title Text</a:t>
            </a:r>
          </a:p>
        </p:txBody>
      </p:sp>
      <p:sp>
        <p:nvSpPr>
          <p:cNvPr id="52" name="Shape 52"/>
          <p:cNvSpPr/>
          <p:nvPr>
            <p:ph type="body" sz="quarter" idx="1"/>
          </p:nvPr>
        </p:nvSpPr>
        <p:spPr>
          <a:xfrm>
            <a:off x="457200" y="1535112"/>
            <a:ext cx="4040188" cy="639763"/>
          </a:xfrm>
          <a:prstGeom prst="rect">
            <a:avLst/>
          </a:prstGeom>
        </p:spPr>
        <p:txBody>
          <a:bodyPr anchor="b"/>
          <a:lstStyle>
            <a:lvl1pPr marL="0" indent="0">
              <a:spcBef>
                <a:spcPts val="500"/>
              </a:spcBef>
              <a:buClrTx/>
              <a:buSzTx/>
              <a:buFontTx/>
              <a:buNone/>
              <a:defRPr b="1" sz="2400"/>
            </a:lvl1pPr>
            <a:lvl2pPr marL="0" indent="0">
              <a:spcBef>
                <a:spcPts val="500"/>
              </a:spcBef>
              <a:buClrTx/>
              <a:buSzTx/>
              <a:buFontTx/>
              <a:buNone/>
              <a:defRPr b="1" sz="2400"/>
            </a:lvl2pPr>
            <a:lvl3pPr marL="0" indent="0">
              <a:spcBef>
                <a:spcPts val="500"/>
              </a:spcBef>
              <a:buClrTx/>
              <a:buSzTx/>
              <a:buFontTx/>
              <a:buNone/>
              <a:defRPr b="1" sz="2400"/>
            </a:lvl3pPr>
            <a:lvl4pPr marL="0" indent="0">
              <a:spcBef>
                <a:spcPts val="500"/>
              </a:spcBef>
              <a:buClrTx/>
              <a:buSzTx/>
              <a:buFontTx/>
              <a:buNone/>
              <a:defRPr b="1" sz="2400"/>
            </a:lvl4pPr>
            <a:lvl5pPr marL="0" indent="0">
              <a:spcBef>
                <a:spcPts val="500"/>
              </a:spcBef>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3" name="Shape 53"/>
          <p:cNvSpPr/>
          <p:nvPr>
            <p:ph type="body" sz="quarter" idx="13"/>
          </p:nvPr>
        </p:nvSpPr>
        <p:spPr>
          <a:xfrm>
            <a:off x="4645025" y="1535111"/>
            <a:ext cx="4041775" cy="639765"/>
          </a:xfrm>
          <a:prstGeom prst="rect">
            <a:avLst/>
          </a:prstGeom>
        </p:spPr>
        <p:txBody>
          <a:bodyPr anchor="b"/>
          <a:lstStyle/>
          <a:p>
            <a:pPr/>
          </a:p>
        </p:txBody>
      </p:sp>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1" name="Shape 61"/>
          <p:cNvSpPr/>
          <p:nvPr>
            <p:ph type="title"/>
          </p:nvPr>
        </p:nvSpPr>
        <p:spPr>
          <a:prstGeom prst="rect">
            <a:avLst/>
          </a:prstGeom>
        </p:spPr>
        <p:txBody>
          <a:bodyPr/>
          <a:lstStyle/>
          <a:p>
            <a:pPr/>
            <a:r>
              <a:t>Title Text</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9" name="Shape 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6" name="Shape 76"/>
          <p:cNvSpPr/>
          <p:nvPr>
            <p:ph type="title"/>
          </p:nvPr>
        </p:nvSpPr>
        <p:spPr>
          <a:xfrm>
            <a:off x="457200" y="273050"/>
            <a:ext cx="3008315" cy="1162050"/>
          </a:xfrm>
          <a:prstGeom prst="rect">
            <a:avLst/>
          </a:prstGeom>
        </p:spPr>
        <p:txBody>
          <a:bodyPr anchor="b"/>
          <a:lstStyle>
            <a:lvl1pPr>
              <a:defRPr b="1" sz="2000"/>
            </a:lvl1pPr>
          </a:lstStyle>
          <a:p>
            <a:pPr/>
            <a:r>
              <a:t>Title Text</a:t>
            </a:r>
          </a:p>
        </p:txBody>
      </p:sp>
      <p:sp>
        <p:nvSpPr>
          <p:cNvPr id="77" name="Shape 77"/>
          <p:cNvSpPr/>
          <p:nvPr>
            <p:ph type="body" idx="1"/>
          </p:nvPr>
        </p:nvSpPr>
        <p:spPr>
          <a:xfrm>
            <a:off x="3575050" y="273050"/>
            <a:ext cx="5111750" cy="5853113"/>
          </a:xfrm>
          <a:prstGeom prst="rect">
            <a:avLst/>
          </a:prstGeom>
        </p:spPr>
        <p:txBody>
          <a:bodyPr/>
          <a:lstStyle>
            <a:lvl1pPr>
              <a:defRPr sz="3200"/>
            </a:lvl1pPr>
            <a:lvl2pPr marL="716416" indent="-371928">
              <a:defRPr sz="3200"/>
            </a:lvl2pPr>
            <a:lvl3pPr marL="1139294" indent="-467782">
              <a:defRPr sz="3200"/>
            </a:lvl3pPr>
            <a:lvl4pPr marL="1529396" indent="-505460">
              <a:defRPr sz="3200"/>
            </a:lvl4pPr>
            <a:lvl5pPr marL="1884997" indent="-543560">
              <a:defRPr sz="3200"/>
            </a:lvl5pPr>
          </a:lstStyle>
          <a:p>
            <a:pPr/>
            <a:r>
              <a:t>Body Level One</a:t>
            </a:r>
          </a:p>
          <a:p>
            <a:pPr lvl="1"/>
            <a:r>
              <a:t>Body Level Two</a:t>
            </a:r>
          </a:p>
          <a:p>
            <a:pPr lvl="2"/>
            <a:r>
              <a:t>Body Level Three</a:t>
            </a:r>
          </a:p>
          <a:p>
            <a:pPr lvl="3"/>
            <a:r>
              <a:t>Body Level Four</a:t>
            </a:r>
          </a:p>
          <a:p>
            <a:pPr lvl="4"/>
            <a:r>
              <a:t>Body Level Five</a:t>
            </a:r>
          </a:p>
        </p:txBody>
      </p:sp>
      <p:sp>
        <p:nvSpPr>
          <p:cNvPr id="78" name="Shape 78"/>
          <p:cNvSpPr/>
          <p:nvPr>
            <p:ph type="body" sz="half" idx="13"/>
          </p:nvPr>
        </p:nvSpPr>
        <p:spPr>
          <a:xfrm>
            <a:off x="457198" y="1435100"/>
            <a:ext cx="3008316" cy="4691063"/>
          </a:xfrm>
          <a:prstGeom prst="rect">
            <a:avLst/>
          </a:prstGeom>
        </p:spPr>
        <p:txBody>
          <a:bodyPr/>
          <a:lstStyle/>
          <a:p>
            <a:pPr/>
          </a:p>
        </p:txBody>
      </p:sp>
      <p:sp>
        <p:nvSpPr>
          <p:cNvPr id="79" name="Shape 7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6" name="Shape 86"/>
          <p:cNvSpPr/>
          <p:nvPr>
            <p:ph type="title"/>
          </p:nvPr>
        </p:nvSpPr>
        <p:spPr>
          <a:xfrm>
            <a:off x="1792288" y="4800600"/>
            <a:ext cx="5486402" cy="566738"/>
          </a:xfrm>
          <a:prstGeom prst="rect">
            <a:avLst/>
          </a:prstGeom>
        </p:spPr>
        <p:txBody>
          <a:bodyPr anchor="b"/>
          <a:lstStyle>
            <a:lvl1pPr>
              <a:defRPr b="1" sz="2000"/>
            </a:lvl1pPr>
          </a:lstStyle>
          <a:p>
            <a:pPr/>
            <a:r>
              <a:t>Title Text</a:t>
            </a:r>
          </a:p>
        </p:txBody>
      </p:sp>
      <p:sp>
        <p:nvSpPr>
          <p:cNvPr id="87" name="Shape 87"/>
          <p:cNvSpPr/>
          <p:nvPr>
            <p:ph type="pic" sz="half" idx="13"/>
          </p:nvPr>
        </p:nvSpPr>
        <p:spPr>
          <a:xfrm>
            <a:off x="1792288" y="612775"/>
            <a:ext cx="5486402" cy="4114800"/>
          </a:xfrm>
          <a:prstGeom prst="rect">
            <a:avLst/>
          </a:prstGeom>
        </p:spPr>
        <p:txBody>
          <a:bodyPr lIns="91439" tIns="45719" rIns="91439" bIns="45719">
            <a:noAutofit/>
          </a:bodyPr>
          <a:lstStyle/>
          <a:p>
            <a:pPr/>
          </a:p>
        </p:txBody>
      </p:sp>
      <p:sp>
        <p:nvSpPr>
          <p:cNvPr id="88" name="Shape 88"/>
          <p:cNvSpPr/>
          <p:nvPr>
            <p:ph type="body" sz="quarter" idx="1"/>
          </p:nvPr>
        </p:nvSpPr>
        <p:spPr>
          <a:xfrm>
            <a:off x="1792288" y="5367337"/>
            <a:ext cx="5486402" cy="804864"/>
          </a:xfrm>
          <a:prstGeom prst="rect">
            <a:avLst/>
          </a:prstGeom>
        </p:spPr>
        <p:txBody>
          <a:bodyPr/>
          <a:lstStyle>
            <a:lvl1pPr marL="0" indent="0">
              <a:spcBef>
                <a:spcPts val="300"/>
              </a:spcBef>
              <a:buClrTx/>
              <a:buSzTx/>
              <a:buFontTx/>
              <a:buNone/>
              <a:defRPr sz="1400"/>
            </a:lvl1pPr>
            <a:lvl2pPr marL="0" indent="0">
              <a:spcBef>
                <a:spcPts val="300"/>
              </a:spcBef>
              <a:buClrTx/>
              <a:buSzTx/>
              <a:buFontTx/>
              <a:buNone/>
              <a:defRPr sz="1400"/>
            </a:lvl2pPr>
            <a:lvl3pPr marL="0" indent="0">
              <a:spcBef>
                <a:spcPts val="300"/>
              </a:spcBef>
              <a:buClrTx/>
              <a:buSzTx/>
              <a:buFontTx/>
              <a:buNone/>
              <a:defRPr sz="1400"/>
            </a:lvl3pPr>
            <a:lvl4pPr marL="0" indent="0">
              <a:spcBef>
                <a:spcPts val="300"/>
              </a:spcBef>
              <a:buClrTx/>
              <a:buSzTx/>
              <a:buFontTx/>
              <a:buNone/>
              <a:defRPr sz="1400"/>
            </a:lvl4pPr>
            <a:lvl5pPr marL="0" indent="0">
              <a:spcBef>
                <a:spcPts val="3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9" name="Shape 8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380998" y="228599"/>
            <a:ext cx="8229602" cy="609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9050">
            <a:solidFill>
              <a:schemeClr val="accent1"/>
            </a:solidFill>
            <a:miter/>
          </a:ln>
        </p:spPr>
        <p:txBody>
          <a:bodyPr lIns="45718" tIns="45718" rIns="45718" bIns="45718"/>
          <a:lstStyle/>
          <a:p>
            <a:pPr>
              <a:defRPr>
                <a:latin typeface="Arial"/>
                <a:ea typeface="Arial"/>
                <a:cs typeface="Arial"/>
                <a:sym typeface="Arial"/>
              </a:defRPr>
            </a:pPr>
          </a:p>
        </p:txBody>
      </p:sp>
      <p:sp>
        <p:nvSpPr>
          <p:cNvPr id="3" name="Shape 3"/>
          <p:cNvSpPr/>
          <p:nvPr/>
        </p:nvSpPr>
        <p:spPr>
          <a:xfrm>
            <a:off x="457200" y="6172200"/>
            <a:ext cx="8229601" cy="0"/>
          </a:xfrm>
          <a:prstGeom prst="line">
            <a:avLst/>
          </a:prstGeom>
          <a:ln w="19050">
            <a:solidFill>
              <a:schemeClr val="accent1"/>
            </a:solidFill>
          </a:ln>
        </p:spPr>
        <p:txBody>
          <a:bodyPr lIns="45718" tIns="45718" rIns="45718" bIns="45718"/>
          <a:lstStyle/>
          <a:p>
            <a:pPr/>
          </a:p>
        </p:txBody>
      </p:sp>
      <p:sp>
        <p:nvSpPr>
          <p:cNvPr id="4" name="Shape 4"/>
          <p:cNvSpPr/>
          <p:nvPr>
            <p:ph type="title"/>
          </p:nvPr>
        </p:nvSpPr>
        <p:spPr>
          <a:xfrm>
            <a:off x="457200" y="277813"/>
            <a:ext cx="8229600" cy="94138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5" name="Shape 5"/>
          <p:cNvSpPr/>
          <p:nvPr>
            <p:ph type="body" idx="1"/>
          </p:nvPr>
        </p:nvSpPr>
        <p:spPr>
          <a:xfrm>
            <a:off x="457200" y="1295400"/>
            <a:ext cx="8229600" cy="47593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8439786" y="6444299"/>
            <a:ext cx="247014" cy="256539"/>
          </a:xfrm>
          <a:prstGeom prst="rect">
            <a:avLst/>
          </a:prstGeom>
          <a:ln w="12700">
            <a:miter lim="400000"/>
          </a:ln>
        </p:spPr>
        <p:txBody>
          <a:bodyPr wrap="none" lIns="45718" tIns="45718" rIns="45718" bIns="45718" anchor="b">
            <a:spAutoFit/>
          </a:bodyPr>
          <a:lstStyle>
            <a:lvl1pPr algn="r">
              <a:defRPr sz="1200">
                <a:latin typeface="Garamond"/>
                <a:ea typeface="Garamond"/>
                <a:cs typeface="Garamond"/>
                <a:sym typeface="Garamon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200" u="none">
          <a:ln>
            <a:noFill/>
          </a:ln>
          <a:solidFill>
            <a:srgbClr val="820000"/>
          </a:solidFill>
          <a:uFillTx/>
          <a:latin typeface="Garamond"/>
          <a:ea typeface="Garamond"/>
          <a:cs typeface="Garamond"/>
          <a:sym typeface="Garamond"/>
        </a:defRPr>
      </a:lvl1pPr>
      <a:lvl2pPr marL="0" marR="0" indent="0" algn="l" defTabSz="914400" rtl="0" latinLnBrk="0">
        <a:lnSpc>
          <a:spcPct val="100000"/>
        </a:lnSpc>
        <a:spcBef>
          <a:spcPts val="0"/>
        </a:spcBef>
        <a:spcAft>
          <a:spcPts val="0"/>
        </a:spcAft>
        <a:buClrTx/>
        <a:buSzTx/>
        <a:buFontTx/>
        <a:buNone/>
        <a:tabLst/>
        <a:defRPr b="0" baseline="0" cap="none" i="0" spc="0" strike="noStrike" sz="4200" u="none">
          <a:ln>
            <a:noFill/>
          </a:ln>
          <a:solidFill>
            <a:srgbClr val="820000"/>
          </a:solidFill>
          <a:uFillTx/>
          <a:latin typeface="Garamond"/>
          <a:ea typeface="Garamond"/>
          <a:cs typeface="Garamond"/>
          <a:sym typeface="Garamond"/>
        </a:defRPr>
      </a:lvl2pPr>
      <a:lvl3pPr marL="0" marR="0" indent="0" algn="l" defTabSz="914400" rtl="0" latinLnBrk="0">
        <a:lnSpc>
          <a:spcPct val="100000"/>
        </a:lnSpc>
        <a:spcBef>
          <a:spcPts val="0"/>
        </a:spcBef>
        <a:spcAft>
          <a:spcPts val="0"/>
        </a:spcAft>
        <a:buClrTx/>
        <a:buSzTx/>
        <a:buFontTx/>
        <a:buNone/>
        <a:tabLst/>
        <a:defRPr b="0" baseline="0" cap="none" i="0" spc="0" strike="noStrike" sz="4200" u="none">
          <a:ln>
            <a:noFill/>
          </a:ln>
          <a:solidFill>
            <a:srgbClr val="820000"/>
          </a:solidFill>
          <a:uFillTx/>
          <a:latin typeface="Garamond"/>
          <a:ea typeface="Garamond"/>
          <a:cs typeface="Garamond"/>
          <a:sym typeface="Garamond"/>
        </a:defRPr>
      </a:lvl3pPr>
      <a:lvl4pPr marL="0" marR="0" indent="0" algn="l" defTabSz="914400" rtl="0" latinLnBrk="0">
        <a:lnSpc>
          <a:spcPct val="100000"/>
        </a:lnSpc>
        <a:spcBef>
          <a:spcPts val="0"/>
        </a:spcBef>
        <a:spcAft>
          <a:spcPts val="0"/>
        </a:spcAft>
        <a:buClrTx/>
        <a:buSzTx/>
        <a:buFontTx/>
        <a:buNone/>
        <a:tabLst/>
        <a:defRPr b="0" baseline="0" cap="none" i="0" spc="0" strike="noStrike" sz="4200" u="none">
          <a:ln>
            <a:noFill/>
          </a:ln>
          <a:solidFill>
            <a:srgbClr val="820000"/>
          </a:solidFill>
          <a:uFillTx/>
          <a:latin typeface="Garamond"/>
          <a:ea typeface="Garamond"/>
          <a:cs typeface="Garamond"/>
          <a:sym typeface="Garamond"/>
        </a:defRPr>
      </a:lvl4pPr>
      <a:lvl5pPr marL="0" marR="0" indent="0" algn="l" defTabSz="914400" rtl="0" latinLnBrk="0">
        <a:lnSpc>
          <a:spcPct val="100000"/>
        </a:lnSpc>
        <a:spcBef>
          <a:spcPts val="0"/>
        </a:spcBef>
        <a:spcAft>
          <a:spcPts val="0"/>
        </a:spcAft>
        <a:buClrTx/>
        <a:buSzTx/>
        <a:buFontTx/>
        <a:buNone/>
        <a:tabLst/>
        <a:defRPr b="0" baseline="0" cap="none" i="0" spc="0" strike="noStrike" sz="4200" u="none">
          <a:ln>
            <a:noFill/>
          </a:ln>
          <a:solidFill>
            <a:srgbClr val="820000"/>
          </a:solidFill>
          <a:uFillTx/>
          <a:latin typeface="Garamond"/>
          <a:ea typeface="Garamond"/>
          <a:cs typeface="Garamond"/>
          <a:sym typeface="Garamond"/>
        </a:defRPr>
      </a:lvl5pPr>
      <a:lvl6pPr marL="0" marR="0" indent="0" algn="l" defTabSz="914400" rtl="0" latinLnBrk="0">
        <a:lnSpc>
          <a:spcPct val="100000"/>
        </a:lnSpc>
        <a:spcBef>
          <a:spcPts val="0"/>
        </a:spcBef>
        <a:spcAft>
          <a:spcPts val="0"/>
        </a:spcAft>
        <a:buClrTx/>
        <a:buSzTx/>
        <a:buFontTx/>
        <a:buNone/>
        <a:tabLst/>
        <a:defRPr b="0" baseline="0" cap="none" i="0" spc="0" strike="noStrike" sz="4200" u="none">
          <a:ln>
            <a:noFill/>
          </a:ln>
          <a:solidFill>
            <a:srgbClr val="820000"/>
          </a:solidFill>
          <a:uFillTx/>
          <a:latin typeface="Garamond"/>
          <a:ea typeface="Garamond"/>
          <a:cs typeface="Garamond"/>
          <a:sym typeface="Garamond"/>
        </a:defRPr>
      </a:lvl6pPr>
      <a:lvl7pPr marL="0" marR="0" indent="0" algn="l" defTabSz="914400" rtl="0" latinLnBrk="0">
        <a:lnSpc>
          <a:spcPct val="100000"/>
        </a:lnSpc>
        <a:spcBef>
          <a:spcPts val="0"/>
        </a:spcBef>
        <a:spcAft>
          <a:spcPts val="0"/>
        </a:spcAft>
        <a:buClrTx/>
        <a:buSzTx/>
        <a:buFontTx/>
        <a:buNone/>
        <a:tabLst/>
        <a:defRPr b="0" baseline="0" cap="none" i="0" spc="0" strike="noStrike" sz="4200" u="none">
          <a:ln>
            <a:noFill/>
          </a:ln>
          <a:solidFill>
            <a:srgbClr val="820000"/>
          </a:solidFill>
          <a:uFillTx/>
          <a:latin typeface="Garamond"/>
          <a:ea typeface="Garamond"/>
          <a:cs typeface="Garamond"/>
          <a:sym typeface="Garamond"/>
        </a:defRPr>
      </a:lvl7pPr>
      <a:lvl8pPr marL="0" marR="0" indent="0" algn="l" defTabSz="914400" rtl="0" latinLnBrk="0">
        <a:lnSpc>
          <a:spcPct val="100000"/>
        </a:lnSpc>
        <a:spcBef>
          <a:spcPts val="0"/>
        </a:spcBef>
        <a:spcAft>
          <a:spcPts val="0"/>
        </a:spcAft>
        <a:buClrTx/>
        <a:buSzTx/>
        <a:buFontTx/>
        <a:buNone/>
        <a:tabLst/>
        <a:defRPr b="0" baseline="0" cap="none" i="0" spc="0" strike="noStrike" sz="4200" u="none">
          <a:ln>
            <a:noFill/>
          </a:ln>
          <a:solidFill>
            <a:srgbClr val="820000"/>
          </a:solidFill>
          <a:uFillTx/>
          <a:latin typeface="Garamond"/>
          <a:ea typeface="Garamond"/>
          <a:cs typeface="Garamond"/>
          <a:sym typeface="Garamond"/>
        </a:defRPr>
      </a:lvl8pPr>
      <a:lvl9pPr marL="0" marR="0" indent="0" algn="l" defTabSz="914400" rtl="0" latinLnBrk="0">
        <a:lnSpc>
          <a:spcPct val="100000"/>
        </a:lnSpc>
        <a:spcBef>
          <a:spcPts val="0"/>
        </a:spcBef>
        <a:spcAft>
          <a:spcPts val="0"/>
        </a:spcAft>
        <a:buClrTx/>
        <a:buSzTx/>
        <a:buFontTx/>
        <a:buNone/>
        <a:tabLst/>
        <a:defRPr b="0" baseline="0" cap="none" i="0" spc="0" strike="noStrike" sz="4200" u="none">
          <a:ln>
            <a:noFill/>
          </a:ln>
          <a:solidFill>
            <a:srgbClr val="820000"/>
          </a:solidFill>
          <a:uFillTx/>
          <a:latin typeface="Garamond"/>
          <a:ea typeface="Garamond"/>
          <a:cs typeface="Garamond"/>
          <a:sym typeface="Garamond"/>
        </a:defRPr>
      </a:lvl9pPr>
    </p:titleStyle>
    <p:bodyStyle>
      <a:lvl1pPr marL="342900" marR="0" indent="-342900" algn="l" defTabSz="914400" rtl="0" latinLnBrk="0">
        <a:lnSpc>
          <a:spcPct val="100000"/>
        </a:lnSpc>
        <a:spcBef>
          <a:spcPts val="700"/>
        </a:spcBef>
        <a:spcAft>
          <a:spcPts val="0"/>
        </a:spcAft>
        <a:buClr>
          <a:schemeClr val="accent1"/>
        </a:buClr>
        <a:buSzPct val="65000"/>
        <a:buFont typeface="Wingdings"/>
        <a:buChar char="■"/>
        <a:tabLst/>
        <a:defRPr b="0" baseline="0" cap="none" i="0" spc="0" strike="noStrike" sz="3000" u="none">
          <a:ln>
            <a:noFill/>
          </a:ln>
          <a:solidFill>
            <a:srgbClr val="333333"/>
          </a:solidFill>
          <a:uFillTx/>
          <a:latin typeface="Arial"/>
          <a:ea typeface="Arial"/>
          <a:cs typeface="Arial"/>
          <a:sym typeface="Arial"/>
        </a:defRPr>
      </a:lvl1pPr>
      <a:lvl2pPr marL="719992" marR="0" indent="-375505" algn="l" defTabSz="914400" rtl="0" latinLnBrk="0">
        <a:lnSpc>
          <a:spcPct val="100000"/>
        </a:lnSpc>
        <a:spcBef>
          <a:spcPts val="700"/>
        </a:spcBef>
        <a:spcAft>
          <a:spcPts val="0"/>
        </a:spcAft>
        <a:buClr>
          <a:schemeClr val="accent1"/>
        </a:buClr>
        <a:buSzPct val="60000"/>
        <a:buFont typeface="Wingdings"/>
        <a:buChar char="❑"/>
        <a:tabLst/>
        <a:defRPr b="0" baseline="0" cap="none" i="0" spc="0" strike="noStrike" sz="3000" u="none">
          <a:ln>
            <a:noFill/>
          </a:ln>
          <a:solidFill>
            <a:srgbClr val="333333"/>
          </a:solidFill>
          <a:uFillTx/>
          <a:latin typeface="Arial"/>
          <a:ea typeface="Arial"/>
          <a:cs typeface="Arial"/>
          <a:sym typeface="Arial"/>
        </a:defRPr>
      </a:lvl2pPr>
      <a:lvl3pPr marL="1149926" marR="0" indent="-478414" algn="l" defTabSz="914400" rtl="0" latinLnBrk="0">
        <a:lnSpc>
          <a:spcPct val="100000"/>
        </a:lnSpc>
        <a:spcBef>
          <a:spcPts val="700"/>
        </a:spcBef>
        <a:spcAft>
          <a:spcPts val="0"/>
        </a:spcAft>
        <a:buClr>
          <a:schemeClr val="accent1"/>
        </a:buClr>
        <a:buSzPct val="65000"/>
        <a:buFont typeface="Wingdings"/>
        <a:buChar char="■"/>
        <a:tabLst/>
        <a:defRPr b="0" baseline="0" cap="none" i="0" spc="0" strike="noStrike" sz="3000" u="none">
          <a:ln>
            <a:noFill/>
          </a:ln>
          <a:solidFill>
            <a:srgbClr val="333333"/>
          </a:solidFill>
          <a:uFillTx/>
          <a:latin typeface="Arial"/>
          <a:ea typeface="Arial"/>
          <a:cs typeface="Arial"/>
          <a:sym typeface="Arial"/>
        </a:defRPr>
      </a:lvl3pPr>
      <a:lvl4pPr marL="1497805" marR="0" indent="-473869" algn="l" defTabSz="914400" rtl="0" latinLnBrk="0">
        <a:lnSpc>
          <a:spcPct val="100000"/>
        </a:lnSpc>
        <a:spcBef>
          <a:spcPts val="700"/>
        </a:spcBef>
        <a:spcAft>
          <a:spcPts val="0"/>
        </a:spcAft>
        <a:buClr>
          <a:schemeClr val="accent1"/>
        </a:buClr>
        <a:buSzPct val="70000"/>
        <a:buFont typeface="Wingdings"/>
        <a:buChar char="❑"/>
        <a:tabLst/>
        <a:defRPr b="0" baseline="0" cap="none" i="0" spc="0" strike="noStrike" sz="3000" u="none">
          <a:ln>
            <a:noFill/>
          </a:ln>
          <a:solidFill>
            <a:srgbClr val="333333"/>
          </a:solidFill>
          <a:uFillTx/>
          <a:latin typeface="Arial"/>
          <a:ea typeface="Arial"/>
          <a:cs typeface="Arial"/>
          <a:sym typeface="Arial"/>
        </a:defRPr>
      </a:lvl4pPr>
      <a:lvl5pPr marL="1851025" marR="0" indent="-509587" algn="l" defTabSz="914400" rtl="0" latinLnBrk="0">
        <a:lnSpc>
          <a:spcPct val="100000"/>
        </a:lnSpc>
        <a:spcBef>
          <a:spcPts val="700"/>
        </a:spcBef>
        <a:spcAft>
          <a:spcPts val="0"/>
        </a:spcAft>
        <a:buClr>
          <a:schemeClr val="accent1"/>
        </a:buClr>
        <a:buSzPct val="75000"/>
        <a:buFont typeface="Wingdings"/>
        <a:buChar char="▪"/>
        <a:tabLst/>
        <a:defRPr b="0" baseline="0" cap="none" i="0" spc="0" strike="noStrike" sz="3000" u="none">
          <a:ln>
            <a:noFill/>
          </a:ln>
          <a:solidFill>
            <a:srgbClr val="333333"/>
          </a:solidFill>
          <a:uFillTx/>
          <a:latin typeface="Arial"/>
          <a:ea typeface="Arial"/>
          <a:cs typeface="Arial"/>
          <a:sym typeface="Arial"/>
        </a:defRPr>
      </a:lvl5pPr>
      <a:lvl6pPr marL="2308225" marR="0" indent="-509587" algn="l" defTabSz="914400" rtl="0" latinLnBrk="0">
        <a:lnSpc>
          <a:spcPct val="100000"/>
        </a:lnSpc>
        <a:spcBef>
          <a:spcPts val="700"/>
        </a:spcBef>
        <a:spcAft>
          <a:spcPts val="0"/>
        </a:spcAft>
        <a:buClr>
          <a:schemeClr val="accent1"/>
        </a:buClr>
        <a:buSzPct val="75000"/>
        <a:buFont typeface="Wingdings"/>
        <a:buChar char="▪"/>
        <a:tabLst/>
        <a:defRPr b="0" baseline="0" cap="none" i="0" spc="0" strike="noStrike" sz="3000" u="none">
          <a:ln>
            <a:noFill/>
          </a:ln>
          <a:solidFill>
            <a:srgbClr val="333333"/>
          </a:solidFill>
          <a:uFillTx/>
          <a:latin typeface="Arial"/>
          <a:ea typeface="Arial"/>
          <a:cs typeface="Arial"/>
          <a:sym typeface="Arial"/>
        </a:defRPr>
      </a:lvl6pPr>
      <a:lvl7pPr marL="2765425" marR="0" indent="-509587" algn="l" defTabSz="914400" rtl="0" latinLnBrk="0">
        <a:lnSpc>
          <a:spcPct val="100000"/>
        </a:lnSpc>
        <a:spcBef>
          <a:spcPts val="700"/>
        </a:spcBef>
        <a:spcAft>
          <a:spcPts val="0"/>
        </a:spcAft>
        <a:buClr>
          <a:schemeClr val="accent1"/>
        </a:buClr>
        <a:buSzPct val="75000"/>
        <a:buFont typeface="Wingdings"/>
        <a:buChar char="▪"/>
        <a:tabLst/>
        <a:defRPr b="0" baseline="0" cap="none" i="0" spc="0" strike="noStrike" sz="3000" u="none">
          <a:ln>
            <a:noFill/>
          </a:ln>
          <a:solidFill>
            <a:srgbClr val="333333"/>
          </a:solidFill>
          <a:uFillTx/>
          <a:latin typeface="Arial"/>
          <a:ea typeface="Arial"/>
          <a:cs typeface="Arial"/>
          <a:sym typeface="Arial"/>
        </a:defRPr>
      </a:lvl7pPr>
      <a:lvl8pPr marL="3222625" marR="0" indent="-509587" algn="l" defTabSz="914400" rtl="0" latinLnBrk="0">
        <a:lnSpc>
          <a:spcPct val="100000"/>
        </a:lnSpc>
        <a:spcBef>
          <a:spcPts val="700"/>
        </a:spcBef>
        <a:spcAft>
          <a:spcPts val="0"/>
        </a:spcAft>
        <a:buClr>
          <a:schemeClr val="accent1"/>
        </a:buClr>
        <a:buSzPct val="75000"/>
        <a:buFont typeface="Wingdings"/>
        <a:buChar char="▪"/>
        <a:tabLst/>
        <a:defRPr b="0" baseline="0" cap="none" i="0" spc="0" strike="noStrike" sz="3000" u="none">
          <a:ln>
            <a:noFill/>
          </a:ln>
          <a:solidFill>
            <a:srgbClr val="333333"/>
          </a:solidFill>
          <a:uFillTx/>
          <a:latin typeface="Arial"/>
          <a:ea typeface="Arial"/>
          <a:cs typeface="Arial"/>
          <a:sym typeface="Arial"/>
        </a:defRPr>
      </a:lvl8pPr>
      <a:lvl9pPr marL="3679825" marR="0" indent="-509587" algn="l" defTabSz="914400" rtl="0" latinLnBrk="0">
        <a:lnSpc>
          <a:spcPct val="100000"/>
        </a:lnSpc>
        <a:spcBef>
          <a:spcPts val="700"/>
        </a:spcBef>
        <a:spcAft>
          <a:spcPts val="0"/>
        </a:spcAft>
        <a:buClr>
          <a:schemeClr val="accent1"/>
        </a:buClr>
        <a:buSzPct val="75000"/>
        <a:buFont typeface="Wingdings"/>
        <a:buChar char="▪"/>
        <a:tabLst/>
        <a:defRPr b="0" baseline="0" cap="none" i="0" spc="0" strike="noStrike" sz="3000" u="none">
          <a:ln>
            <a:noFill/>
          </a:ln>
          <a:solidFill>
            <a:srgbClr val="333333"/>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aramond"/>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Binary Search Trees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xfrm>
            <a:off x="457200" y="277813"/>
            <a:ext cx="8229600" cy="941389"/>
          </a:xfrm>
          <a:prstGeom prst="rect">
            <a:avLst/>
          </a:prstGeom>
        </p:spPr>
        <p:txBody>
          <a:bodyPr/>
          <a:lstStyle/>
          <a:p>
            <a:pPr/>
            <a:r>
              <a:t>Constructing a BST</a:t>
            </a:r>
          </a:p>
        </p:txBody>
      </p:sp>
      <p:sp>
        <p:nvSpPr>
          <p:cNvPr id="262" name="Shape 262"/>
          <p:cNvSpPr/>
          <p:nvPr>
            <p:ph type="body" idx="1"/>
          </p:nvPr>
        </p:nvSpPr>
        <p:spPr>
          <a:prstGeom prst="rect">
            <a:avLst/>
          </a:prstGeom>
        </p:spPr>
        <p:txBody>
          <a:bodyPr/>
          <a:lstStyle/>
          <a:p>
            <a:pPr/>
            <a:r>
              <a:t>[15,6,18,3,7,17,20,2,4,13,9]</a:t>
            </a:r>
          </a:p>
        </p:txBody>
      </p:sp>
      <p:grpSp>
        <p:nvGrpSpPr>
          <p:cNvPr id="265" name="Group 265"/>
          <p:cNvGrpSpPr/>
          <p:nvPr/>
        </p:nvGrpSpPr>
        <p:grpSpPr>
          <a:xfrm>
            <a:off x="3906837" y="1955799"/>
            <a:ext cx="514451" cy="485232"/>
            <a:chOff x="0" y="0"/>
            <a:chExt cx="514449" cy="485230"/>
          </a:xfrm>
        </p:grpSpPr>
        <p:sp>
          <p:nvSpPr>
            <p:cNvPr id="263" name="Shape 26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64" name="Shape 26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268" name="Group 268"/>
          <p:cNvGrpSpPr/>
          <p:nvPr/>
        </p:nvGrpSpPr>
        <p:grpSpPr>
          <a:xfrm>
            <a:off x="2842443" y="2793999"/>
            <a:ext cx="514451" cy="485232"/>
            <a:chOff x="0" y="0"/>
            <a:chExt cx="514449" cy="485230"/>
          </a:xfrm>
        </p:grpSpPr>
        <p:sp>
          <p:nvSpPr>
            <p:cNvPr id="266" name="Shape 26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67" name="Shape 26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269" name="Shape 269"/>
          <p:cNvSpPr/>
          <p:nvPr/>
        </p:nvSpPr>
        <p:spPr>
          <a:xfrm flipV="1">
            <a:off x="3251199" y="2367733"/>
            <a:ext cx="743638" cy="48976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272" name="Group 272"/>
          <p:cNvGrpSpPr/>
          <p:nvPr/>
        </p:nvGrpSpPr>
        <p:grpSpPr>
          <a:xfrm>
            <a:off x="4647807" y="2590799"/>
            <a:ext cx="514450" cy="485232"/>
            <a:chOff x="0" y="0"/>
            <a:chExt cx="514449" cy="485230"/>
          </a:xfrm>
        </p:grpSpPr>
        <p:sp>
          <p:nvSpPr>
            <p:cNvPr id="270" name="Shape 270"/>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1" name="Shape 27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273" name="Shape 273"/>
          <p:cNvSpPr/>
          <p:nvPr/>
        </p:nvSpPr>
        <p:spPr>
          <a:xfrm flipH="1" flipV="1">
            <a:off x="4394329" y="2283884"/>
            <a:ext cx="355343"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276" name="Group 276"/>
          <p:cNvGrpSpPr/>
          <p:nvPr/>
        </p:nvGrpSpPr>
        <p:grpSpPr>
          <a:xfrm>
            <a:off x="2312378" y="3475821"/>
            <a:ext cx="514453" cy="485231"/>
            <a:chOff x="0" y="0"/>
            <a:chExt cx="514452" cy="485230"/>
          </a:xfrm>
        </p:grpSpPr>
        <p:sp>
          <p:nvSpPr>
            <p:cNvPr id="274" name="Shape 274"/>
            <p:cNvSpPr/>
            <p:nvPr/>
          </p:nvSpPr>
          <p:spPr>
            <a:xfrm>
              <a:off x="-1" y="-1"/>
              <a:ext cx="514454"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5" name="Shape 275"/>
            <p:cNvSpPr/>
            <p:nvPr/>
          </p:nvSpPr>
          <p:spPr>
            <a:xfrm>
              <a:off x="75339" y="71059"/>
              <a:ext cx="363773"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277" name="Shape 277"/>
          <p:cNvSpPr/>
          <p:nvPr/>
        </p:nvSpPr>
        <p:spPr>
          <a:xfrm flipV="1">
            <a:off x="2526006" y="3183065"/>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280" name="Group 280"/>
          <p:cNvGrpSpPr/>
          <p:nvPr/>
        </p:nvGrpSpPr>
        <p:grpSpPr>
          <a:xfrm>
            <a:off x="3365793" y="3564721"/>
            <a:ext cx="514451" cy="485231"/>
            <a:chOff x="0" y="0"/>
            <a:chExt cx="514449" cy="485230"/>
          </a:xfrm>
        </p:grpSpPr>
        <p:sp>
          <p:nvSpPr>
            <p:cNvPr id="278" name="Shape 278"/>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79" name="Shape 27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281" name="Shape 281"/>
          <p:cNvSpPr/>
          <p:nvPr/>
        </p:nvSpPr>
        <p:spPr>
          <a:xfrm flipH="1" flipV="1">
            <a:off x="3325085" y="3195765"/>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284" name="Group 284"/>
          <p:cNvGrpSpPr/>
          <p:nvPr/>
        </p:nvGrpSpPr>
        <p:grpSpPr>
          <a:xfrm>
            <a:off x="4176762" y="3407047"/>
            <a:ext cx="514451" cy="485233"/>
            <a:chOff x="0" y="0"/>
            <a:chExt cx="514449" cy="485232"/>
          </a:xfrm>
        </p:grpSpPr>
        <p:sp>
          <p:nvSpPr>
            <p:cNvPr id="282" name="Shape 282"/>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83" name="Shape 28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285" name="Shape 285"/>
          <p:cNvSpPr/>
          <p:nvPr/>
        </p:nvSpPr>
        <p:spPr>
          <a:xfrm flipV="1">
            <a:off x="4546206" y="3082380"/>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title"/>
          </p:nvPr>
        </p:nvSpPr>
        <p:spPr>
          <a:xfrm>
            <a:off x="457200" y="277813"/>
            <a:ext cx="8229600" cy="941389"/>
          </a:xfrm>
          <a:prstGeom prst="rect">
            <a:avLst/>
          </a:prstGeom>
        </p:spPr>
        <p:txBody>
          <a:bodyPr/>
          <a:lstStyle/>
          <a:p>
            <a:pPr/>
            <a:r>
              <a:t>Constructing a BST</a:t>
            </a:r>
          </a:p>
        </p:txBody>
      </p:sp>
      <p:sp>
        <p:nvSpPr>
          <p:cNvPr id="288" name="Shape 288"/>
          <p:cNvSpPr/>
          <p:nvPr>
            <p:ph type="body" idx="1"/>
          </p:nvPr>
        </p:nvSpPr>
        <p:spPr>
          <a:prstGeom prst="rect">
            <a:avLst/>
          </a:prstGeom>
        </p:spPr>
        <p:txBody>
          <a:bodyPr/>
          <a:lstStyle/>
          <a:p>
            <a:pPr/>
            <a:r>
              <a:t>[15,6,18,3,7,17,20,2,4,13,9]</a:t>
            </a:r>
          </a:p>
        </p:txBody>
      </p:sp>
      <p:grpSp>
        <p:nvGrpSpPr>
          <p:cNvPr id="291" name="Group 291"/>
          <p:cNvGrpSpPr/>
          <p:nvPr/>
        </p:nvGrpSpPr>
        <p:grpSpPr>
          <a:xfrm>
            <a:off x="3906837" y="1955799"/>
            <a:ext cx="514451" cy="485232"/>
            <a:chOff x="0" y="0"/>
            <a:chExt cx="514449" cy="485230"/>
          </a:xfrm>
        </p:grpSpPr>
        <p:sp>
          <p:nvSpPr>
            <p:cNvPr id="289" name="Shape 28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90" name="Shape 29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294" name="Group 294"/>
          <p:cNvGrpSpPr/>
          <p:nvPr/>
        </p:nvGrpSpPr>
        <p:grpSpPr>
          <a:xfrm>
            <a:off x="2842443" y="2793999"/>
            <a:ext cx="514451" cy="485232"/>
            <a:chOff x="0" y="0"/>
            <a:chExt cx="514449" cy="485230"/>
          </a:xfrm>
        </p:grpSpPr>
        <p:sp>
          <p:nvSpPr>
            <p:cNvPr id="292" name="Shape 29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93" name="Shape 29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295" name="Shape 295"/>
          <p:cNvSpPr/>
          <p:nvPr/>
        </p:nvSpPr>
        <p:spPr>
          <a:xfrm flipV="1">
            <a:off x="3251199" y="2367733"/>
            <a:ext cx="743638" cy="48976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298" name="Group 298"/>
          <p:cNvGrpSpPr/>
          <p:nvPr/>
        </p:nvGrpSpPr>
        <p:grpSpPr>
          <a:xfrm>
            <a:off x="4647807" y="2590799"/>
            <a:ext cx="514450" cy="485232"/>
            <a:chOff x="0" y="0"/>
            <a:chExt cx="514449" cy="485230"/>
          </a:xfrm>
        </p:grpSpPr>
        <p:sp>
          <p:nvSpPr>
            <p:cNvPr id="296" name="Shape 29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97" name="Shape 29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299" name="Shape 299"/>
          <p:cNvSpPr/>
          <p:nvPr/>
        </p:nvSpPr>
        <p:spPr>
          <a:xfrm flipH="1" flipV="1">
            <a:off x="4394329" y="2283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02" name="Group 302"/>
          <p:cNvGrpSpPr/>
          <p:nvPr/>
        </p:nvGrpSpPr>
        <p:grpSpPr>
          <a:xfrm>
            <a:off x="2312379" y="3475821"/>
            <a:ext cx="514451" cy="485231"/>
            <a:chOff x="0" y="0"/>
            <a:chExt cx="514449" cy="485230"/>
          </a:xfrm>
        </p:grpSpPr>
        <p:sp>
          <p:nvSpPr>
            <p:cNvPr id="300" name="Shape 300"/>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1" name="Shape 30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303" name="Shape 303"/>
          <p:cNvSpPr/>
          <p:nvPr/>
        </p:nvSpPr>
        <p:spPr>
          <a:xfrm flipV="1">
            <a:off x="2526006" y="3183065"/>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06" name="Group 306"/>
          <p:cNvGrpSpPr/>
          <p:nvPr/>
        </p:nvGrpSpPr>
        <p:grpSpPr>
          <a:xfrm>
            <a:off x="3365793" y="3564721"/>
            <a:ext cx="514451" cy="485231"/>
            <a:chOff x="0" y="0"/>
            <a:chExt cx="514449" cy="485230"/>
          </a:xfrm>
        </p:grpSpPr>
        <p:sp>
          <p:nvSpPr>
            <p:cNvPr id="304" name="Shape 30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5" name="Shape 30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307" name="Shape 307"/>
          <p:cNvSpPr/>
          <p:nvPr/>
        </p:nvSpPr>
        <p:spPr>
          <a:xfrm flipH="1" flipV="1">
            <a:off x="3325085" y="3195765"/>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10" name="Group 310"/>
          <p:cNvGrpSpPr/>
          <p:nvPr/>
        </p:nvGrpSpPr>
        <p:grpSpPr>
          <a:xfrm>
            <a:off x="4176762" y="3407047"/>
            <a:ext cx="514451" cy="485233"/>
            <a:chOff x="0" y="0"/>
            <a:chExt cx="514449" cy="485232"/>
          </a:xfrm>
        </p:grpSpPr>
        <p:sp>
          <p:nvSpPr>
            <p:cNvPr id="308" name="Shape 308"/>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09" name="Shape 30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311" name="Shape 311"/>
          <p:cNvSpPr/>
          <p:nvPr/>
        </p:nvSpPr>
        <p:spPr>
          <a:xfrm flipV="1">
            <a:off x="4546206" y="3082380"/>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14" name="Group 314"/>
          <p:cNvGrpSpPr/>
          <p:nvPr/>
        </p:nvGrpSpPr>
        <p:grpSpPr>
          <a:xfrm>
            <a:off x="5118393" y="3369002"/>
            <a:ext cx="514451" cy="485231"/>
            <a:chOff x="0" y="0"/>
            <a:chExt cx="514449" cy="485230"/>
          </a:xfrm>
        </p:grpSpPr>
        <p:sp>
          <p:nvSpPr>
            <p:cNvPr id="312" name="Shape 31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13" name="Shape 31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315" name="Shape 315"/>
          <p:cNvSpPr/>
          <p:nvPr/>
        </p:nvSpPr>
        <p:spPr>
          <a:xfrm flipH="1" flipV="1">
            <a:off x="5077685" y="3000046"/>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title"/>
          </p:nvPr>
        </p:nvSpPr>
        <p:spPr>
          <a:xfrm>
            <a:off x="457200" y="277813"/>
            <a:ext cx="8229600" cy="941389"/>
          </a:xfrm>
          <a:prstGeom prst="rect">
            <a:avLst/>
          </a:prstGeom>
        </p:spPr>
        <p:txBody>
          <a:bodyPr/>
          <a:lstStyle/>
          <a:p>
            <a:pPr/>
            <a:r>
              <a:t>Constructing a BST</a:t>
            </a:r>
          </a:p>
        </p:txBody>
      </p:sp>
      <p:sp>
        <p:nvSpPr>
          <p:cNvPr id="318" name="Shape 318"/>
          <p:cNvSpPr/>
          <p:nvPr>
            <p:ph type="body" idx="1"/>
          </p:nvPr>
        </p:nvSpPr>
        <p:spPr>
          <a:prstGeom prst="rect">
            <a:avLst/>
          </a:prstGeom>
        </p:spPr>
        <p:txBody>
          <a:bodyPr/>
          <a:lstStyle/>
          <a:p>
            <a:pPr/>
            <a:r>
              <a:t>[15,6,18,3,7,17,20,2,4,13,9]</a:t>
            </a:r>
          </a:p>
        </p:txBody>
      </p:sp>
      <p:grpSp>
        <p:nvGrpSpPr>
          <p:cNvPr id="321" name="Group 321"/>
          <p:cNvGrpSpPr/>
          <p:nvPr/>
        </p:nvGrpSpPr>
        <p:grpSpPr>
          <a:xfrm>
            <a:off x="3906837" y="1955799"/>
            <a:ext cx="514451" cy="485232"/>
            <a:chOff x="0" y="0"/>
            <a:chExt cx="514449" cy="485230"/>
          </a:xfrm>
        </p:grpSpPr>
        <p:sp>
          <p:nvSpPr>
            <p:cNvPr id="319" name="Shape 31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20" name="Shape 32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324" name="Group 324"/>
          <p:cNvGrpSpPr/>
          <p:nvPr/>
        </p:nvGrpSpPr>
        <p:grpSpPr>
          <a:xfrm>
            <a:off x="2842443" y="2793999"/>
            <a:ext cx="514451" cy="485232"/>
            <a:chOff x="0" y="0"/>
            <a:chExt cx="514449" cy="485230"/>
          </a:xfrm>
        </p:grpSpPr>
        <p:sp>
          <p:nvSpPr>
            <p:cNvPr id="322" name="Shape 32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23" name="Shape 32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325" name="Shape 325"/>
          <p:cNvSpPr/>
          <p:nvPr/>
        </p:nvSpPr>
        <p:spPr>
          <a:xfrm flipV="1">
            <a:off x="3251199" y="2367733"/>
            <a:ext cx="743638" cy="48976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28" name="Group 328"/>
          <p:cNvGrpSpPr/>
          <p:nvPr/>
        </p:nvGrpSpPr>
        <p:grpSpPr>
          <a:xfrm>
            <a:off x="4647807" y="2590799"/>
            <a:ext cx="514450" cy="485232"/>
            <a:chOff x="0" y="0"/>
            <a:chExt cx="514449" cy="485230"/>
          </a:xfrm>
        </p:grpSpPr>
        <p:sp>
          <p:nvSpPr>
            <p:cNvPr id="326" name="Shape 32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27" name="Shape 32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329" name="Shape 329"/>
          <p:cNvSpPr/>
          <p:nvPr/>
        </p:nvSpPr>
        <p:spPr>
          <a:xfrm flipH="1" flipV="1">
            <a:off x="4394329" y="2283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32" name="Group 332"/>
          <p:cNvGrpSpPr/>
          <p:nvPr/>
        </p:nvGrpSpPr>
        <p:grpSpPr>
          <a:xfrm>
            <a:off x="2312379" y="3475821"/>
            <a:ext cx="514451" cy="485231"/>
            <a:chOff x="0" y="0"/>
            <a:chExt cx="514449" cy="485230"/>
          </a:xfrm>
        </p:grpSpPr>
        <p:sp>
          <p:nvSpPr>
            <p:cNvPr id="330" name="Shape 330"/>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31" name="Shape 33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333" name="Shape 333"/>
          <p:cNvSpPr/>
          <p:nvPr/>
        </p:nvSpPr>
        <p:spPr>
          <a:xfrm flipV="1">
            <a:off x="2564106" y="3183065"/>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36" name="Group 336"/>
          <p:cNvGrpSpPr/>
          <p:nvPr/>
        </p:nvGrpSpPr>
        <p:grpSpPr>
          <a:xfrm>
            <a:off x="3365793" y="3564721"/>
            <a:ext cx="514451" cy="485231"/>
            <a:chOff x="0" y="0"/>
            <a:chExt cx="514449" cy="485230"/>
          </a:xfrm>
        </p:grpSpPr>
        <p:sp>
          <p:nvSpPr>
            <p:cNvPr id="334" name="Shape 33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35" name="Shape 33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337" name="Shape 337"/>
          <p:cNvSpPr/>
          <p:nvPr/>
        </p:nvSpPr>
        <p:spPr>
          <a:xfrm flipH="1" flipV="1">
            <a:off x="3325085" y="3195765"/>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40" name="Group 340"/>
          <p:cNvGrpSpPr/>
          <p:nvPr/>
        </p:nvGrpSpPr>
        <p:grpSpPr>
          <a:xfrm>
            <a:off x="4176762" y="3407047"/>
            <a:ext cx="514451" cy="485233"/>
            <a:chOff x="0" y="0"/>
            <a:chExt cx="514449" cy="485232"/>
          </a:xfrm>
        </p:grpSpPr>
        <p:sp>
          <p:nvSpPr>
            <p:cNvPr id="338" name="Shape 338"/>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39" name="Shape 33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341" name="Shape 341"/>
          <p:cNvSpPr/>
          <p:nvPr/>
        </p:nvSpPr>
        <p:spPr>
          <a:xfrm flipV="1">
            <a:off x="4546206" y="3082380"/>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44" name="Group 344"/>
          <p:cNvGrpSpPr/>
          <p:nvPr/>
        </p:nvGrpSpPr>
        <p:grpSpPr>
          <a:xfrm>
            <a:off x="5118393" y="3369002"/>
            <a:ext cx="514451" cy="485231"/>
            <a:chOff x="0" y="0"/>
            <a:chExt cx="514449" cy="485230"/>
          </a:xfrm>
        </p:grpSpPr>
        <p:sp>
          <p:nvSpPr>
            <p:cNvPr id="342" name="Shape 34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43" name="Shape 34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345" name="Shape 345"/>
          <p:cNvSpPr/>
          <p:nvPr/>
        </p:nvSpPr>
        <p:spPr>
          <a:xfrm flipH="1" flipV="1">
            <a:off x="5077685" y="3000046"/>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48" name="Group 348"/>
          <p:cNvGrpSpPr/>
          <p:nvPr/>
        </p:nvGrpSpPr>
        <p:grpSpPr>
          <a:xfrm>
            <a:off x="1766279" y="4136221"/>
            <a:ext cx="514451" cy="485231"/>
            <a:chOff x="0" y="0"/>
            <a:chExt cx="514449" cy="485230"/>
          </a:xfrm>
        </p:grpSpPr>
        <p:sp>
          <p:nvSpPr>
            <p:cNvPr id="346" name="Shape 34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47" name="Shape 34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sp>
        <p:nvSpPr>
          <p:cNvPr id="349" name="Shape 349"/>
          <p:cNvSpPr/>
          <p:nvPr/>
        </p:nvSpPr>
        <p:spPr>
          <a:xfrm flipV="1">
            <a:off x="2018006" y="3818066"/>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title"/>
          </p:nvPr>
        </p:nvSpPr>
        <p:spPr>
          <a:xfrm>
            <a:off x="457200" y="277813"/>
            <a:ext cx="8229600" cy="941389"/>
          </a:xfrm>
          <a:prstGeom prst="rect">
            <a:avLst/>
          </a:prstGeom>
        </p:spPr>
        <p:txBody>
          <a:bodyPr/>
          <a:lstStyle/>
          <a:p>
            <a:pPr/>
            <a:r>
              <a:t>Constructing a BST</a:t>
            </a:r>
          </a:p>
        </p:txBody>
      </p:sp>
      <p:sp>
        <p:nvSpPr>
          <p:cNvPr id="352" name="Shape 352"/>
          <p:cNvSpPr/>
          <p:nvPr>
            <p:ph type="body" idx="1"/>
          </p:nvPr>
        </p:nvSpPr>
        <p:spPr>
          <a:prstGeom prst="rect">
            <a:avLst/>
          </a:prstGeom>
        </p:spPr>
        <p:txBody>
          <a:bodyPr/>
          <a:lstStyle/>
          <a:p>
            <a:pPr/>
            <a:r>
              <a:t>[15,6,18,3,7,17,20,2,4,13,9]</a:t>
            </a:r>
          </a:p>
        </p:txBody>
      </p:sp>
      <p:grpSp>
        <p:nvGrpSpPr>
          <p:cNvPr id="355" name="Group 355"/>
          <p:cNvGrpSpPr/>
          <p:nvPr/>
        </p:nvGrpSpPr>
        <p:grpSpPr>
          <a:xfrm>
            <a:off x="3906837" y="1955799"/>
            <a:ext cx="514451" cy="485232"/>
            <a:chOff x="0" y="0"/>
            <a:chExt cx="514449" cy="485230"/>
          </a:xfrm>
        </p:grpSpPr>
        <p:sp>
          <p:nvSpPr>
            <p:cNvPr id="353" name="Shape 35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54" name="Shape 35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358" name="Group 358"/>
          <p:cNvGrpSpPr/>
          <p:nvPr/>
        </p:nvGrpSpPr>
        <p:grpSpPr>
          <a:xfrm>
            <a:off x="2842443" y="2793999"/>
            <a:ext cx="514451" cy="485232"/>
            <a:chOff x="0" y="0"/>
            <a:chExt cx="514449" cy="485230"/>
          </a:xfrm>
        </p:grpSpPr>
        <p:sp>
          <p:nvSpPr>
            <p:cNvPr id="356" name="Shape 35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57" name="Shape 35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359" name="Shape 359"/>
          <p:cNvSpPr/>
          <p:nvPr/>
        </p:nvSpPr>
        <p:spPr>
          <a:xfrm flipV="1">
            <a:off x="3251199" y="2367733"/>
            <a:ext cx="743638" cy="48976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62" name="Group 362"/>
          <p:cNvGrpSpPr/>
          <p:nvPr/>
        </p:nvGrpSpPr>
        <p:grpSpPr>
          <a:xfrm>
            <a:off x="4647807" y="2590799"/>
            <a:ext cx="514450" cy="485232"/>
            <a:chOff x="0" y="0"/>
            <a:chExt cx="514449" cy="485230"/>
          </a:xfrm>
        </p:grpSpPr>
        <p:sp>
          <p:nvSpPr>
            <p:cNvPr id="360" name="Shape 360"/>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61" name="Shape 36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363" name="Shape 363"/>
          <p:cNvSpPr/>
          <p:nvPr/>
        </p:nvSpPr>
        <p:spPr>
          <a:xfrm flipH="1" flipV="1">
            <a:off x="4394329" y="2283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66" name="Group 366"/>
          <p:cNvGrpSpPr/>
          <p:nvPr/>
        </p:nvGrpSpPr>
        <p:grpSpPr>
          <a:xfrm>
            <a:off x="2312379" y="3475821"/>
            <a:ext cx="514451" cy="485231"/>
            <a:chOff x="0" y="0"/>
            <a:chExt cx="514449" cy="485230"/>
          </a:xfrm>
        </p:grpSpPr>
        <p:sp>
          <p:nvSpPr>
            <p:cNvPr id="364" name="Shape 36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65" name="Shape 36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367" name="Shape 367"/>
          <p:cNvSpPr/>
          <p:nvPr/>
        </p:nvSpPr>
        <p:spPr>
          <a:xfrm flipV="1">
            <a:off x="2589506" y="3144965"/>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70" name="Group 370"/>
          <p:cNvGrpSpPr/>
          <p:nvPr/>
        </p:nvGrpSpPr>
        <p:grpSpPr>
          <a:xfrm>
            <a:off x="3365793" y="3564721"/>
            <a:ext cx="514451" cy="485231"/>
            <a:chOff x="0" y="0"/>
            <a:chExt cx="514449" cy="485230"/>
          </a:xfrm>
        </p:grpSpPr>
        <p:sp>
          <p:nvSpPr>
            <p:cNvPr id="368" name="Shape 368"/>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69" name="Shape 36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371" name="Shape 371"/>
          <p:cNvSpPr/>
          <p:nvPr/>
        </p:nvSpPr>
        <p:spPr>
          <a:xfrm flipH="1" flipV="1">
            <a:off x="3325085" y="3195765"/>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74" name="Group 374"/>
          <p:cNvGrpSpPr/>
          <p:nvPr/>
        </p:nvGrpSpPr>
        <p:grpSpPr>
          <a:xfrm>
            <a:off x="4176762" y="3407047"/>
            <a:ext cx="514451" cy="485233"/>
            <a:chOff x="0" y="0"/>
            <a:chExt cx="514449" cy="485232"/>
          </a:xfrm>
        </p:grpSpPr>
        <p:sp>
          <p:nvSpPr>
            <p:cNvPr id="372" name="Shape 372"/>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73" name="Shape 37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375" name="Shape 375"/>
          <p:cNvSpPr/>
          <p:nvPr/>
        </p:nvSpPr>
        <p:spPr>
          <a:xfrm flipV="1">
            <a:off x="4546206" y="3082380"/>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78" name="Group 378"/>
          <p:cNvGrpSpPr/>
          <p:nvPr/>
        </p:nvGrpSpPr>
        <p:grpSpPr>
          <a:xfrm>
            <a:off x="5118393" y="3369002"/>
            <a:ext cx="514451" cy="485231"/>
            <a:chOff x="0" y="0"/>
            <a:chExt cx="514449" cy="485230"/>
          </a:xfrm>
        </p:grpSpPr>
        <p:sp>
          <p:nvSpPr>
            <p:cNvPr id="376" name="Shape 37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77" name="Shape 37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379" name="Shape 379"/>
          <p:cNvSpPr/>
          <p:nvPr/>
        </p:nvSpPr>
        <p:spPr>
          <a:xfrm flipH="1" flipV="1">
            <a:off x="5077685" y="3000046"/>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82" name="Group 382"/>
          <p:cNvGrpSpPr/>
          <p:nvPr/>
        </p:nvGrpSpPr>
        <p:grpSpPr>
          <a:xfrm>
            <a:off x="1766279" y="4136221"/>
            <a:ext cx="514451" cy="485231"/>
            <a:chOff x="0" y="0"/>
            <a:chExt cx="514449" cy="485230"/>
          </a:xfrm>
        </p:grpSpPr>
        <p:sp>
          <p:nvSpPr>
            <p:cNvPr id="380" name="Shape 380"/>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1" name="Shape 38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sp>
        <p:nvSpPr>
          <p:cNvPr id="383" name="Shape 383"/>
          <p:cNvSpPr/>
          <p:nvPr/>
        </p:nvSpPr>
        <p:spPr>
          <a:xfrm flipV="1">
            <a:off x="2018006" y="3818066"/>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386" name="Group 386"/>
          <p:cNvGrpSpPr/>
          <p:nvPr/>
        </p:nvGrpSpPr>
        <p:grpSpPr>
          <a:xfrm>
            <a:off x="2705393" y="4318839"/>
            <a:ext cx="514451" cy="485231"/>
            <a:chOff x="0" y="0"/>
            <a:chExt cx="514449" cy="485230"/>
          </a:xfrm>
        </p:grpSpPr>
        <p:sp>
          <p:nvSpPr>
            <p:cNvPr id="384" name="Shape 38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85" name="Shape 38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4</a:t>
              </a:r>
            </a:p>
          </p:txBody>
        </p:sp>
      </p:grpSp>
      <p:sp>
        <p:nvSpPr>
          <p:cNvPr id="387" name="Shape 387"/>
          <p:cNvSpPr/>
          <p:nvPr/>
        </p:nvSpPr>
        <p:spPr>
          <a:xfrm flipH="1" flipV="1">
            <a:off x="2664685" y="3949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title"/>
          </p:nvPr>
        </p:nvSpPr>
        <p:spPr>
          <a:xfrm>
            <a:off x="457200" y="277813"/>
            <a:ext cx="8229600" cy="941389"/>
          </a:xfrm>
          <a:prstGeom prst="rect">
            <a:avLst/>
          </a:prstGeom>
        </p:spPr>
        <p:txBody>
          <a:bodyPr/>
          <a:lstStyle/>
          <a:p>
            <a:pPr/>
            <a:r>
              <a:t>Constructing a BST</a:t>
            </a:r>
          </a:p>
        </p:txBody>
      </p:sp>
      <p:sp>
        <p:nvSpPr>
          <p:cNvPr id="390" name="Shape 390"/>
          <p:cNvSpPr/>
          <p:nvPr>
            <p:ph type="body" idx="1"/>
          </p:nvPr>
        </p:nvSpPr>
        <p:spPr>
          <a:prstGeom prst="rect">
            <a:avLst/>
          </a:prstGeom>
        </p:spPr>
        <p:txBody>
          <a:bodyPr/>
          <a:lstStyle/>
          <a:p>
            <a:pPr/>
            <a:r>
              <a:t>[15,6,18,3,7,17,20,2,4,13,9]</a:t>
            </a:r>
          </a:p>
        </p:txBody>
      </p:sp>
      <p:grpSp>
        <p:nvGrpSpPr>
          <p:cNvPr id="393" name="Group 393"/>
          <p:cNvGrpSpPr/>
          <p:nvPr/>
        </p:nvGrpSpPr>
        <p:grpSpPr>
          <a:xfrm>
            <a:off x="3906837" y="1955799"/>
            <a:ext cx="514451" cy="485232"/>
            <a:chOff x="0" y="0"/>
            <a:chExt cx="514449" cy="485230"/>
          </a:xfrm>
        </p:grpSpPr>
        <p:sp>
          <p:nvSpPr>
            <p:cNvPr id="391" name="Shape 39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92" name="Shape 39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396" name="Group 396"/>
          <p:cNvGrpSpPr/>
          <p:nvPr/>
        </p:nvGrpSpPr>
        <p:grpSpPr>
          <a:xfrm>
            <a:off x="2842443" y="2793999"/>
            <a:ext cx="514451" cy="485232"/>
            <a:chOff x="0" y="0"/>
            <a:chExt cx="514449" cy="485230"/>
          </a:xfrm>
        </p:grpSpPr>
        <p:sp>
          <p:nvSpPr>
            <p:cNvPr id="394" name="Shape 39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95" name="Shape 39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397" name="Shape 397"/>
          <p:cNvSpPr/>
          <p:nvPr/>
        </p:nvSpPr>
        <p:spPr>
          <a:xfrm flipV="1">
            <a:off x="3251199" y="2367733"/>
            <a:ext cx="743638" cy="48976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00" name="Group 400"/>
          <p:cNvGrpSpPr/>
          <p:nvPr/>
        </p:nvGrpSpPr>
        <p:grpSpPr>
          <a:xfrm>
            <a:off x="4647807" y="2590799"/>
            <a:ext cx="514450" cy="485232"/>
            <a:chOff x="0" y="0"/>
            <a:chExt cx="514449" cy="485230"/>
          </a:xfrm>
        </p:grpSpPr>
        <p:sp>
          <p:nvSpPr>
            <p:cNvPr id="398" name="Shape 398"/>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399" name="Shape 39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401" name="Shape 401"/>
          <p:cNvSpPr/>
          <p:nvPr/>
        </p:nvSpPr>
        <p:spPr>
          <a:xfrm flipH="1" flipV="1">
            <a:off x="4394329" y="2283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04" name="Group 404"/>
          <p:cNvGrpSpPr/>
          <p:nvPr/>
        </p:nvGrpSpPr>
        <p:grpSpPr>
          <a:xfrm>
            <a:off x="2312379" y="3475821"/>
            <a:ext cx="514451" cy="485231"/>
            <a:chOff x="0" y="0"/>
            <a:chExt cx="514449" cy="485230"/>
          </a:xfrm>
        </p:grpSpPr>
        <p:sp>
          <p:nvSpPr>
            <p:cNvPr id="402" name="Shape 40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03" name="Shape 40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405" name="Shape 405"/>
          <p:cNvSpPr/>
          <p:nvPr/>
        </p:nvSpPr>
        <p:spPr>
          <a:xfrm flipV="1">
            <a:off x="2589506" y="3144965"/>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08" name="Group 408"/>
          <p:cNvGrpSpPr/>
          <p:nvPr/>
        </p:nvGrpSpPr>
        <p:grpSpPr>
          <a:xfrm>
            <a:off x="3365793" y="3564721"/>
            <a:ext cx="514451" cy="485231"/>
            <a:chOff x="0" y="0"/>
            <a:chExt cx="514449" cy="485230"/>
          </a:xfrm>
        </p:grpSpPr>
        <p:sp>
          <p:nvSpPr>
            <p:cNvPr id="406" name="Shape 40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07" name="Shape 40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409" name="Shape 409"/>
          <p:cNvSpPr/>
          <p:nvPr/>
        </p:nvSpPr>
        <p:spPr>
          <a:xfrm flipH="1" flipV="1">
            <a:off x="3325085" y="3195765"/>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12" name="Group 412"/>
          <p:cNvGrpSpPr/>
          <p:nvPr/>
        </p:nvGrpSpPr>
        <p:grpSpPr>
          <a:xfrm>
            <a:off x="4176762" y="3407047"/>
            <a:ext cx="514451" cy="485233"/>
            <a:chOff x="0" y="0"/>
            <a:chExt cx="514449" cy="485232"/>
          </a:xfrm>
        </p:grpSpPr>
        <p:sp>
          <p:nvSpPr>
            <p:cNvPr id="410" name="Shape 410"/>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11" name="Shape 41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413" name="Shape 413"/>
          <p:cNvSpPr/>
          <p:nvPr/>
        </p:nvSpPr>
        <p:spPr>
          <a:xfrm flipV="1">
            <a:off x="4546206" y="3082380"/>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16" name="Group 416"/>
          <p:cNvGrpSpPr/>
          <p:nvPr/>
        </p:nvGrpSpPr>
        <p:grpSpPr>
          <a:xfrm>
            <a:off x="5118393" y="3369002"/>
            <a:ext cx="514451" cy="485231"/>
            <a:chOff x="0" y="0"/>
            <a:chExt cx="514449" cy="485230"/>
          </a:xfrm>
        </p:grpSpPr>
        <p:sp>
          <p:nvSpPr>
            <p:cNvPr id="414" name="Shape 41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15" name="Shape 41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417" name="Shape 417"/>
          <p:cNvSpPr/>
          <p:nvPr/>
        </p:nvSpPr>
        <p:spPr>
          <a:xfrm flipH="1" flipV="1">
            <a:off x="5077685" y="3000046"/>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20" name="Group 420"/>
          <p:cNvGrpSpPr/>
          <p:nvPr/>
        </p:nvGrpSpPr>
        <p:grpSpPr>
          <a:xfrm>
            <a:off x="1766279" y="4136221"/>
            <a:ext cx="514451" cy="485231"/>
            <a:chOff x="0" y="0"/>
            <a:chExt cx="514449" cy="485230"/>
          </a:xfrm>
        </p:grpSpPr>
        <p:sp>
          <p:nvSpPr>
            <p:cNvPr id="418" name="Shape 418"/>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19" name="Shape 41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sp>
        <p:nvSpPr>
          <p:cNvPr id="421" name="Shape 421"/>
          <p:cNvSpPr/>
          <p:nvPr/>
        </p:nvSpPr>
        <p:spPr>
          <a:xfrm flipV="1">
            <a:off x="2018006" y="3818066"/>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24" name="Group 424"/>
          <p:cNvGrpSpPr/>
          <p:nvPr/>
        </p:nvGrpSpPr>
        <p:grpSpPr>
          <a:xfrm>
            <a:off x="2705393" y="4318839"/>
            <a:ext cx="514451" cy="485231"/>
            <a:chOff x="0" y="0"/>
            <a:chExt cx="514449" cy="485230"/>
          </a:xfrm>
        </p:grpSpPr>
        <p:sp>
          <p:nvSpPr>
            <p:cNvPr id="422" name="Shape 42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23" name="Shape 42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4</a:t>
              </a:r>
            </a:p>
          </p:txBody>
        </p:sp>
      </p:grpSp>
      <p:sp>
        <p:nvSpPr>
          <p:cNvPr id="425" name="Shape 425"/>
          <p:cNvSpPr/>
          <p:nvPr/>
        </p:nvSpPr>
        <p:spPr>
          <a:xfrm flipH="1" flipV="1">
            <a:off x="2664685" y="3949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28" name="Group 428"/>
          <p:cNvGrpSpPr/>
          <p:nvPr/>
        </p:nvGrpSpPr>
        <p:grpSpPr>
          <a:xfrm>
            <a:off x="3810293" y="4383969"/>
            <a:ext cx="514451" cy="485232"/>
            <a:chOff x="0" y="0"/>
            <a:chExt cx="514449" cy="485230"/>
          </a:xfrm>
        </p:grpSpPr>
        <p:sp>
          <p:nvSpPr>
            <p:cNvPr id="426" name="Shape 42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27" name="Shape 42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13</a:t>
              </a:r>
            </a:p>
          </p:txBody>
        </p:sp>
      </p:grpSp>
      <p:sp>
        <p:nvSpPr>
          <p:cNvPr id="429" name="Shape 429"/>
          <p:cNvSpPr/>
          <p:nvPr/>
        </p:nvSpPr>
        <p:spPr>
          <a:xfrm flipH="1" flipV="1">
            <a:off x="3769585" y="4015013"/>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Shape 431"/>
          <p:cNvSpPr/>
          <p:nvPr>
            <p:ph type="title"/>
          </p:nvPr>
        </p:nvSpPr>
        <p:spPr>
          <a:xfrm>
            <a:off x="457200" y="277813"/>
            <a:ext cx="8229600" cy="941389"/>
          </a:xfrm>
          <a:prstGeom prst="rect">
            <a:avLst/>
          </a:prstGeom>
        </p:spPr>
        <p:txBody>
          <a:bodyPr/>
          <a:lstStyle/>
          <a:p>
            <a:pPr/>
            <a:r>
              <a:t>Constructing a BST</a:t>
            </a:r>
          </a:p>
        </p:txBody>
      </p:sp>
      <p:sp>
        <p:nvSpPr>
          <p:cNvPr id="432" name="Shape 432"/>
          <p:cNvSpPr/>
          <p:nvPr>
            <p:ph type="body" idx="1"/>
          </p:nvPr>
        </p:nvSpPr>
        <p:spPr>
          <a:prstGeom prst="rect">
            <a:avLst/>
          </a:prstGeom>
        </p:spPr>
        <p:txBody>
          <a:bodyPr/>
          <a:lstStyle/>
          <a:p>
            <a:pPr/>
            <a:r>
              <a:t>[15,6,18,3,7,17,20,2,4,13,9]</a:t>
            </a:r>
          </a:p>
        </p:txBody>
      </p:sp>
      <p:grpSp>
        <p:nvGrpSpPr>
          <p:cNvPr id="435" name="Group 435"/>
          <p:cNvGrpSpPr/>
          <p:nvPr/>
        </p:nvGrpSpPr>
        <p:grpSpPr>
          <a:xfrm>
            <a:off x="3906837" y="1955799"/>
            <a:ext cx="514451" cy="485232"/>
            <a:chOff x="0" y="0"/>
            <a:chExt cx="514449" cy="485230"/>
          </a:xfrm>
        </p:grpSpPr>
        <p:sp>
          <p:nvSpPr>
            <p:cNvPr id="433" name="Shape 43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34" name="Shape 43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438" name="Group 438"/>
          <p:cNvGrpSpPr/>
          <p:nvPr/>
        </p:nvGrpSpPr>
        <p:grpSpPr>
          <a:xfrm>
            <a:off x="2842443" y="2793999"/>
            <a:ext cx="514451" cy="485232"/>
            <a:chOff x="0" y="0"/>
            <a:chExt cx="514449" cy="485230"/>
          </a:xfrm>
        </p:grpSpPr>
        <p:sp>
          <p:nvSpPr>
            <p:cNvPr id="436" name="Shape 43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37" name="Shape 43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439" name="Shape 439"/>
          <p:cNvSpPr/>
          <p:nvPr/>
        </p:nvSpPr>
        <p:spPr>
          <a:xfrm flipV="1">
            <a:off x="3251199" y="2367733"/>
            <a:ext cx="743638" cy="48976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42" name="Group 442"/>
          <p:cNvGrpSpPr/>
          <p:nvPr/>
        </p:nvGrpSpPr>
        <p:grpSpPr>
          <a:xfrm>
            <a:off x="4647807" y="2590799"/>
            <a:ext cx="514450" cy="485232"/>
            <a:chOff x="0" y="0"/>
            <a:chExt cx="514449" cy="485230"/>
          </a:xfrm>
        </p:grpSpPr>
        <p:sp>
          <p:nvSpPr>
            <p:cNvPr id="440" name="Shape 440"/>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41" name="Shape 44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443" name="Shape 443"/>
          <p:cNvSpPr/>
          <p:nvPr/>
        </p:nvSpPr>
        <p:spPr>
          <a:xfrm flipH="1" flipV="1">
            <a:off x="4394329" y="2283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46" name="Group 446"/>
          <p:cNvGrpSpPr/>
          <p:nvPr/>
        </p:nvGrpSpPr>
        <p:grpSpPr>
          <a:xfrm>
            <a:off x="2312379" y="3475821"/>
            <a:ext cx="514451" cy="485231"/>
            <a:chOff x="0" y="0"/>
            <a:chExt cx="514449" cy="485230"/>
          </a:xfrm>
        </p:grpSpPr>
        <p:sp>
          <p:nvSpPr>
            <p:cNvPr id="444" name="Shape 44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45" name="Shape 44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447" name="Shape 447"/>
          <p:cNvSpPr/>
          <p:nvPr/>
        </p:nvSpPr>
        <p:spPr>
          <a:xfrm flipV="1">
            <a:off x="2589506" y="3144965"/>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50" name="Group 450"/>
          <p:cNvGrpSpPr/>
          <p:nvPr/>
        </p:nvGrpSpPr>
        <p:grpSpPr>
          <a:xfrm>
            <a:off x="3365793" y="3564721"/>
            <a:ext cx="514451" cy="485231"/>
            <a:chOff x="0" y="0"/>
            <a:chExt cx="514449" cy="485230"/>
          </a:xfrm>
        </p:grpSpPr>
        <p:sp>
          <p:nvSpPr>
            <p:cNvPr id="448" name="Shape 448"/>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49" name="Shape 44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451" name="Shape 451"/>
          <p:cNvSpPr/>
          <p:nvPr/>
        </p:nvSpPr>
        <p:spPr>
          <a:xfrm flipH="1" flipV="1">
            <a:off x="3325085" y="3195765"/>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54" name="Group 454"/>
          <p:cNvGrpSpPr/>
          <p:nvPr/>
        </p:nvGrpSpPr>
        <p:grpSpPr>
          <a:xfrm>
            <a:off x="4176762" y="3407047"/>
            <a:ext cx="514451" cy="485233"/>
            <a:chOff x="0" y="0"/>
            <a:chExt cx="514449" cy="485232"/>
          </a:xfrm>
        </p:grpSpPr>
        <p:sp>
          <p:nvSpPr>
            <p:cNvPr id="452" name="Shape 452"/>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53" name="Shape 45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455" name="Shape 455"/>
          <p:cNvSpPr/>
          <p:nvPr/>
        </p:nvSpPr>
        <p:spPr>
          <a:xfrm flipV="1">
            <a:off x="4546206" y="3082380"/>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58" name="Group 458"/>
          <p:cNvGrpSpPr/>
          <p:nvPr/>
        </p:nvGrpSpPr>
        <p:grpSpPr>
          <a:xfrm>
            <a:off x="5118393" y="3369002"/>
            <a:ext cx="514451" cy="485231"/>
            <a:chOff x="0" y="0"/>
            <a:chExt cx="514449" cy="485230"/>
          </a:xfrm>
        </p:grpSpPr>
        <p:sp>
          <p:nvSpPr>
            <p:cNvPr id="456" name="Shape 45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57" name="Shape 45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459" name="Shape 459"/>
          <p:cNvSpPr/>
          <p:nvPr/>
        </p:nvSpPr>
        <p:spPr>
          <a:xfrm flipH="1" flipV="1">
            <a:off x="5077685" y="3000046"/>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62" name="Group 462"/>
          <p:cNvGrpSpPr/>
          <p:nvPr/>
        </p:nvGrpSpPr>
        <p:grpSpPr>
          <a:xfrm>
            <a:off x="1766279" y="4136221"/>
            <a:ext cx="514451" cy="485231"/>
            <a:chOff x="0" y="0"/>
            <a:chExt cx="514449" cy="485230"/>
          </a:xfrm>
        </p:grpSpPr>
        <p:sp>
          <p:nvSpPr>
            <p:cNvPr id="460" name="Shape 460"/>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61" name="Shape 46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sp>
        <p:nvSpPr>
          <p:cNvPr id="463" name="Shape 463"/>
          <p:cNvSpPr/>
          <p:nvPr/>
        </p:nvSpPr>
        <p:spPr>
          <a:xfrm flipV="1">
            <a:off x="2018006" y="3818066"/>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66" name="Group 466"/>
          <p:cNvGrpSpPr/>
          <p:nvPr/>
        </p:nvGrpSpPr>
        <p:grpSpPr>
          <a:xfrm>
            <a:off x="2705393" y="4318839"/>
            <a:ext cx="514451" cy="485231"/>
            <a:chOff x="0" y="0"/>
            <a:chExt cx="514449" cy="485230"/>
          </a:xfrm>
        </p:grpSpPr>
        <p:sp>
          <p:nvSpPr>
            <p:cNvPr id="464" name="Shape 46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65" name="Shape 46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4</a:t>
              </a:r>
            </a:p>
          </p:txBody>
        </p:sp>
      </p:grpSp>
      <p:sp>
        <p:nvSpPr>
          <p:cNvPr id="467" name="Shape 467"/>
          <p:cNvSpPr/>
          <p:nvPr/>
        </p:nvSpPr>
        <p:spPr>
          <a:xfrm flipH="1" flipV="1">
            <a:off x="2664685" y="3949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70" name="Group 470"/>
          <p:cNvGrpSpPr/>
          <p:nvPr/>
        </p:nvGrpSpPr>
        <p:grpSpPr>
          <a:xfrm>
            <a:off x="3810293" y="4383969"/>
            <a:ext cx="514451" cy="485232"/>
            <a:chOff x="0" y="0"/>
            <a:chExt cx="514449" cy="485230"/>
          </a:xfrm>
        </p:grpSpPr>
        <p:sp>
          <p:nvSpPr>
            <p:cNvPr id="468" name="Shape 468"/>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69" name="Shape 46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13</a:t>
              </a:r>
            </a:p>
          </p:txBody>
        </p:sp>
      </p:grpSp>
      <p:sp>
        <p:nvSpPr>
          <p:cNvPr id="471" name="Shape 471"/>
          <p:cNvSpPr/>
          <p:nvPr/>
        </p:nvSpPr>
        <p:spPr>
          <a:xfrm flipH="1" flipV="1">
            <a:off x="3769585" y="4015013"/>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474" name="Group 474"/>
          <p:cNvGrpSpPr/>
          <p:nvPr/>
        </p:nvGrpSpPr>
        <p:grpSpPr>
          <a:xfrm>
            <a:off x="3346743" y="5147509"/>
            <a:ext cx="514451" cy="485231"/>
            <a:chOff x="0" y="0"/>
            <a:chExt cx="514449" cy="485230"/>
          </a:xfrm>
        </p:grpSpPr>
        <p:sp>
          <p:nvSpPr>
            <p:cNvPr id="472" name="Shape 47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73" name="Shape 47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9</a:t>
              </a:r>
            </a:p>
          </p:txBody>
        </p:sp>
      </p:grpSp>
      <p:sp>
        <p:nvSpPr>
          <p:cNvPr id="475" name="Shape 475"/>
          <p:cNvSpPr/>
          <p:nvPr/>
        </p:nvSpPr>
        <p:spPr>
          <a:xfrm flipV="1">
            <a:off x="3598469" y="4829352"/>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Shape 477"/>
          <p:cNvSpPr/>
          <p:nvPr>
            <p:ph type="title"/>
          </p:nvPr>
        </p:nvSpPr>
        <p:spPr>
          <a:xfrm>
            <a:off x="457200" y="277813"/>
            <a:ext cx="8229600" cy="941389"/>
          </a:xfrm>
          <a:prstGeom prst="rect">
            <a:avLst/>
          </a:prstGeom>
        </p:spPr>
        <p:txBody>
          <a:bodyPr/>
          <a:lstStyle/>
          <a:p>
            <a:pPr/>
            <a:r>
              <a:t>Inorder tree walk</a:t>
            </a:r>
          </a:p>
        </p:txBody>
      </p:sp>
      <p:sp>
        <p:nvSpPr>
          <p:cNvPr id="478" name="Shape 478"/>
          <p:cNvSpPr/>
          <p:nvPr>
            <p:ph type="body" idx="1"/>
          </p:nvPr>
        </p:nvSpPr>
        <p:spPr>
          <a:prstGeom prst="rect">
            <a:avLst/>
          </a:prstGeom>
        </p:spPr>
        <p:txBody>
          <a:bodyPr/>
          <a:lstStyle/>
          <a:p>
            <a:pPr/>
            <a:r>
              <a:t>The binary-search-tree property allows us to print out all the keys in a binary search tree in sorted order by a simple recursive algorithm called inorder tree walk.</a:t>
            </a:r>
          </a:p>
          <a:p>
            <a:pPr/>
            <a:r>
              <a:t>This algorithm is so named because it prints the key of the root of the subtree between printing the values in its left subtree and printing those in its right subtree.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ph type="title"/>
          </p:nvPr>
        </p:nvSpPr>
        <p:spPr>
          <a:xfrm>
            <a:off x="457200" y="277813"/>
            <a:ext cx="8229600" cy="941389"/>
          </a:xfrm>
          <a:prstGeom prst="rect">
            <a:avLst/>
          </a:prstGeom>
        </p:spPr>
        <p:txBody>
          <a:bodyPr/>
          <a:lstStyle/>
          <a:p>
            <a:pPr/>
            <a:r>
              <a:t>Pre- and Post-order tree walk</a:t>
            </a:r>
          </a:p>
        </p:txBody>
      </p:sp>
      <p:sp>
        <p:nvSpPr>
          <p:cNvPr id="481" name="Shape 481"/>
          <p:cNvSpPr/>
          <p:nvPr>
            <p:ph type="body" idx="1"/>
          </p:nvPr>
        </p:nvSpPr>
        <p:spPr>
          <a:prstGeom prst="rect">
            <a:avLst/>
          </a:prstGeom>
        </p:spPr>
        <p:txBody>
          <a:bodyPr/>
          <a:lstStyle/>
          <a:p>
            <a:pPr/>
            <a:r>
              <a:t>A pre-order tree walk prints the root before the values in either subtree,</a:t>
            </a:r>
          </a:p>
          <a:p>
            <a:pPr/>
            <a:r>
              <a:t>A post-order tree walk prints the root after the values in its subtrees.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Shape 483"/>
          <p:cNvSpPr/>
          <p:nvPr>
            <p:ph type="title"/>
          </p:nvPr>
        </p:nvSpPr>
        <p:spPr>
          <a:xfrm>
            <a:off x="457200" y="277813"/>
            <a:ext cx="8229600" cy="941389"/>
          </a:xfrm>
          <a:prstGeom prst="rect">
            <a:avLst/>
          </a:prstGeom>
        </p:spPr>
        <p:txBody>
          <a:bodyPr/>
          <a:lstStyle/>
          <a:p>
            <a:pPr/>
            <a:r>
              <a:t>Inorder tree walk</a:t>
            </a:r>
          </a:p>
        </p:txBody>
      </p:sp>
      <p:sp>
        <p:nvSpPr>
          <p:cNvPr id="484" name="Shape 484"/>
          <p:cNvSpPr/>
          <p:nvPr>
            <p:ph type="body" idx="1"/>
          </p:nvPr>
        </p:nvSpPr>
        <p:spPr>
          <a:prstGeom prst="rect">
            <a:avLst/>
          </a:prstGeom>
        </p:spPr>
        <p:txBody>
          <a:bodyPr/>
          <a:lstStyle/>
          <a:p>
            <a:pPr/>
            <a:r>
              <a:t>Inorder_Tree_Walk(x):</a:t>
            </a:r>
            <a:br/>
            <a:r>
              <a:t>   if x ≠ NIL</a:t>
            </a:r>
            <a:br/>
            <a:r>
              <a:t>      Inorder_Tree_Walk(x.left)</a:t>
            </a:r>
            <a:br/>
            <a:r>
              <a:t>      print x.key</a:t>
            </a:r>
            <a:br/>
            <a:r>
              <a:t>      Inorder_Tree_Walk(x.right)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Shape 486"/>
          <p:cNvSpPr/>
          <p:nvPr>
            <p:ph type="title"/>
          </p:nvPr>
        </p:nvSpPr>
        <p:spPr>
          <a:prstGeom prst="rect">
            <a:avLst/>
          </a:prstGeom>
        </p:spPr>
        <p:txBody>
          <a:bodyPr/>
          <a:lstStyle/>
          <a:p>
            <a:pPr/>
            <a:r>
              <a:t>Inorder tree walk</a:t>
            </a:r>
          </a:p>
        </p:txBody>
      </p:sp>
      <p:sp>
        <p:nvSpPr>
          <p:cNvPr id="487" name="Shape 487"/>
          <p:cNvSpPr/>
          <p:nvPr>
            <p:ph type="body" idx="1"/>
          </p:nvPr>
        </p:nvSpPr>
        <p:spPr>
          <a:prstGeom prst="rect">
            <a:avLst/>
          </a:prstGeom>
        </p:spPr>
        <p:txBody>
          <a:bodyPr/>
          <a:lstStyle/>
          <a:p>
            <a:pPr/>
            <a:r>
              <a:t>Inorder_Tree_Walk(x):</a:t>
            </a:r>
            <a:br/>
            <a:r>
              <a:t>   if x ≠ NIL</a:t>
            </a:r>
            <a:br/>
            <a:r>
              <a:t>      Inorder_Tree_Walk(x.left)</a:t>
            </a:r>
            <a:br/>
            <a:r>
              <a:t>      print x.key</a:t>
            </a:r>
            <a:br/>
            <a:r>
              <a:t>      Inorder_Tree_Walk(x.right)</a:t>
            </a:r>
          </a:p>
          <a:p>
            <a:pPr/>
          </a:p>
          <a:p>
            <a:pPr/>
          </a:p>
          <a:p>
            <a:pPr/>
            <a:r>
              <a:t>The runtime of in order tree walk is of the order of θ(n) time.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457200" y="277813"/>
            <a:ext cx="8229600" cy="941389"/>
          </a:xfrm>
          <a:prstGeom prst="rect">
            <a:avLst/>
          </a:prstGeom>
        </p:spPr>
        <p:txBody>
          <a:bodyPr/>
          <a:lstStyle/>
          <a:p>
            <a:pPr/>
            <a:r>
              <a:t>Overview</a:t>
            </a:r>
          </a:p>
        </p:txBody>
      </p:sp>
      <p:sp>
        <p:nvSpPr>
          <p:cNvPr id="137" name="Shape 137"/>
          <p:cNvSpPr/>
          <p:nvPr>
            <p:ph type="body" idx="1"/>
          </p:nvPr>
        </p:nvSpPr>
        <p:spPr>
          <a:prstGeom prst="rect">
            <a:avLst/>
          </a:prstGeom>
        </p:spPr>
        <p:txBody>
          <a:bodyPr/>
          <a:lstStyle/>
          <a:p>
            <a:pPr/>
            <a:r>
              <a:t>It is represented by a linked data structure.</a:t>
            </a:r>
          </a:p>
          <a:p>
            <a:pPr/>
            <a:r>
              <a:t>Each node contains a key and data and attributes such as left, right and p.</a:t>
            </a:r>
          </a:p>
          <a:p>
            <a:pPr/>
            <a:r>
              <a:t>These attributes point to the nodes corresponding to its left child, its right child and its parent, respectively.</a:t>
            </a:r>
          </a:p>
          <a:p>
            <a:pPr/>
            <a:r>
              <a:t>If an attribute is missing it contains a NIL value.</a:t>
            </a:r>
          </a:p>
          <a:p>
            <a:pPr/>
            <a:r>
              <a:t>A root node is the only node in the tree whose parent is NIL.</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Shape 489"/>
          <p:cNvSpPr/>
          <p:nvPr>
            <p:ph type="title"/>
          </p:nvPr>
        </p:nvSpPr>
        <p:spPr>
          <a:xfrm>
            <a:off x="457200" y="277813"/>
            <a:ext cx="8229600" cy="941389"/>
          </a:xfrm>
          <a:prstGeom prst="rect">
            <a:avLst/>
          </a:prstGeom>
        </p:spPr>
        <p:txBody>
          <a:bodyPr/>
          <a:lstStyle/>
          <a:p>
            <a:pPr/>
            <a:r>
              <a:t>Querying a BST</a:t>
            </a:r>
          </a:p>
        </p:txBody>
      </p:sp>
      <p:sp>
        <p:nvSpPr>
          <p:cNvPr id="490" name="Shape 490"/>
          <p:cNvSpPr/>
          <p:nvPr>
            <p:ph type="body" idx="1"/>
          </p:nvPr>
        </p:nvSpPr>
        <p:spPr>
          <a:prstGeom prst="rect">
            <a:avLst/>
          </a:prstGeom>
        </p:spPr>
        <p:txBody>
          <a:bodyPr/>
          <a:lstStyle/>
          <a:p>
            <a:pPr/>
            <a:r>
              <a:t>The search result returns a pointer to a key k if it exists otherwise it will return None.</a:t>
            </a:r>
            <a:br/>
            <a:br/>
            <a:r>
              <a:rPr sz="2400"/>
              <a:t>Tree_Search(x,k)</a:t>
            </a:r>
            <a:br>
              <a:rPr sz="2400"/>
            </a:br>
            <a:r>
              <a:rPr sz="2400"/>
              <a:t>    if x == NIL or k = x.key</a:t>
            </a:r>
            <a:br>
              <a:rPr sz="2400"/>
            </a:br>
            <a:r>
              <a:rPr sz="2400"/>
              <a:t>       return x</a:t>
            </a:r>
            <a:br>
              <a:rPr sz="2400"/>
            </a:br>
            <a:r>
              <a:rPr sz="2400"/>
              <a:t>    if k &lt; x.key</a:t>
            </a:r>
            <a:br>
              <a:rPr sz="2400"/>
            </a:br>
            <a:r>
              <a:rPr sz="2400"/>
              <a:t>       return Tree_Search(x.left,k)</a:t>
            </a:r>
            <a:br>
              <a:rPr sz="2400"/>
            </a:br>
            <a:r>
              <a:rPr sz="2400"/>
              <a:t>    else return Tree_Search(x.right,k)</a:t>
            </a:r>
            <a:endParaRPr sz="2400"/>
          </a:p>
          <a:p>
            <a:pPr/>
            <a:r>
              <a:t>Running time of Tree_Search is O(h), where h is the height of the tree.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Shape 492"/>
          <p:cNvSpPr/>
          <p:nvPr>
            <p:ph type="title"/>
          </p:nvPr>
        </p:nvSpPr>
        <p:spPr>
          <a:xfrm>
            <a:off x="457200" y="277813"/>
            <a:ext cx="8229600" cy="941389"/>
          </a:xfrm>
          <a:prstGeom prst="rect">
            <a:avLst/>
          </a:prstGeom>
        </p:spPr>
        <p:txBody>
          <a:bodyPr/>
          <a:lstStyle/>
          <a:p>
            <a:pPr/>
            <a:r>
              <a:t>Search for key 13</a:t>
            </a:r>
          </a:p>
        </p:txBody>
      </p:sp>
      <p:sp>
        <p:nvSpPr>
          <p:cNvPr id="493" name="Shape 493"/>
          <p:cNvSpPr/>
          <p:nvPr>
            <p:ph type="body" idx="1"/>
          </p:nvPr>
        </p:nvSpPr>
        <p:spPr>
          <a:prstGeom prst="rect">
            <a:avLst/>
          </a:prstGeom>
        </p:spPr>
        <p:txBody>
          <a:bodyPr/>
          <a:lstStyle/>
          <a:p>
            <a:pPr/>
            <a:r>
              <a:t>[15,6,18,3,7,17,20,2,4,13,9]</a:t>
            </a:r>
          </a:p>
        </p:txBody>
      </p:sp>
      <p:grpSp>
        <p:nvGrpSpPr>
          <p:cNvPr id="496" name="Group 496"/>
          <p:cNvGrpSpPr/>
          <p:nvPr/>
        </p:nvGrpSpPr>
        <p:grpSpPr>
          <a:xfrm>
            <a:off x="3906837" y="1955799"/>
            <a:ext cx="514451" cy="485232"/>
            <a:chOff x="0" y="0"/>
            <a:chExt cx="514449" cy="485230"/>
          </a:xfrm>
        </p:grpSpPr>
        <p:sp>
          <p:nvSpPr>
            <p:cNvPr id="494" name="Shape 49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95" name="Shape 49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499" name="Group 499"/>
          <p:cNvGrpSpPr/>
          <p:nvPr/>
        </p:nvGrpSpPr>
        <p:grpSpPr>
          <a:xfrm>
            <a:off x="2842443" y="2793999"/>
            <a:ext cx="514451" cy="485232"/>
            <a:chOff x="0" y="0"/>
            <a:chExt cx="514449" cy="485230"/>
          </a:xfrm>
        </p:grpSpPr>
        <p:sp>
          <p:nvSpPr>
            <p:cNvPr id="497" name="Shape 49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498" name="Shape 49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500" name="Shape 500"/>
          <p:cNvSpPr/>
          <p:nvPr/>
        </p:nvSpPr>
        <p:spPr>
          <a:xfrm flipV="1">
            <a:off x="3251199" y="2367733"/>
            <a:ext cx="743638" cy="48976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03" name="Group 503"/>
          <p:cNvGrpSpPr/>
          <p:nvPr/>
        </p:nvGrpSpPr>
        <p:grpSpPr>
          <a:xfrm>
            <a:off x="4647807" y="2590799"/>
            <a:ext cx="514450" cy="485232"/>
            <a:chOff x="0" y="0"/>
            <a:chExt cx="514449" cy="485230"/>
          </a:xfrm>
        </p:grpSpPr>
        <p:sp>
          <p:nvSpPr>
            <p:cNvPr id="501" name="Shape 50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02" name="Shape 50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504" name="Shape 504"/>
          <p:cNvSpPr/>
          <p:nvPr/>
        </p:nvSpPr>
        <p:spPr>
          <a:xfrm flipH="1" flipV="1">
            <a:off x="4394329" y="2283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07" name="Group 507"/>
          <p:cNvGrpSpPr/>
          <p:nvPr/>
        </p:nvGrpSpPr>
        <p:grpSpPr>
          <a:xfrm>
            <a:off x="2312379" y="3475821"/>
            <a:ext cx="514451" cy="485231"/>
            <a:chOff x="0" y="0"/>
            <a:chExt cx="514449" cy="485230"/>
          </a:xfrm>
        </p:grpSpPr>
        <p:sp>
          <p:nvSpPr>
            <p:cNvPr id="505" name="Shape 505"/>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06" name="Shape 50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508" name="Shape 508"/>
          <p:cNvSpPr/>
          <p:nvPr/>
        </p:nvSpPr>
        <p:spPr>
          <a:xfrm flipV="1">
            <a:off x="2589506" y="3144965"/>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11" name="Group 511"/>
          <p:cNvGrpSpPr/>
          <p:nvPr/>
        </p:nvGrpSpPr>
        <p:grpSpPr>
          <a:xfrm>
            <a:off x="3365793" y="3564721"/>
            <a:ext cx="514451" cy="485231"/>
            <a:chOff x="0" y="0"/>
            <a:chExt cx="514449" cy="485230"/>
          </a:xfrm>
        </p:grpSpPr>
        <p:sp>
          <p:nvSpPr>
            <p:cNvPr id="509" name="Shape 50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10" name="Shape 51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512" name="Shape 512"/>
          <p:cNvSpPr/>
          <p:nvPr/>
        </p:nvSpPr>
        <p:spPr>
          <a:xfrm flipH="1" flipV="1">
            <a:off x="3325085" y="3195765"/>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15" name="Group 515"/>
          <p:cNvGrpSpPr/>
          <p:nvPr/>
        </p:nvGrpSpPr>
        <p:grpSpPr>
          <a:xfrm>
            <a:off x="4176762" y="3407047"/>
            <a:ext cx="514451" cy="485233"/>
            <a:chOff x="0" y="0"/>
            <a:chExt cx="514449" cy="485232"/>
          </a:xfrm>
        </p:grpSpPr>
        <p:sp>
          <p:nvSpPr>
            <p:cNvPr id="513" name="Shape 513"/>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14" name="Shape 51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516" name="Shape 516"/>
          <p:cNvSpPr/>
          <p:nvPr/>
        </p:nvSpPr>
        <p:spPr>
          <a:xfrm flipV="1">
            <a:off x="4546206" y="3082380"/>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19" name="Group 519"/>
          <p:cNvGrpSpPr/>
          <p:nvPr/>
        </p:nvGrpSpPr>
        <p:grpSpPr>
          <a:xfrm>
            <a:off x="5118393" y="3369002"/>
            <a:ext cx="514451" cy="485231"/>
            <a:chOff x="0" y="0"/>
            <a:chExt cx="514449" cy="485230"/>
          </a:xfrm>
        </p:grpSpPr>
        <p:sp>
          <p:nvSpPr>
            <p:cNvPr id="517" name="Shape 51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18" name="Shape 51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520" name="Shape 520"/>
          <p:cNvSpPr/>
          <p:nvPr/>
        </p:nvSpPr>
        <p:spPr>
          <a:xfrm flipH="1" flipV="1">
            <a:off x="5077685" y="3000046"/>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23" name="Group 523"/>
          <p:cNvGrpSpPr/>
          <p:nvPr/>
        </p:nvGrpSpPr>
        <p:grpSpPr>
          <a:xfrm>
            <a:off x="1766279" y="4136221"/>
            <a:ext cx="514451" cy="485231"/>
            <a:chOff x="0" y="0"/>
            <a:chExt cx="514449" cy="485230"/>
          </a:xfrm>
        </p:grpSpPr>
        <p:sp>
          <p:nvSpPr>
            <p:cNvPr id="521" name="Shape 52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22" name="Shape 52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sp>
        <p:nvSpPr>
          <p:cNvPr id="524" name="Shape 524"/>
          <p:cNvSpPr/>
          <p:nvPr/>
        </p:nvSpPr>
        <p:spPr>
          <a:xfrm flipV="1">
            <a:off x="2018006" y="3818066"/>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27" name="Group 527"/>
          <p:cNvGrpSpPr/>
          <p:nvPr/>
        </p:nvGrpSpPr>
        <p:grpSpPr>
          <a:xfrm>
            <a:off x="2705393" y="4318839"/>
            <a:ext cx="514451" cy="485231"/>
            <a:chOff x="0" y="0"/>
            <a:chExt cx="514449" cy="485230"/>
          </a:xfrm>
        </p:grpSpPr>
        <p:sp>
          <p:nvSpPr>
            <p:cNvPr id="525" name="Shape 525"/>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26" name="Shape 52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4</a:t>
              </a:r>
            </a:p>
          </p:txBody>
        </p:sp>
      </p:grpSp>
      <p:sp>
        <p:nvSpPr>
          <p:cNvPr id="528" name="Shape 528"/>
          <p:cNvSpPr/>
          <p:nvPr/>
        </p:nvSpPr>
        <p:spPr>
          <a:xfrm flipH="1" flipV="1">
            <a:off x="2664685" y="3949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31" name="Group 531"/>
          <p:cNvGrpSpPr/>
          <p:nvPr/>
        </p:nvGrpSpPr>
        <p:grpSpPr>
          <a:xfrm>
            <a:off x="3810293" y="4383969"/>
            <a:ext cx="514451" cy="485232"/>
            <a:chOff x="0" y="0"/>
            <a:chExt cx="514449" cy="485230"/>
          </a:xfrm>
        </p:grpSpPr>
        <p:sp>
          <p:nvSpPr>
            <p:cNvPr id="529" name="Shape 52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30" name="Shape 53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13</a:t>
              </a:r>
            </a:p>
          </p:txBody>
        </p:sp>
      </p:grpSp>
      <p:sp>
        <p:nvSpPr>
          <p:cNvPr id="532" name="Shape 532"/>
          <p:cNvSpPr/>
          <p:nvPr/>
        </p:nvSpPr>
        <p:spPr>
          <a:xfrm flipH="1" flipV="1">
            <a:off x="3769585" y="4015013"/>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35" name="Group 535"/>
          <p:cNvGrpSpPr/>
          <p:nvPr/>
        </p:nvGrpSpPr>
        <p:grpSpPr>
          <a:xfrm>
            <a:off x="3346743" y="5147509"/>
            <a:ext cx="514451" cy="485231"/>
            <a:chOff x="0" y="0"/>
            <a:chExt cx="514449" cy="485230"/>
          </a:xfrm>
        </p:grpSpPr>
        <p:sp>
          <p:nvSpPr>
            <p:cNvPr id="533" name="Shape 53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34" name="Shape 53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9</a:t>
              </a:r>
            </a:p>
          </p:txBody>
        </p:sp>
      </p:grpSp>
      <p:sp>
        <p:nvSpPr>
          <p:cNvPr id="536" name="Shape 536"/>
          <p:cNvSpPr/>
          <p:nvPr/>
        </p:nvSpPr>
        <p:spPr>
          <a:xfrm flipV="1">
            <a:off x="3598469" y="4829352"/>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 name="Shape 538"/>
          <p:cNvSpPr/>
          <p:nvPr>
            <p:ph type="title"/>
          </p:nvPr>
        </p:nvSpPr>
        <p:spPr>
          <a:xfrm>
            <a:off x="457200" y="277813"/>
            <a:ext cx="8229600" cy="941389"/>
          </a:xfrm>
          <a:prstGeom prst="rect">
            <a:avLst/>
          </a:prstGeom>
        </p:spPr>
        <p:txBody>
          <a:bodyPr/>
          <a:lstStyle/>
          <a:p>
            <a:pPr/>
            <a:r>
              <a:t>Tree Search </a:t>
            </a:r>
          </a:p>
        </p:txBody>
      </p:sp>
      <p:sp>
        <p:nvSpPr>
          <p:cNvPr id="539" name="Shape 539"/>
          <p:cNvSpPr/>
          <p:nvPr>
            <p:ph type="body" idx="1"/>
          </p:nvPr>
        </p:nvSpPr>
        <p:spPr>
          <a:prstGeom prst="rect">
            <a:avLst/>
          </a:prstGeom>
        </p:spPr>
        <p:txBody>
          <a:bodyPr/>
          <a:lstStyle/>
          <a:p>
            <a:pPr marL="0" indent="0">
              <a:buSzTx/>
              <a:buNone/>
            </a:pPr>
            <a:r>
              <a:t>    Iterative_Tree_Search(x,k)</a:t>
            </a:r>
            <a:br/>
            <a:r>
              <a:t>       while x ≠ NIL or k ≠ x.key</a:t>
            </a:r>
          </a:p>
          <a:p>
            <a:pPr marL="0" indent="0">
              <a:buSzTx/>
              <a:buNone/>
            </a:pPr>
            <a:r>
              <a:t>            if k &lt; x.key</a:t>
            </a:r>
          </a:p>
          <a:p>
            <a:pPr marL="0" indent="0">
              <a:buSzTx/>
              <a:buNone/>
            </a:pPr>
            <a:r>
              <a:t>                x = x.left</a:t>
            </a:r>
          </a:p>
          <a:p>
            <a:pPr marL="0" indent="0">
              <a:buSzTx/>
              <a:buNone/>
            </a:pPr>
            <a:r>
              <a:t>            else x = x.right</a:t>
            </a:r>
          </a:p>
          <a:p>
            <a:pPr marL="0" indent="0">
              <a:buSzTx/>
              <a:buNone/>
            </a:pPr>
            <a:r>
              <a:t>       return </a:t>
            </a:r>
          </a:p>
        </p:txBody>
      </p:sp>
      <p:grpSp>
        <p:nvGrpSpPr>
          <p:cNvPr id="542" name="Group 542"/>
          <p:cNvGrpSpPr/>
          <p:nvPr/>
        </p:nvGrpSpPr>
        <p:grpSpPr>
          <a:xfrm>
            <a:off x="6688136" y="1852467"/>
            <a:ext cx="514451" cy="485231"/>
            <a:chOff x="0" y="0"/>
            <a:chExt cx="514449" cy="485230"/>
          </a:xfrm>
        </p:grpSpPr>
        <p:sp>
          <p:nvSpPr>
            <p:cNvPr id="540" name="Shape 540"/>
            <p:cNvSpPr/>
            <p:nvPr/>
          </p:nvSpPr>
          <p:spPr>
            <a:xfrm>
              <a:off x="0" y="-1"/>
              <a:ext cx="514450" cy="485232"/>
            </a:xfrm>
            <a:prstGeom prst="ellipse">
              <a:avLst/>
            </a:prstGeom>
            <a:solidFill>
              <a:schemeClr val="accent2"/>
            </a:solidFill>
            <a:ln w="25400" cap="flat">
              <a:solidFill>
                <a:srgbClr val="952500"/>
              </a:solidFill>
              <a:prstDash val="solid"/>
              <a:round/>
            </a:ln>
            <a:effectLst/>
          </p:spPr>
          <p:txBody>
            <a:bodyPr wrap="square" lIns="45718" tIns="45718" rIns="45718" bIns="45718" numCol="1" anchor="t">
              <a:noAutofit/>
            </a:bodyPr>
            <a:lstStyle/>
            <a:p>
              <a:pPr>
                <a:defRPr>
                  <a:solidFill>
                    <a:srgbClr val="FFFFFF"/>
                  </a:solidFill>
                  <a:latin typeface="Arial"/>
                  <a:ea typeface="Arial"/>
                  <a:cs typeface="Arial"/>
                  <a:sym typeface="Arial"/>
                </a:defRPr>
              </a:pPr>
            </a:p>
          </p:txBody>
        </p:sp>
        <p:sp>
          <p:nvSpPr>
            <p:cNvPr id="541" name="Shape 54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solidFill>
                    <a:srgbClr val="FFFFFF"/>
                  </a:solidFill>
                  <a:latin typeface="Arial"/>
                  <a:ea typeface="Arial"/>
                  <a:cs typeface="Arial"/>
                  <a:sym typeface="Arial"/>
                </a:defRPr>
              </a:lvl1pPr>
            </a:lstStyle>
            <a:p>
              <a:pPr/>
              <a:r>
                <a:t>15</a:t>
              </a:r>
            </a:p>
          </p:txBody>
        </p:sp>
      </p:grpSp>
      <p:grpSp>
        <p:nvGrpSpPr>
          <p:cNvPr id="545" name="Group 545"/>
          <p:cNvGrpSpPr/>
          <p:nvPr/>
        </p:nvGrpSpPr>
        <p:grpSpPr>
          <a:xfrm>
            <a:off x="5623743" y="2690667"/>
            <a:ext cx="514451" cy="485231"/>
            <a:chOff x="0" y="0"/>
            <a:chExt cx="514449" cy="485230"/>
          </a:xfrm>
        </p:grpSpPr>
        <p:sp>
          <p:nvSpPr>
            <p:cNvPr id="543" name="Shape 543"/>
            <p:cNvSpPr/>
            <p:nvPr/>
          </p:nvSpPr>
          <p:spPr>
            <a:xfrm>
              <a:off x="0" y="-1"/>
              <a:ext cx="514450" cy="485232"/>
            </a:xfrm>
            <a:prstGeom prst="ellipse">
              <a:avLst/>
            </a:prstGeom>
            <a:solidFill>
              <a:schemeClr val="accent2"/>
            </a:solidFill>
            <a:ln w="25400" cap="flat">
              <a:solidFill>
                <a:srgbClr val="952500"/>
              </a:solidFill>
              <a:prstDash val="solid"/>
              <a:round/>
            </a:ln>
            <a:effectLst/>
          </p:spPr>
          <p:txBody>
            <a:bodyPr wrap="square" lIns="45718" tIns="45718" rIns="45718" bIns="45718" numCol="1" anchor="t">
              <a:noAutofit/>
            </a:bodyPr>
            <a:lstStyle/>
            <a:p>
              <a:pPr>
                <a:defRPr>
                  <a:solidFill>
                    <a:srgbClr val="FFFFFF"/>
                  </a:solidFill>
                  <a:latin typeface="Arial"/>
                  <a:ea typeface="Arial"/>
                  <a:cs typeface="Arial"/>
                  <a:sym typeface="Arial"/>
                </a:defRPr>
              </a:pPr>
            </a:p>
          </p:txBody>
        </p:sp>
        <p:sp>
          <p:nvSpPr>
            <p:cNvPr id="544" name="Shape 54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solidFill>
                    <a:srgbClr val="FFFFFF"/>
                  </a:solidFill>
                  <a:latin typeface="Arial"/>
                  <a:ea typeface="Arial"/>
                  <a:cs typeface="Arial"/>
                  <a:sym typeface="Arial"/>
                </a:defRPr>
              </a:lvl1pPr>
            </a:lstStyle>
            <a:p>
              <a:pPr/>
              <a:r>
                <a:t>6</a:t>
              </a:r>
            </a:p>
          </p:txBody>
        </p:sp>
      </p:grpSp>
      <p:sp>
        <p:nvSpPr>
          <p:cNvPr id="546" name="Shape 546"/>
          <p:cNvSpPr/>
          <p:nvPr/>
        </p:nvSpPr>
        <p:spPr>
          <a:xfrm flipV="1">
            <a:off x="6032499" y="2264402"/>
            <a:ext cx="743638" cy="489768"/>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49" name="Group 549"/>
          <p:cNvGrpSpPr/>
          <p:nvPr/>
        </p:nvGrpSpPr>
        <p:grpSpPr>
          <a:xfrm>
            <a:off x="7429107" y="2487467"/>
            <a:ext cx="514450" cy="485231"/>
            <a:chOff x="0" y="0"/>
            <a:chExt cx="514449" cy="485230"/>
          </a:xfrm>
        </p:grpSpPr>
        <p:sp>
          <p:nvSpPr>
            <p:cNvPr id="547" name="Shape 54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48" name="Shape 54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550" name="Shape 550"/>
          <p:cNvSpPr/>
          <p:nvPr/>
        </p:nvSpPr>
        <p:spPr>
          <a:xfrm flipH="1" flipV="1">
            <a:off x="7175628" y="2180552"/>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53" name="Group 553"/>
          <p:cNvGrpSpPr/>
          <p:nvPr/>
        </p:nvGrpSpPr>
        <p:grpSpPr>
          <a:xfrm>
            <a:off x="5093679" y="3372489"/>
            <a:ext cx="514451" cy="485231"/>
            <a:chOff x="0" y="0"/>
            <a:chExt cx="514449" cy="485230"/>
          </a:xfrm>
        </p:grpSpPr>
        <p:sp>
          <p:nvSpPr>
            <p:cNvPr id="551" name="Shape 55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52" name="Shape 55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554" name="Shape 554"/>
          <p:cNvSpPr/>
          <p:nvPr/>
        </p:nvSpPr>
        <p:spPr>
          <a:xfrm flipV="1">
            <a:off x="5370805" y="3041633"/>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57" name="Group 557"/>
          <p:cNvGrpSpPr/>
          <p:nvPr/>
        </p:nvGrpSpPr>
        <p:grpSpPr>
          <a:xfrm>
            <a:off x="6147093" y="3461389"/>
            <a:ext cx="514451" cy="485231"/>
            <a:chOff x="0" y="0"/>
            <a:chExt cx="514449" cy="485230"/>
          </a:xfrm>
        </p:grpSpPr>
        <p:sp>
          <p:nvSpPr>
            <p:cNvPr id="555" name="Shape 555"/>
            <p:cNvSpPr/>
            <p:nvPr/>
          </p:nvSpPr>
          <p:spPr>
            <a:xfrm>
              <a:off x="0" y="-1"/>
              <a:ext cx="514450" cy="485232"/>
            </a:xfrm>
            <a:prstGeom prst="ellipse">
              <a:avLst/>
            </a:prstGeom>
            <a:solidFill>
              <a:schemeClr val="accent2"/>
            </a:solidFill>
            <a:ln w="25400" cap="flat">
              <a:solidFill>
                <a:srgbClr val="952500"/>
              </a:solidFill>
              <a:prstDash val="solid"/>
              <a:round/>
            </a:ln>
            <a:effectLst/>
          </p:spPr>
          <p:txBody>
            <a:bodyPr wrap="square" lIns="45718" tIns="45718" rIns="45718" bIns="45718" numCol="1" anchor="t">
              <a:noAutofit/>
            </a:bodyPr>
            <a:lstStyle/>
            <a:p>
              <a:pPr>
                <a:defRPr>
                  <a:solidFill>
                    <a:srgbClr val="FFFFFF"/>
                  </a:solidFill>
                  <a:latin typeface="Arial"/>
                  <a:ea typeface="Arial"/>
                  <a:cs typeface="Arial"/>
                  <a:sym typeface="Arial"/>
                </a:defRPr>
              </a:pPr>
            </a:p>
          </p:txBody>
        </p:sp>
        <p:sp>
          <p:nvSpPr>
            <p:cNvPr id="556" name="Shape 55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solidFill>
                    <a:srgbClr val="FFFFFF"/>
                  </a:solidFill>
                  <a:latin typeface="Arial"/>
                  <a:ea typeface="Arial"/>
                  <a:cs typeface="Arial"/>
                  <a:sym typeface="Arial"/>
                </a:defRPr>
              </a:lvl1pPr>
            </a:lstStyle>
            <a:p>
              <a:pPr/>
              <a:r>
                <a:t>7</a:t>
              </a:r>
            </a:p>
          </p:txBody>
        </p:sp>
      </p:grpSp>
      <p:sp>
        <p:nvSpPr>
          <p:cNvPr id="558" name="Shape 558"/>
          <p:cNvSpPr/>
          <p:nvPr/>
        </p:nvSpPr>
        <p:spPr>
          <a:xfrm flipH="1" flipV="1">
            <a:off x="6106385" y="3092433"/>
            <a:ext cx="355344" cy="355344"/>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61" name="Group 561"/>
          <p:cNvGrpSpPr/>
          <p:nvPr/>
        </p:nvGrpSpPr>
        <p:grpSpPr>
          <a:xfrm>
            <a:off x="6958062" y="3303716"/>
            <a:ext cx="514451" cy="485231"/>
            <a:chOff x="0" y="0"/>
            <a:chExt cx="514449" cy="485230"/>
          </a:xfrm>
        </p:grpSpPr>
        <p:sp>
          <p:nvSpPr>
            <p:cNvPr id="559" name="Shape 55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60" name="Shape 56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562" name="Shape 562"/>
          <p:cNvSpPr/>
          <p:nvPr/>
        </p:nvSpPr>
        <p:spPr>
          <a:xfrm flipV="1">
            <a:off x="7327506" y="2979048"/>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65" name="Group 565"/>
          <p:cNvGrpSpPr/>
          <p:nvPr/>
        </p:nvGrpSpPr>
        <p:grpSpPr>
          <a:xfrm>
            <a:off x="7899693" y="3265670"/>
            <a:ext cx="514451" cy="485231"/>
            <a:chOff x="0" y="0"/>
            <a:chExt cx="514449" cy="485230"/>
          </a:xfrm>
        </p:grpSpPr>
        <p:sp>
          <p:nvSpPr>
            <p:cNvPr id="563" name="Shape 56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64" name="Shape 56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566" name="Shape 566"/>
          <p:cNvSpPr/>
          <p:nvPr/>
        </p:nvSpPr>
        <p:spPr>
          <a:xfrm flipH="1" flipV="1">
            <a:off x="7858984" y="2896716"/>
            <a:ext cx="355344" cy="355343"/>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69" name="Group 569"/>
          <p:cNvGrpSpPr/>
          <p:nvPr/>
        </p:nvGrpSpPr>
        <p:grpSpPr>
          <a:xfrm>
            <a:off x="4547579" y="4032889"/>
            <a:ext cx="514451" cy="485231"/>
            <a:chOff x="0" y="0"/>
            <a:chExt cx="514449" cy="485230"/>
          </a:xfrm>
        </p:grpSpPr>
        <p:sp>
          <p:nvSpPr>
            <p:cNvPr id="567" name="Shape 56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68" name="Shape 56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sp>
        <p:nvSpPr>
          <p:cNvPr id="570" name="Shape 570"/>
          <p:cNvSpPr/>
          <p:nvPr/>
        </p:nvSpPr>
        <p:spPr>
          <a:xfrm flipV="1">
            <a:off x="4799305" y="3714734"/>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73" name="Group 573"/>
          <p:cNvGrpSpPr/>
          <p:nvPr/>
        </p:nvGrpSpPr>
        <p:grpSpPr>
          <a:xfrm>
            <a:off x="5486693" y="4215507"/>
            <a:ext cx="514451" cy="485231"/>
            <a:chOff x="0" y="0"/>
            <a:chExt cx="514449" cy="485230"/>
          </a:xfrm>
        </p:grpSpPr>
        <p:sp>
          <p:nvSpPr>
            <p:cNvPr id="571" name="Shape 57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72" name="Shape 57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4</a:t>
              </a:r>
            </a:p>
          </p:txBody>
        </p:sp>
      </p:grpSp>
      <p:sp>
        <p:nvSpPr>
          <p:cNvPr id="574" name="Shape 574"/>
          <p:cNvSpPr/>
          <p:nvPr/>
        </p:nvSpPr>
        <p:spPr>
          <a:xfrm flipH="1" flipV="1">
            <a:off x="5445985" y="3846552"/>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77" name="Group 577"/>
          <p:cNvGrpSpPr/>
          <p:nvPr/>
        </p:nvGrpSpPr>
        <p:grpSpPr>
          <a:xfrm>
            <a:off x="6591593" y="4280637"/>
            <a:ext cx="514451" cy="485233"/>
            <a:chOff x="0" y="0"/>
            <a:chExt cx="514449" cy="485232"/>
          </a:xfrm>
        </p:grpSpPr>
        <p:sp>
          <p:nvSpPr>
            <p:cNvPr id="575" name="Shape 575"/>
            <p:cNvSpPr/>
            <p:nvPr/>
          </p:nvSpPr>
          <p:spPr>
            <a:xfrm>
              <a:off x="0" y="-1"/>
              <a:ext cx="514450" cy="485234"/>
            </a:xfrm>
            <a:prstGeom prst="ellipse">
              <a:avLst/>
            </a:prstGeom>
            <a:solidFill>
              <a:schemeClr val="accent2"/>
            </a:solidFill>
            <a:ln w="25400" cap="flat">
              <a:solidFill>
                <a:srgbClr val="952500"/>
              </a:solidFill>
              <a:prstDash val="solid"/>
              <a:round/>
            </a:ln>
            <a:effectLst/>
          </p:spPr>
          <p:txBody>
            <a:bodyPr wrap="square" lIns="45718" tIns="45718" rIns="45718" bIns="45718" numCol="1" anchor="t">
              <a:noAutofit/>
            </a:bodyPr>
            <a:lstStyle/>
            <a:p>
              <a:pPr>
                <a:defRPr>
                  <a:solidFill>
                    <a:srgbClr val="FFFFFF"/>
                  </a:solidFill>
                  <a:latin typeface="Arial"/>
                  <a:ea typeface="Arial"/>
                  <a:cs typeface="Arial"/>
                  <a:sym typeface="Arial"/>
                </a:defRPr>
              </a:pPr>
            </a:p>
          </p:txBody>
        </p:sp>
        <p:sp>
          <p:nvSpPr>
            <p:cNvPr id="576" name="Shape 57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solidFill>
                    <a:srgbClr val="FFFFFF"/>
                  </a:solidFill>
                  <a:latin typeface="Arial"/>
                  <a:ea typeface="Arial"/>
                  <a:cs typeface="Arial"/>
                  <a:sym typeface="Arial"/>
                </a:defRPr>
              </a:lvl1pPr>
            </a:lstStyle>
            <a:p>
              <a:pPr/>
              <a:r>
                <a:t>13</a:t>
              </a:r>
            </a:p>
          </p:txBody>
        </p:sp>
      </p:grpSp>
      <p:sp>
        <p:nvSpPr>
          <p:cNvPr id="578" name="Shape 578"/>
          <p:cNvSpPr/>
          <p:nvPr/>
        </p:nvSpPr>
        <p:spPr>
          <a:xfrm flipH="1" flipV="1">
            <a:off x="6550884" y="3911682"/>
            <a:ext cx="355344" cy="355344"/>
          </a:xfrm>
          <a:prstGeom prst="line">
            <a:avLst/>
          </a:prstGeom>
          <a:ln w="25400">
            <a:solidFill>
              <a:schemeClr val="accent2"/>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81" name="Group 581"/>
          <p:cNvGrpSpPr/>
          <p:nvPr/>
        </p:nvGrpSpPr>
        <p:grpSpPr>
          <a:xfrm>
            <a:off x="6128043" y="5044176"/>
            <a:ext cx="514451" cy="485232"/>
            <a:chOff x="0" y="0"/>
            <a:chExt cx="514449" cy="485230"/>
          </a:xfrm>
        </p:grpSpPr>
        <p:sp>
          <p:nvSpPr>
            <p:cNvPr id="579" name="Shape 57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80" name="Shape 58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9</a:t>
              </a:r>
            </a:p>
          </p:txBody>
        </p:sp>
      </p:grpSp>
      <p:sp>
        <p:nvSpPr>
          <p:cNvPr id="582" name="Shape 582"/>
          <p:cNvSpPr/>
          <p:nvPr/>
        </p:nvSpPr>
        <p:spPr>
          <a:xfrm flipV="1">
            <a:off x="6379769" y="4726020"/>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4" name="Shape 584"/>
          <p:cNvSpPr/>
          <p:nvPr>
            <p:ph type="title"/>
          </p:nvPr>
        </p:nvSpPr>
        <p:spPr>
          <a:xfrm>
            <a:off x="457200" y="277813"/>
            <a:ext cx="8229600" cy="941389"/>
          </a:xfrm>
          <a:prstGeom prst="rect">
            <a:avLst/>
          </a:prstGeom>
        </p:spPr>
        <p:txBody>
          <a:bodyPr/>
          <a:lstStyle/>
          <a:p>
            <a:pPr/>
            <a:r>
              <a:t>Finding Minimum</a:t>
            </a:r>
          </a:p>
        </p:txBody>
      </p:sp>
      <p:sp>
        <p:nvSpPr>
          <p:cNvPr id="585" name="Shape 585"/>
          <p:cNvSpPr/>
          <p:nvPr>
            <p:ph type="body" idx="1"/>
          </p:nvPr>
        </p:nvSpPr>
        <p:spPr>
          <a:xfrm>
            <a:off x="319186" y="993773"/>
            <a:ext cx="8229601" cy="4759328"/>
          </a:xfrm>
          <a:prstGeom prst="rect">
            <a:avLst/>
          </a:prstGeom>
        </p:spPr>
        <p:txBody>
          <a:bodyPr/>
          <a:lstStyle/>
          <a:p>
            <a:pPr/>
            <a:r>
              <a:t>[15,6,18,3,7,17,20,2,4,13,9]</a:t>
            </a:r>
          </a:p>
        </p:txBody>
      </p:sp>
      <p:grpSp>
        <p:nvGrpSpPr>
          <p:cNvPr id="588" name="Group 588"/>
          <p:cNvGrpSpPr/>
          <p:nvPr/>
        </p:nvGrpSpPr>
        <p:grpSpPr>
          <a:xfrm>
            <a:off x="3906837" y="1955799"/>
            <a:ext cx="514451" cy="485232"/>
            <a:chOff x="0" y="0"/>
            <a:chExt cx="514449" cy="485230"/>
          </a:xfrm>
        </p:grpSpPr>
        <p:sp>
          <p:nvSpPr>
            <p:cNvPr id="586" name="Shape 58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87" name="Shape 58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591" name="Group 591"/>
          <p:cNvGrpSpPr/>
          <p:nvPr/>
        </p:nvGrpSpPr>
        <p:grpSpPr>
          <a:xfrm>
            <a:off x="2842443" y="2793999"/>
            <a:ext cx="514451" cy="485232"/>
            <a:chOff x="0" y="0"/>
            <a:chExt cx="514449" cy="485230"/>
          </a:xfrm>
        </p:grpSpPr>
        <p:sp>
          <p:nvSpPr>
            <p:cNvPr id="589" name="Shape 58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90" name="Shape 59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592" name="Shape 592"/>
          <p:cNvSpPr/>
          <p:nvPr/>
        </p:nvSpPr>
        <p:spPr>
          <a:xfrm flipV="1">
            <a:off x="3251199" y="2367733"/>
            <a:ext cx="743638" cy="48976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95" name="Group 595"/>
          <p:cNvGrpSpPr/>
          <p:nvPr/>
        </p:nvGrpSpPr>
        <p:grpSpPr>
          <a:xfrm>
            <a:off x="4647807" y="2590799"/>
            <a:ext cx="514450" cy="485232"/>
            <a:chOff x="0" y="0"/>
            <a:chExt cx="514449" cy="485230"/>
          </a:xfrm>
        </p:grpSpPr>
        <p:sp>
          <p:nvSpPr>
            <p:cNvPr id="593" name="Shape 59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94" name="Shape 59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596" name="Shape 596"/>
          <p:cNvSpPr/>
          <p:nvPr/>
        </p:nvSpPr>
        <p:spPr>
          <a:xfrm flipH="1" flipV="1">
            <a:off x="4394329" y="2283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599" name="Group 599"/>
          <p:cNvGrpSpPr/>
          <p:nvPr/>
        </p:nvGrpSpPr>
        <p:grpSpPr>
          <a:xfrm>
            <a:off x="2312379" y="3475821"/>
            <a:ext cx="514451" cy="485231"/>
            <a:chOff x="0" y="0"/>
            <a:chExt cx="514449" cy="485230"/>
          </a:xfrm>
        </p:grpSpPr>
        <p:sp>
          <p:nvSpPr>
            <p:cNvPr id="597" name="Shape 59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598" name="Shape 59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600" name="Shape 600"/>
          <p:cNvSpPr/>
          <p:nvPr/>
        </p:nvSpPr>
        <p:spPr>
          <a:xfrm flipV="1">
            <a:off x="2589506" y="3144965"/>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03" name="Group 603"/>
          <p:cNvGrpSpPr/>
          <p:nvPr/>
        </p:nvGrpSpPr>
        <p:grpSpPr>
          <a:xfrm>
            <a:off x="3365793" y="3564721"/>
            <a:ext cx="514451" cy="485231"/>
            <a:chOff x="0" y="0"/>
            <a:chExt cx="514449" cy="485230"/>
          </a:xfrm>
        </p:grpSpPr>
        <p:sp>
          <p:nvSpPr>
            <p:cNvPr id="601" name="Shape 60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02" name="Shape 60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604" name="Shape 604"/>
          <p:cNvSpPr/>
          <p:nvPr/>
        </p:nvSpPr>
        <p:spPr>
          <a:xfrm flipH="1" flipV="1">
            <a:off x="3325085" y="3195765"/>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07" name="Group 607"/>
          <p:cNvGrpSpPr/>
          <p:nvPr/>
        </p:nvGrpSpPr>
        <p:grpSpPr>
          <a:xfrm>
            <a:off x="4176762" y="3407047"/>
            <a:ext cx="514451" cy="485233"/>
            <a:chOff x="0" y="0"/>
            <a:chExt cx="514449" cy="485232"/>
          </a:xfrm>
        </p:grpSpPr>
        <p:sp>
          <p:nvSpPr>
            <p:cNvPr id="605" name="Shape 605"/>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06" name="Shape 60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608" name="Shape 608"/>
          <p:cNvSpPr/>
          <p:nvPr/>
        </p:nvSpPr>
        <p:spPr>
          <a:xfrm flipV="1">
            <a:off x="4546206" y="3082380"/>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11" name="Group 611"/>
          <p:cNvGrpSpPr/>
          <p:nvPr/>
        </p:nvGrpSpPr>
        <p:grpSpPr>
          <a:xfrm>
            <a:off x="5118393" y="3369002"/>
            <a:ext cx="514451" cy="485231"/>
            <a:chOff x="0" y="0"/>
            <a:chExt cx="514449" cy="485230"/>
          </a:xfrm>
        </p:grpSpPr>
        <p:sp>
          <p:nvSpPr>
            <p:cNvPr id="609" name="Shape 60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10" name="Shape 61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612" name="Shape 612"/>
          <p:cNvSpPr/>
          <p:nvPr/>
        </p:nvSpPr>
        <p:spPr>
          <a:xfrm flipH="1" flipV="1">
            <a:off x="5077685" y="3000046"/>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15" name="Group 615"/>
          <p:cNvGrpSpPr/>
          <p:nvPr/>
        </p:nvGrpSpPr>
        <p:grpSpPr>
          <a:xfrm>
            <a:off x="1766279" y="4136221"/>
            <a:ext cx="514451" cy="485231"/>
            <a:chOff x="0" y="0"/>
            <a:chExt cx="514449" cy="485230"/>
          </a:xfrm>
        </p:grpSpPr>
        <p:sp>
          <p:nvSpPr>
            <p:cNvPr id="613" name="Shape 61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14" name="Shape 61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sp>
        <p:nvSpPr>
          <p:cNvPr id="616" name="Shape 616"/>
          <p:cNvSpPr/>
          <p:nvPr/>
        </p:nvSpPr>
        <p:spPr>
          <a:xfrm flipV="1">
            <a:off x="2018006" y="3818066"/>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19" name="Group 619"/>
          <p:cNvGrpSpPr/>
          <p:nvPr/>
        </p:nvGrpSpPr>
        <p:grpSpPr>
          <a:xfrm>
            <a:off x="2705393" y="4318839"/>
            <a:ext cx="514451" cy="485231"/>
            <a:chOff x="0" y="0"/>
            <a:chExt cx="514449" cy="485230"/>
          </a:xfrm>
        </p:grpSpPr>
        <p:sp>
          <p:nvSpPr>
            <p:cNvPr id="617" name="Shape 61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18" name="Shape 61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4</a:t>
              </a:r>
            </a:p>
          </p:txBody>
        </p:sp>
      </p:grpSp>
      <p:sp>
        <p:nvSpPr>
          <p:cNvPr id="620" name="Shape 620"/>
          <p:cNvSpPr/>
          <p:nvPr/>
        </p:nvSpPr>
        <p:spPr>
          <a:xfrm flipH="1" flipV="1">
            <a:off x="2664685" y="3949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23" name="Group 623"/>
          <p:cNvGrpSpPr/>
          <p:nvPr/>
        </p:nvGrpSpPr>
        <p:grpSpPr>
          <a:xfrm>
            <a:off x="3810293" y="4383969"/>
            <a:ext cx="514451" cy="485232"/>
            <a:chOff x="0" y="0"/>
            <a:chExt cx="514449" cy="485230"/>
          </a:xfrm>
        </p:grpSpPr>
        <p:sp>
          <p:nvSpPr>
            <p:cNvPr id="621" name="Shape 62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22" name="Shape 62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13</a:t>
              </a:r>
            </a:p>
          </p:txBody>
        </p:sp>
      </p:grpSp>
      <p:sp>
        <p:nvSpPr>
          <p:cNvPr id="624" name="Shape 624"/>
          <p:cNvSpPr/>
          <p:nvPr/>
        </p:nvSpPr>
        <p:spPr>
          <a:xfrm flipH="1" flipV="1">
            <a:off x="3769585" y="4015013"/>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27" name="Group 627"/>
          <p:cNvGrpSpPr/>
          <p:nvPr/>
        </p:nvGrpSpPr>
        <p:grpSpPr>
          <a:xfrm>
            <a:off x="3346743" y="5147509"/>
            <a:ext cx="514451" cy="485231"/>
            <a:chOff x="0" y="0"/>
            <a:chExt cx="514449" cy="485230"/>
          </a:xfrm>
        </p:grpSpPr>
        <p:sp>
          <p:nvSpPr>
            <p:cNvPr id="625" name="Shape 625"/>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26" name="Shape 62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9</a:t>
              </a:r>
            </a:p>
          </p:txBody>
        </p:sp>
      </p:grpSp>
      <p:sp>
        <p:nvSpPr>
          <p:cNvPr id="628" name="Shape 628"/>
          <p:cNvSpPr/>
          <p:nvPr/>
        </p:nvSpPr>
        <p:spPr>
          <a:xfrm flipV="1">
            <a:off x="3598469" y="4829352"/>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Shape 630"/>
          <p:cNvSpPr/>
          <p:nvPr>
            <p:ph type="title"/>
          </p:nvPr>
        </p:nvSpPr>
        <p:spPr>
          <a:xfrm>
            <a:off x="457200" y="277813"/>
            <a:ext cx="8229600" cy="941389"/>
          </a:xfrm>
          <a:prstGeom prst="rect">
            <a:avLst/>
          </a:prstGeom>
        </p:spPr>
        <p:txBody>
          <a:bodyPr/>
          <a:lstStyle/>
          <a:p>
            <a:pPr/>
            <a:r>
              <a:t>Finding Minimum</a:t>
            </a:r>
          </a:p>
        </p:txBody>
      </p:sp>
      <p:sp>
        <p:nvSpPr>
          <p:cNvPr id="631" name="Shape 631"/>
          <p:cNvSpPr/>
          <p:nvPr>
            <p:ph type="body" idx="1"/>
          </p:nvPr>
        </p:nvSpPr>
        <p:spPr>
          <a:prstGeom prst="rect">
            <a:avLst/>
          </a:prstGeom>
        </p:spPr>
        <p:txBody>
          <a:bodyPr/>
          <a:lstStyle/>
          <a:p>
            <a:pPr marL="0" indent="0">
              <a:buSzTx/>
              <a:buNone/>
            </a:pPr>
            <a:r>
              <a:t> </a:t>
            </a:r>
            <a:r>
              <a:rPr sz="2500"/>
              <a:t>TreeMinimum(x)</a:t>
            </a:r>
            <a:endParaRPr sz="2500"/>
          </a:p>
          <a:p>
            <a:pPr marL="0" indent="0">
              <a:buSzTx/>
              <a:buNone/>
              <a:defRPr sz="2500"/>
            </a:pPr>
            <a:r>
              <a:t>    while x.left ≠ NIL</a:t>
            </a:r>
          </a:p>
          <a:p>
            <a:pPr marL="0" indent="0">
              <a:buSzTx/>
              <a:buNone/>
              <a:defRPr sz="2500"/>
            </a:pPr>
            <a:r>
              <a:t>          x = x.left</a:t>
            </a:r>
          </a:p>
          <a:p>
            <a:pPr marL="0" indent="0">
              <a:buSzTx/>
              <a:buNone/>
              <a:defRPr sz="2500"/>
            </a:pPr>
            <a:r>
              <a:t>    return x</a:t>
            </a:r>
          </a:p>
        </p:txBody>
      </p:sp>
      <p:grpSp>
        <p:nvGrpSpPr>
          <p:cNvPr id="634" name="Group 634"/>
          <p:cNvGrpSpPr/>
          <p:nvPr/>
        </p:nvGrpSpPr>
        <p:grpSpPr>
          <a:xfrm>
            <a:off x="3906837" y="1955799"/>
            <a:ext cx="514451" cy="485232"/>
            <a:chOff x="0" y="0"/>
            <a:chExt cx="514449" cy="485230"/>
          </a:xfrm>
        </p:grpSpPr>
        <p:sp>
          <p:nvSpPr>
            <p:cNvPr id="632" name="Shape 63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33" name="Shape 63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637" name="Group 637"/>
          <p:cNvGrpSpPr/>
          <p:nvPr/>
        </p:nvGrpSpPr>
        <p:grpSpPr>
          <a:xfrm>
            <a:off x="2842443" y="2793999"/>
            <a:ext cx="514451" cy="485232"/>
            <a:chOff x="0" y="0"/>
            <a:chExt cx="514449" cy="485230"/>
          </a:xfrm>
        </p:grpSpPr>
        <p:sp>
          <p:nvSpPr>
            <p:cNvPr id="635" name="Shape 635"/>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36" name="Shape 63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638" name="Shape 638"/>
          <p:cNvSpPr/>
          <p:nvPr/>
        </p:nvSpPr>
        <p:spPr>
          <a:xfrm flipV="1">
            <a:off x="3251199" y="2367733"/>
            <a:ext cx="743638" cy="48976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41" name="Group 641"/>
          <p:cNvGrpSpPr/>
          <p:nvPr/>
        </p:nvGrpSpPr>
        <p:grpSpPr>
          <a:xfrm>
            <a:off x="4647807" y="2590799"/>
            <a:ext cx="514450" cy="485232"/>
            <a:chOff x="0" y="0"/>
            <a:chExt cx="514449" cy="485230"/>
          </a:xfrm>
        </p:grpSpPr>
        <p:sp>
          <p:nvSpPr>
            <p:cNvPr id="639" name="Shape 63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40" name="Shape 64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642" name="Shape 642"/>
          <p:cNvSpPr/>
          <p:nvPr/>
        </p:nvSpPr>
        <p:spPr>
          <a:xfrm flipH="1" flipV="1">
            <a:off x="4394329" y="2283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45" name="Group 645"/>
          <p:cNvGrpSpPr/>
          <p:nvPr/>
        </p:nvGrpSpPr>
        <p:grpSpPr>
          <a:xfrm>
            <a:off x="2312379" y="3475821"/>
            <a:ext cx="514451" cy="485231"/>
            <a:chOff x="0" y="0"/>
            <a:chExt cx="514449" cy="485230"/>
          </a:xfrm>
        </p:grpSpPr>
        <p:sp>
          <p:nvSpPr>
            <p:cNvPr id="643" name="Shape 64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44" name="Shape 64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646" name="Shape 646"/>
          <p:cNvSpPr/>
          <p:nvPr/>
        </p:nvSpPr>
        <p:spPr>
          <a:xfrm flipV="1">
            <a:off x="2589506" y="3144965"/>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49" name="Group 649"/>
          <p:cNvGrpSpPr/>
          <p:nvPr/>
        </p:nvGrpSpPr>
        <p:grpSpPr>
          <a:xfrm>
            <a:off x="3365793" y="3564721"/>
            <a:ext cx="514451" cy="485231"/>
            <a:chOff x="0" y="0"/>
            <a:chExt cx="514449" cy="485230"/>
          </a:xfrm>
        </p:grpSpPr>
        <p:sp>
          <p:nvSpPr>
            <p:cNvPr id="647" name="Shape 64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48" name="Shape 64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650" name="Shape 650"/>
          <p:cNvSpPr/>
          <p:nvPr/>
        </p:nvSpPr>
        <p:spPr>
          <a:xfrm flipH="1" flipV="1">
            <a:off x="3325085" y="3195765"/>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53" name="Group 653"/>
          <p:cNvGrpSpPr/>
          <p:nvPr/>
        </p:nvGrpSpPr>
        <p:grpSpPr>
          <a:xfrm>
            <a:off x="4176762" y="3407047"/>
            <a:ext cx="514451" cy="485233"/>
            <a:chOff x="0" y="0"/>
            <a:chExt cx="514449" cy="485232"/>
          </a:xfrm>
        </p:grpSpPr>
        <p:sp>
          <p:nvSpPr>
            <p:cNvPr id="651" name="Shape 651"/>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52" name="Shape 65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654" name="Shape 654"/>
          <p:cNvSpPr/>
          <p:nvPr/>
        </p:nvSpPr>
        <p:spPr>
          <a:xfrm flipV="1">
            <a:off x="4546206" y="3082380"/>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57" name="Group 657"/>
          <p:cNvGrpSpPr/>
          <p:nvPr/>
        </p:nvGrpSpPr>
        <p:grpSpPr>
          <a:xfrm>
            <a:off x="5118393" y="3369002"/>
            <a:ext cx="514451" cy="485231"/>
            <a:chOff x="0" y="0"/>
            <a:chExt cx="514449" cy="485230"/>
          </a:xfrm>
        </p:grpSpPr>
        <p:sp>
          <p:nvSpPr>
            <p:cNvPr id="655" name="Shape 655"/>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56" name="Shape 65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658" name="Shape 658"/>
          <p:cNvSpPr/>
          <p:nvPr/>
        </p:nvSpPr>
        <p:spPr>
          <a:xfrm flipH="1" flipV="1">
            <a:off x="5077685" y="3000046"/>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61" name="Group 661"/>
          <p:cNvGrpSpPr/>
          <p:nvPr/>
        </p:nvGrpSpPr>
        <p:grpSpPr>
          <a:xfrm>
            <a:off x="1766279" y="4136221"/>
            <a:ext cx="514451" cy="485231"/>
            <a:chOff x="0" y="0"/>
            <a:chExt cx="514449" cy="485230"/>
          </a:xfrm>
        </p:grpSpPr>
        <p:sp>
          <p:nvSpPr>
            <p:cNvPr id="659" name="Shape 659"/>
            <p:cNvSpPr/>
            <p:nvPr/>
          </p:nvSpPr>
          <p:spPr>
            <a:xfrm>
              <a:off x="0" y="-1"/>
              <a:ext cx="514450" cy="485232"/>
            </a:xfrm>
            <a:prstGeom prst="ellipse">
              <a:avLst/>
            </a:prstGeom>
            <a:solidFill>
              <a:schemeClr val="accent2"/>
            </a:solidFill>
            <a:ln w="25400" cap="flat">
              <a:solidFill>
                <a:srgbClr val="952500"/>
              </a:solidFill>
              <a:prstDash val="solid"/>
              <a:round/>
            </a:ln>
            <a:effectLst/>
          </p:spPr>
          <p:txBody>
            <a:bodyPr wrap="square" lIns="45718" tIns="45718" rIns="45718" bIns="45718" numCol="1" anchor="t">
              <a:noAutofit/>
            </a:bodyPr>
            <a:lstStyle/>
            <a:p>
              <a:pPr>
                <a:defRPr>
                  <a:solidFill>
                    <a:srgbClr val="FFFFFF"/>
                  </a:solidFill>
                  <a:latin typeface="Arial"/>
                  <a:ea typeface="Arial"/>
                  <a:cs typeface="Arial"/>
                  <a:sym typeface="Arial"/>
                </a:defRPr>
              </a:pPr>
            </a:p>
          </p:txBody>
        </p:sp>
        <p:sp>
          <p:nvSpPr>
            <p:cNvPr id="660" name="Shape 66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solidFill>
                    <a:srgbClr val="FFFFFF"/>
                  </a:solidFill>
                  <a:latin typeface="Arial"/>
                  <a:ea typeface="Arial"/>
                  <a:cs typeface="Arial"/>
                  <a:sym typeface="Arial"/>
                </a:defRPr>
              </a:lvl1pPr>
            </a:lstStyle>
            <a:p>
              <a:pPr/>
              <a:r>
                <a:t>2</a:t>
              </a:r>
            </a:p>
          </p:txBody>
        </p:sp>
      </p:grpSp>
      <p:sp>
        <p:nvSpPr>
          <p:cNvPr id="662" name="Shape 662"/>
          <p:cNvSpPr/>
          <p:nvPr/>
        </p:nvSpPr>
        <p:spPr>
          <a:xfrm flipV="1">
            <a:off x="2018006" y="3818066"/>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65" name="Group 665"/>
          <p:cNvGrpSpPr/>
          <p:nvPr/>
        </p:nvGrpSpPr>
        <p:grpSpPr>
          <a:xfrm>
            <a:off x="2705393" y="4318839"/>
            <a:ext cx="514451" cy="485231"/>
            <a:chOff x="0" y="0"/>
            <a:chExt cx="514449" cy="485230"/>
          </a:xfrm>
        </p:grpSpPr>
        <p:sp>
          <p:nvSpPr>
            <p:cNvPr id="663" name="Shape 66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64" name="Shape 66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4</a:t>
              </a:r>
            </a:p>
          </p:txBody>
        </p:sp>
      </p:grpSp>
      <p:sp>
        <p:nvSpPr>
          <p:cNvPr id="666" name="Shape 666"/>
          <p:cNvSpPr/>
          <p:nvPr/>
        </p:nvSpPr>
        <p:spPr>
          <a:xfrm flipH="1" flipV="1">
            <a:off x="2664685" y="3949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69" name="Group 669"/>
          <p:cNvGrpSpPr/>
          <p:nvPr/>
        </p:nvGrpSpPr>
        <p:grpSpPr>
          <a:xfrm>
            <a:off x="3810293" y="4383969"/>
            <a:ext cx="514451" cy="485232"/>
            <a:chOff x="0" y="0"/>
            <a:chExt cx="514449" cy="485230"/>
          </a:xfrm>
        </p:grpSpPr>
        <p:sp>
          <p:nvSpPr>
            <p:cNvPr id="667" name="Shape 66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68" name="Shape 66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13</a:t>
              </a:r>
            </a:p>
          </p:txBody>
        </p:sp>
      </p:grpSp>
      <p:sp>
        <p:nvSpPr>
          <p:cNvPr id="670" name="Shape 670"/>
          <p:cNvSpPr/>
          <p:nvPr/>
        </p:nvSpPr>
        <p:spPr>
          <a:xfrm flipH="1" flipV="1">
            <a:off x="3769585" y="4015013"/>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73" name="Group 673"/>
          <p:cNvGrpSpPr/>
          <p:nvPr/>
        </p:nvGrpSpPr>
        <p:grpSpPr>
          <a:xfrm>
            <a:off x="3346743" y="5147509"/>
            <a:ext cx="514451" cy="485231"/>
            <a:chOff x="0" y="0"/>
            <a:chExt cx="514449" cy="485230"/>
          </a:xfrm>
        </p:grpSpPr>
        <p:sp>
          <p:nvSpPr>
            <p:cNvPr id="671" name="Shape 67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72" name="Shape 67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9</a:t>
              </a:r>
            </a:p>
          </p:txBody>
        </p:sp>
      </p:grpSp>
      <p:sp>
        <p:nvSpPr>
          <p:cNvPr id="674" name="Shape 674"/>
          <p:cNvSpPr/>
          <p:nvPr/>
        </p:nvSpPr>
        <p:spPr>
          <a:xfrm flipV="1">
            <a:off x="3598469" y="4829352"/>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6" name="Shape 676"/>
          <p:cNvSpPr/>
          <p:nvPr>
            <p:ph type="title"/>
          </p:nvPr>
        </p:nvSpPr>
        <p:spPr>
          <a:xfrm>
            <a:off x="457200" y="277813"/>
            <a:ext cx="8229600" cy="941389"/>
          </a:xfrm>
          <a:prstGeom prst="rect">
            <a:avLst/>
          </a:prstGeom>
        </p:spPr>
        <p:txBody>
          <a:bodyPr/>
          <a:lstStyle/>
          <a:p>
            <a:pPr/>
            <a:r>
              <a:t>Finding Maximum</a:t>
            </a:r>
          </a:p>
        </p:txBody>
      </p:sp>
      <p:sp>
        <p:nvSpPr>
          <p:cNvPr id="677" name="Shape 677"/>
          <p:cNvSpPr/>
          <p:nvPr>
            <p:ph type="body" idx="1"/>
          </p:nvPr>
        </p:nvSpPr>
        <p:spPr>
          <a:prstGeom prst="rect">
            <a:avLst/>
          </a:prstGeom>
        </p:spPr>
        <p:txBody>
          <a:bodyPr/>
          <a:lstStyle/>
          <a:p>
            <a:pPr marL="0" indent="0" defTabSz="859536">
              <a:spcBef>
                <a:spcPts val="600"/>
              </a:spcBef>
              <a:buSzTx/>
              <a:buNone/>
              <a:defRPr sz="2800"/>
            </a:pPr>
            <a:r>
              <a:t> </a:t>
            </a:r>
            <a:r>
              <a:rPr sz="2300"/>
              <a:t>TreeMaximum(x)</a:t>
            </a:r>
            <a:endParaRPr sz="2300"/>
          </a:p>
          <a:p>
            <a:pPr marL="0" indent="0" defTabSz="859536">
              <a:spcBef>
                <a:spcPts val="600"/>
              </a:spcBef>
              <a:buSzTx/>
              <a:buNone/>
              <a:defRPr sz="2300"/>
            </a:pPr>
            <a:r>
              <a:t>    while x.right ≠ NIL</a:t>
            </a:r>
          </a:p>
          <a:p>
            <a:pPr marL="0" indent="0" defTabSz="859536">
              <a:spcBef>
                <a:spcPts val="600"/>
              </a:spcBef>
              <a:buSzTx/>
              <a:buNone/>
              <a:defRPr sz="2300"/>
            </a:pPr>
            <a:r>
              <a:t>          x = x.right</a:t>
            </a:r>
          </a:p>
          <a:p>
            <a:pPr marL="0" indent="0" defTabSz="859536">
              <a:spcBef>
                <a:spcPts val="600"/>
              </a:spcBef>
              <a:buSzTx/>
              <a:buNone/>
              <a:defRPr sz="2300"/>
            </a:pPr>
            <a:r>
              <a:t>    return x</a:t>
            </a:r>
          </a:p>
          <a:p>
            <a:pPr marL="0" indent="0" defTabSz="859536">
              <a:spcBef>
                <a:spcPts val="600"/>
              </a:spcBef>
              <a:buSzTx/>
              <a:buNone/>
              <a:defRPr sz="2300"/>
            </a:pPr>
          </a:p>
          <a:p>
            <a:pPr marL="0" indent="0" defTabSz="859536">
              <a:spcBef>
                <a:spcPts val="600"/>
              </a:spcBef>
              <a:buSzTx/>
              <a:buNone/>
              <a:defRPr sz="2300"/>
            </a:pPr>
          </a:p>
          <a:p>
            <a:pPr marL="0" indent="0" defTabSz="859536">
              <a:spcBef>
                <a:spcPts val="600"/>
              </a:spcBef>
              <a:buSzTx/>
              <a:buNone/>
              <a:defRPr sz="2300"/>
            </a:pPr>
          </a:p>
          <a:p>
            <a:pPr marL="0" indent="0" defTabSz="859536">
              <a:spcBef>
                <a:spcPts val="600"/>
              </a:spcBef>
              <a:buSzTx/>
              <a:buNone/>
              <a:defRPr sz="2300"/>
            </a:pPr>
          </a:p>
          <a:p>
            <a:pPr marL="0" indent="0" defTabSz="859536">
              <a:spcBef>
                <a:spcPts val="600"/>
              </a:spcBef>
              <a:buSzTx/>
              <a:buNone/>
              <a:defRPr sz="2300"/>
            </a:pPr>
          </a:p>
          <a:p>
            <a:pPr marL="0" indent="0" defTabSz="859536">
              <a:spcBef>
                <a:spcPts val="600"/>
              </a:spcBef>
              <a:buSzTx/>
              <a:buNone/>
              <a:defRPr sz="2300"/>
            </a:pPr>
            <a:br/>
            <a:r>
              <a:t>Both of these procedures run in O(h) time</a:t>
            </a:r>
          </a:p>
        </p:txBody>
      </p:sp>
      <p:grpSp>
        <p:nvGrpSpPr>
          <p:cNvPr id="680" name="Group 680"/>
          <p:cNvGrpSpPr/>
          <p:nvPr/>
        </p:nvGrpSpPr>
        <p:grpSpPr>
          <a:xfrm>
            <a:off x="3906837" y="1955799"/>
            <a:ext cx="514451" cy="485232"/>
            <a:chOff x="0" y="0"/>
            <a:chExt cx="514449" cy="485230"/>
          </a:xfrm>
        </p:grpSpPr>
        <p:sp>
          <p:nvSpPr>
            <p:cNvPr id="678" name="Shape 678"/>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79" name="Shape 67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683" name="Group 683"/>
          <p:cNvGrpSpPr/>
          <p:nvPr/>
        </p:nvGrpSpPr>
        <p:grpSpPr>
          <a:xfrm>
            <a:off x="2842443" y="2793999"/>
            <a:ext cx="514451" cy="485232"/>
            <a:chOff x="0" y="0"/>
            <a:chExt cx="514449" cy="485230"/>
          </a:xfrm>
        </p:grpSpPr>
        <p:sp>
          <p:nvSpPr>
            <p:cNvPr id="681" name="Shape 68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82" name="Shape 68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684" name="Shape 684"/>
          <p:cNvSpPr/>
          <p:nvPr/>
        </p:nvSpPr>
        <p:spPr>
          <a:xfrm flipV="1">
            <a:off x="3251199" y="2367733"/>
            <a:ext cx="743638" cy="48976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87" name="Group 687"/>
          <p:cNvGrpSpPr/>
          <p:nvPr/>
        </p:nvGrpSpPr>
        <p:grpSpPr>
          <a:xfrm>
            <a:off x="4647807" y="2590799"/>
            <a:ext cx="514450" cy="485232"/>
            <a:chOff x="0" y="0"/>
            <a:chExt cx="514449" cy="485230"/>
          </a:xfrm>
        </p:grpSpPr>
        <p:sp>
          <p:nvSpPr>
            <p:cNvPr id="685" name="Shape 685"/>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86" name="Shape 68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688" name="Shape 688"/>
          <p:cNvSpPr/>
          <p:nvPr/>
        </p:nvSpPr>
        <p:spPr>
          <a:xfrm flipH="1" flipV="1">
            <a:off x="4394329" y="2283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91" name="Group 691"/>
          <p:cNvGrpSpPr/>
          <p:nvPr/>
        </p:nvGrpSpPr>
        <p:grpSpPr>
          <a:xfrm>
            <a:off x="2312379" y="3475821"/>
            <a:ext cx="514451" cy="485231"/>
            <a:chOff x="0" y="0"/>
            <a:chExt cx="514449" cy="485230"/>
          </a:xfrm>
        </p:grpSpPr>
        <p:sp>
          <p:nvSpPr>
            <p:cNvPr id="689" name="Shape 68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90" name="Shape 69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692" name="Shape 692"/>
          <p:cNvSpPr/>
          <p:nvPr/>
        </p:nvSpPr>
        <p:spPr>
          <a:xfrm flipV="1">
            <a:off x="2589506" y="3144965"/>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95" name="Group 695"/>
          <p:cNvGrpSpPr/>
          <p:nvPr/>
        </p:nvGrpSpPr>
        <p:grpSpPr>
          <a:xfrm>
            <a:off x="3365793" y="3564721"/>
            <a:ext cx="514451" cy="485231"/>
            <a:chOff x="0" y="0"/>
            <a:chExt cx="514449" cy="485230"/>
          </a:xfrm>
        </p:grpSpPr>
        <p:sp>
          <p:nvSpPr>
            <p:cNvPr id="693" name="Shape 69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94" name="Shape 69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696" name="Shape 696"/>
          <p:cNvSpPr/>
          <p:nvPr/>
        </p:nvSpPr>
        <p:spPr>
          <a:xfrm flipH="1" flipV="1">
            <a:off x="3325085" y="3195765"/>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699" name="Group 699"/>
          <p:cNvGrpSpPr/>
          <p:nvPr/>
        </p:nvGrpSpPr>
        <p:grpSpPr>
          <a:xfrm>
            <a:off x="4176762" y="3407047"/>
            <a:ext cx="514451" cy="485233"/>
            <a:chOff x="0" y="0"/>
            <a:chExt cx="514449" cy="485232"/>
          </a:xfrm>
        </p:grpSpPr>
        <p:sp>
          <p:nvSpPr>
            <p:cNvPr id="697" name="Shape 697"/>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698" name="Shape 69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700" name="Shape 700"/>
          <p:cNvSpPr/>
          <p:nvPr/>
        </p:nvSpPr>
        <p:spPr>
          <a:xfrm flipV="1">
            <a:off x="4546206" y="3082380"/>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03" name="Group 703"/>
          <p:cNvGrpSpPr/>
          <p:nvPr/>
        </p:nvGrpSpPr>
        <p:grpSpPr>
          <a:xfrm>
            <a:off x="5118393" y="3369002"/>
            <a:ext cx="514451" cy="485231"/>
            <a:chOff x="0" y="0"/>
            <a:chExt cx="514449" cy="485230"/>
          </a:xfrm>
        </p:grpSpPr>
        <p:sp>
          <p:nvSpPr>
            <p:cNvPr id="701" name="Shape 701"/>
            <p:cNvSpPr/>
            <p:nvPr/>
          </p:nvSpPr>
          <p:spPr>
            <a:xfrm>
              <a:off x="0" y="-1"/>
              <a:ext cx="514450" cy="485232"/>
            </a:xfrm>
            <a:prstGeom prst="ellipse">
              <a:avLst/>
            </a:prstGeom>
            <a:solidFill>
              <a:schemeClr val="accent2"/>
            </a:solidFill>
            <a:ln w="25400" cap="flat">
              <a:solidFill>
                <a:srgbClr val="952500"/>
              </a:solidFill>
              <a:prstDash val="solid"/>
              <a:round/>
            </a:ln>
            <a:effectLst/>
          </p:spPr>
          <p:txBody>
            <a:bodyPr wrap="square" lIns="45718" tIns="45718" rIns="45718" bIns="45718" numCol="1" anchor="t">
              <a:noAutofit/>
            </a:bodyPr>
            <a:lstStyle/>
            <a:p>
              <a:pPr>
                <a:defRPr>
                  <a:solidFill>
                    <a:srgbClr val="FFFFFF"/>
                  </a:solidFill>
                  <a:latin typeface="Arial"/>
                  <a:ea typeface="Arial"/>
                  <a:cs typeface="Arial"/>
                  <a:sym typeface="Arial"/>
                </a:defRPr>
              </a:pPr>
            </a:p>
          </p:txBody>
        </p:sp>
        <p:sp>
          <p:nvSpPr>
            <p:cNvPr id="702" name="Shape 70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solidFill>
                    <a:srgbClr val="FFFFFF"/>
                  </a:solidFill>
                  <a:latin typeface="Arial"/>
                  <a:ea typeface="Arial"/>
                  <a:cs typeface="Arial"/>
                  <a:sym typeface="Arial"/>
                </a:defRPr>
              </a:lvl1pPr>
            </a:lstStyle>
            <a:p>
              <a:pPr/>
              <a:r>
                <a:t>20</a:t>
              </a:r>
            </a:p>
          </p:txBody>
        </p:sp>
      </p:grpSp>
      <p:sp>
        <p:nvSpPr>
          <p:cNvPr id="704" name="Shape 704"/>
          <p:cNvSpPr/>
          <p:nvPr/>
        </p:nvSpPr>
        <p:spPr>
          <a:xfrm flipH="1" flipV="1">
            <a:off x="5077685" y="3000046"/>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07" name="Group 707"/>
          <p:cNvGrpSpPr/>
          <p:nvPr/>
        </p:nvGrpSpPr>
        <p:grpSpPr>
          <a:xfrm>
            <a:off x="1766279" y="4136221"/>
            <a:ext cx="514451" cy="485231"/>
            <a:chOff x="0" y="0"/>
            <a:chExt cx="514449" cy="485230"/>
          </a:xfrm>
        </p:grpSpPr>
        <p:sp>
          <p:nvSpPr>
            <p:cNvPr id="705" name="Shape 705"/>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06" name="Shape 70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sp>
        <p:nvSpPr>
          <p:cNvPr id="708" name="Shape 708"/>
          <p:cNvSpPr/>
          <p:nvPr/>
        </p:nvSpPr>
        <p:spPr>
          <a:xfrm flipV="1">
            <a:off x="2018006" y="3818066"/>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11" name="Group 711"/>
          <p:cNvGrpSpPr/>
          <p:nvPr/>
        </p:nvGrpSpPr>
        <p:grpSpPr>
          <a:xfrm>
            <a:off x="2705393" y="4318839"/>
            <a:ext cx="514451" cy="485231"/>
            <a:chOff x="0" y="0"/>
            <a:chExt cx="514449" cy="485230"/>
          </a:xfrm>
        </p:grpSpPr>
        <p:sp>
          <p:nvSpPr>
            <p:cNvPr id="709" name="Shape 70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10" name="Shape 71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4</a:t>
              </a:r>
            </a:p>
          </p:txBody>
        </p:sp>
      </p:grpSp>
      <p:sp>
        <p:nvSpPr>
          <p:cNvPr id="712" name="Shape 712"/>
          <p:cNvSpPr/>
          <p:nvPr/>
        </p:nvSpPr>
        <p:spPr>
          <a:xfrm flipH="1" flipV="1">
            <a:off x="2664685" y="3949884"/>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15" name="Group 715"/>
          <p:cNvGrpSpPr/>
          <p:nvPr/>
        </p:nvGrpSpPr>
        <p:grpSpPr>
          <a:xfrm>
            <a:off x="3810293" y="4383969"/>
            <a:ext cx="514451" cy="485232"/>
            <a:chOff x="0" y="0"/>
            <a:chExt cx="514449" cy="485230"/>
          </a:xfrm>
        </p:grpSpPr>
        <p:sp>
          <p:nvSpPr>
            <p:cNvPr id="713" name="Shape 71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14" name="Shape 71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13</a:t>
              </a:r>
            </a:p>
          </p:txBody>
        </p:sp>
      </p:grpSp>
      <p:sp>
        <p:nvSpPr>
          <p:cNvPr id="716" name="Shape 716"/>
          <p:cNvSpPr/>
          <p:nvPr/>
        </p:nvSpPr>
        <p:spPr>
          <a:xfrm flipH="1" flipV="1">
            <a:off x="3769585" y="4015013"/>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19" name="Group 719"/>
          <p:cNvGrpSpPr/>
          <p:nvPr/>
        </p:nvGrpSpPr>
        <p:grpSpPr>
          <a:xfrm>
            <a:off x="3346743" y="5147509"/>
            <a:ext cx="514451" cy="485231"/>
            <a:chOff x="0" y="0"/>
            <a:chExt cx="514449" cy="485230"/>
          </a:xfrm>
        </p:grpSpPr>
        <p:sp>
          <p:nvSpPr>
            <p:cNvPr id="717" name="Shape 71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18" name="Shape 71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9</a:t>
              </a:r>
            </a:p>
          </p:txBody>
        </p:sp>
      </p:grpSp>
      <p:sp>
        <p:nvSpPr>
          <p:cNvPr id="720" name="Shape 720"/>
          <p:cNvSpPr/>
          <p:nvPr/>
        </p:nvSpPr>
        <p:spPr>
          <a:xfrm flipV="1">
            <a:off x="3598469" y="4829352"/>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2" name="Shape 722"/>
          <p:cNvSpPr/>
          <p:nvPr>
            <p:ph type="title"/>
          </p:nvPr>
        </p:nvSpPr>
        <p:spPr>
          <a:xfrm>
            <a:off x="457200" y="277813"/>
            <a:ext cx="8229600" cy="941389"/>
          </a:xfrm>
          <a:prstGeom prst="rect">
            <a:avLst/>
          </a:prstGeom>
        </p:spPr>
        <p:txBody>
          <a:bodyPr/>
          <a:lstStyle/>
          <a:p>
            <a:pPr/>
            <a:r>
              <a:t>Successor</a:t>
            </a:r>
          </a:p>
        </p:txBody>
      </p:sp>
      <p:sp>
        <p:nvSpPr>
          <p:cNvPr id="723" name="Shape 723"/>
          <p:cNvSpPr/>
          <p:nvPr>
            <p:ph type="body" idx="1"/>
          </p:nvPr>
        </p:nvSpPr>
        <p:spPr>
          <a:prstGeom prst="rect">
            <a:avLst/>
          </a:prstGeom>
        </p:spPr>
        <p:txBody>
          <a:bodyPr/>
          <a:lstStyle/>
          <a:p>
            <a:pPr marL="0" indent="0" defTabSz="850391">
              <a:spcBef>
                <a:spcPts val="600"/>
              </a:spcBef>
              <a:buSzTx/>
              <a:buNone/>
              <a:defRPr sz="2700"/>
            </a:pPr>
            <a:r>
              <a:t> </a:t>
            </a:r>
            <a:r>
              <a:rPr sz="2300"/>
              <a:t>Tree-Successor(x)</a:t>
            </a:r>
            <a:endParaRPr sz="2300"/>
          </a:p>
          <a:p>
            <a:pPr marL="0" indent="0" defTabSz="850391">
              <a:spcBef>
                <a:spcPts val="600"/>
              </a:spcBef>
              <a:buSzTx/>
              <a:buNone/>
              <a:defRPr sz="2300"/>
            </a:pPr>
            <a:r>
              <a:t>    if x.right ≠ NIL</a:t>
            </a:r>
          </a:p>
          <a:p>
            <a:pPr marL="0" indent="0" defTabSz="850391">
              <a:spcBef>
                <a:spcPts val="600"/>
              </a:spcBef>
              <a:buSzTx/>
              <a:buNone/>
              <a:defRPr sz="2300"/>
            </a:pPr>
            <a:r>
              <a:t>       return TreeMinimum(x.right)</a:t>
            </a:r>
          </a:p>
          <a:p>
            <a:pPr marL="0" indent="0" defTabSz="850391">
              <a:spcBef>
                <a:spcPts val="600"/>
              </a:spcBef>
              <a:buSzTx/>
              <a:buNone/>
              <a:defRPr sz="2300"/>
            </a:pPr>
            <a:r>
              <a:t>    y = x.parent</a:t>
            </a:r>
          </a:p>
          <a:p>
            <a:pPr marL="0" indent="0" defTabSz="850391">
              <a:spcBef>
                <a:spcPts val="600"/>
              </a:spcBef>
              <a:buSzTx/>
              <a:buNone/>
              <a:defRPr sz="2300"/>
            </a:pPr>
            <a:r>
              <a:t>    while y ≠ NIL and x == y.right</a:t>
            </a:r>
          </a:p>
          <a:p>
            <a:pPr marL="0" indent="0" defTabSz="850391">
              <a:spcBef>
                <a:spcPts val="600"/>
              </a:spcBef>
              <a:buSzTx/>
              <a:buNone/>
              <a:defRPr sz="2300"/>
            </a:pPr>
            <a:r>
              <a:t>         x = y</a:t>
            </a:r>
            <a:br/>
            <a:r>
              <a:t>         y = y.parent</a:t>
            </a:r>
          </a:p>
          <a:p>
            <a:pPr marL="0" indent="0" defTabSz="850391">
              <a:spcBef>
                <a:spcPts val="600"/>
              </a:spcBef>
              <a:buSzTx/>
              <a:buNone/>
              <a:defRPr sz="2300"/>
            </a:pPr>
            <a:r>
              <a:t>     return y</a:t>
            </a:r>
          </a:p>
          <a:p>
            <a:pPr marL="0" indent="0" defTabSz="850391">
              <a:spcBef>
                <a:spcPts val="600"/>
              </a:spcBef>
              <a:buSzTx/>
              <a:buNone/>
              <a:defRPr sz="2300"/>
            </a:pPr>
          </a:p>
          <a:p>
            <a:pPr marL="0" indent="0" defTabSz="850391">
              <a:spcBef>
                <a:spcPts val="600"/>
              </a:spcBef>
              <a:buSzTx/>
              <a:buNone/>
              <a:defRPr sz="2300"/>
            </a:pPr>
            <a:r>
              <a:t>The running time is O(h)</a:t>
            </a:r>
          </a:p>
          <a:p>
            <a:pPr marL="0" indent="0" defTabSz="850391">
              <a:spcBef>
                <a:spcPts val="600"/>
              </a:spcBef>
              <a:buSzTx/>
              <a:buNone/>
              <a:defRPr sz="2700"/>
            </a:pPr>
            <a:r>
              <a:t>    </a:t>
            </a:r>
          </a:p>
        </p:txBody>
      </p:sp>
      <p:grpSp>
        <p:nvGrpSpPr>
          <p:cNvPr id="726" name="Group 726"/>
          <p:cNvGrpSpPr/>
          <p:nvPr/>
        </p:nvGrpSpPr>
        <p:grpSpPr>
          <a:xfrm>
            <a:off x="7208836" y="1836592"/>
            <a:ext cx="514451" cy="485231"/>
            <a:chOff x="0" y="0"/>
            <a:chExt cx="514449" cy="485230"/>
          </a:xfrm>
        </p:grpSpPr>
        <p:sp>
          <p:nvSpPr>
            <p:cNvPr id="724" name="Shape 72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25" name="Shape 72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729" name="Group 729"/>
          <p:cNvGrpSpPr/>
          <p:nvPr/>
        </p:nvGrpSpPr>
        <p:grpSpPr>
          <a:xfrm>
            <a:off x="6144443" y="2674792"/>
            <a:ext cx="514451" cy="485231"/>
            <a:chOff x="0" y="0"/>
            <a:chExt cx="514449" cy="485230"/>
          </a:xfrm>
        </p:grpSpPr>
        <p:sp>
          <p:nvSpPr>
            <p:cNvPr id="727" name="Shape 72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28" name="Shape 72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730" name="Shape 730"/>
          <p:cNvSpPr/>
          <p:nvPr/>
        </p:nvSpPr>
        <p:spPr>
          <a:xfrm flipV="1">
            <a:off x="6553199" y="2248527"/>
            <a:ext cx="743638" cy="489768"/>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33" name="Group 733"/>
          <p:cNvGrpSpPr/>
          <p:nvPr/>
        </p:nvGrpSpPr>
        <p:grpSpPr>
          <a:xfrm>
            <a:off x="7949807" y="2471592"/>
            <a:ext cx="514450" cy="485231"/>
            <a:chOff x="0" y="0"/>
            <a:chExt cx="514449" cy="485230"/>
          </a:xfrm>
        </p:grpSpPr>
        <p:sp>
          <p:nvSpPr>
            <p:cNvPr id="731" name="Shape 73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32" name="Shape 73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734" name="Shape 734"/>
          <p:cNvSpPr/>
          <p:nvPr/>
        </p:nvSpPr>
        <p:spPr>
          <a:xfrm flipH="1" flipV="1">
            <a:off x="7696328" y="2164677"/>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37" name="Group 737"/>
          <p:cNvGrpSpPr/>
          <p:nvPr/>
        </p:nvGrpSpPr>
        <p:grpSpPr>
          <a:xfrm>
            <a:off x="5614379" y="3356614"/>
            <a:ext cx="514451" cy="485231"/>
            <a:chOff x="0" y="0"/>
            <a:chExt cx="514449" cy="485230"/>
          </a:xfrm>
        </p:grpSpPr>
        <p:sp>
          <p:nvSpPr>
            <p:cNvPr id="735" name="Shape 735"/>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36" name="Shape 73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738" name="Shape 738"/>
          <p:cNvSpPr/>
          <p:nvPr/>
        </p:nvSpPr>
        <p:spPr>
          <a:xfrm flipV="1">
            <a:off x="5891505" y="3025758"/>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41" name="Group 741"/>
          <p:cNvGrpSpPr/>
          <p:nvPr/>
        </p:nvGrpSpPr>
        <p:grpSpPr>
          <a:xfrm>
            <a:off x="6667793" y="3445514"/>
            <a:ext cx="514451" cy="485231"/>
            <a:chOff x="0" y="0"/>
            <a:chExt cx="514449" cy="485230"/>
          </a:xfrm>
        </p:grpSpPr>
        <p:sp>
          <p:nvSpPr>
            <p:cNvPr id="739" name="Shape 73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40" name="Shape 74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742" name="Shape 742"/>
          <p:cNvSpPr/>
          <p:nvPr/>
        </p:nvSpPr>
        <p:spPr>
          <a:xfrm flipH="1" flipV="1">
            <a:off x="6627084" y="3076558"/>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45" name="Group 745"/>
          <p:cNvGrpSpPr/>
          <p:nvPr/>
        </p:nvGrpSpPr>
        <p:grpSpPr>
          <a:xfrm>
            <a:off x="7478762" y="3287841"/>
            <a:ext cx="514451" cy="485231"/>
            <a:chOff x="0" y="0"/>
            <a:chExt cx="514449" cy="485230"/>
          </a:xfrm>
        </p:grpSpPr>
        <p:sp>
          <p:nvSpPr>
            <p:cNvPr id="743" name="Shape 74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44" name="Shape 74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746" name="Shape 746"/>
          <p:cNvSpPr/>
          <p:nvPr/>
        </p:nvSpPr>
        <p:spPr>
          <a:xfrm flipV="1">
            <a:off x="7848206" y="2963173"/>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49" name="Group 749"/>
          <p:cNvGrpSpPr/>
          <p:nvPr/>
        </p:nvGrpSpPr>
        <p:grpSpPr>
          <a:xfrm>
            <a:off x="8420393" y="3249796"/>
            <a:ext cx="514451" cy="485231"/>
            <a:chOff x="0" y="0"/>
            <a:chExt cx="514449" cy="485230"/>
          </a:xfrm>
        </p:grpSpPr>
        <p:sp>
          <p:nvSpPr>
            <p:cNvPr id="747" name="Shape 74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48" name="Shape 74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750" name="Shape 750"/>
          <p:cNvSpPr/>
          <p:nvPr/>
        </p:nvSpPr>
        <p:spPr>
          <a:xfrm flipH="1" flipV="1">
            <a:off x="8379684" y="2880841"/>
            <a:ext cx="355344" cy="355343"/>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53" name="Group 753"/>
          <p:cNvGrpSpPr/>
          <p:nvPr/>
        </p:nvGrpSpPr>
        <p:grpSpPr>
          <a:xfrm>
            <a:off x="5068279" y="4017014"/>
            <a:ext cx="514451" cy="485231"/>
            <a:chOff x="0" y="0"/>
            <a:chExt cx="514449" cy="485230"/>
          </a:xfrm>
        </p:grpSpPr>
        <p:sp>
          <p:nvSpPr>
            <p:cNvPr id="751" name="Shape 75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52" name="Shape 75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sp>
        <p:nvSpPr>
          <p:cNvPr id="754" name="Shape 754"/>
          <p:cNvSpPr/>
          <p:nvPr/>
        </p:nvSpPr>
        <p:spPr>
          <a:xfrm flipV="1">
            <a:off x="5320005" y="3698859"/>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57" name="Group 757"/>
          <p:cNvGrpSpPr/>
          <p:nvPr/>
        </p:nvGrpSpPr>
        <p:grpSpPr>
          <a:xfrm>
            <a:off x="6007393" y="4199632"/>
            <a:ext cx="514451" cy="485231"/>
            <a:chOff x="0" y="0"/>
            <a:chExt cx="514449" cy="485230"/>
          </a:xfrm>
        </p:grpSpPr>
        <p:sp>
          <p:nvSpPr>
            <p:cNvPr id="755" name="Shape 755"/>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56" name="Shape 75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4</a:t>
              </a:r>
            </a:p>
          </p:txBody>
        </p:sp>
      </p:grpSp>
      <p:sp>
        <p:nvSpPr>
          <p:cNvPr id="758" name="Shape 758"/>
          <p:cNvSpPr/>
          <p:nvPr/>
        </p:nvSpPr>
        <p:spPr>
          <a:xfrm flipH="1" flipV="1">
            <a:off x="5966685" y="3830677"/>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61" name="Group 761"/>
          <p:cNvGrpSpPr/>
          <p:nvPr/>
        </p:nvGrpSpPr>
        <p:grpSpPr>
          <a:xfrm>
            <a:off x="7112293" y="4264762"/>
            <a:ext cx="514451" cy="485233"/>
            <a:chOff x="0" y="0"/>
            <a:chExt cx="514449" cy="485232"/>
          </a:xfrm>
        </p:grpSpPr>
        <p:sp>
          <p:nvSpPr>
            <p:cNvPr id="759" name="Shape 759"/>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60" name="Shape 76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13</a:t>
              </a:r>
            </a:p>
          </p:txBody>
        </p:sp>
      </p:grpSp>
      <p:sp>
        <p:nvSpPr>
          <p:cNvPr id="762" name="Shape 762"/>
          <p:cNvSpPr/>
          <p:nvPr/>
        </p:nvSpPr>
        <p:spPr>
          <a:xfrm flipH="1" flipV="1">
            <a:off x="7071584" y="3895807"/>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65" name="Group 765"/>
          <p:cNvGrpSpPr/>
          <p:nvPr/>
        </p:nvGrpSpPr>
        <p:grpSpPr>
          <a:xfrm>
            <a:off x="6648743" y="5028301"/>
            <a:ext cx="514451" cy="485232"/>
            <a:chOff x="0" y="0"/>
            <a:chExt cx="514449" cy="485230"/>
          </a:xfrm>
        </p:grpSpPr>
        <p:sp>
          <p:nvSpPr>
            <p:cNvPr id="763" name="Shape 76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64" name="Shape 76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9</a:t>
              </a:r>
            </a:p>
          </p:txBody>
        </p:sp>
      </p:grpSp>
      <p:sp>
        <p:nvSpPr>
          <p:cNvPr id="766" name="Shape 766"/>
          <p:cNvSpPr/>
          <p:nvPr/>
        </p:nvSpPr>
        <p:spPr>
          <a:xfrm flipV="1">
            <a:off x="6900470" y="4710145"/>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8" name="Shape 768"/>
          <p:cNvSpPr/>
          <p:nvPr>
            <p:ph type="title"/>
          </p:nvPr>
        </p:nvSpPr>
        <p:spPr>
          <a:xfrm>
            <a:off x="457200" y="277813"/>
            <a:ext cx="8229600" cy="941389"/>
          </a:xfrm>
          <a:prstGeom prst="rect">
            <a:avLst/>
          </a:prstGeom>
        </p:spPr>
        <p:txBody>
          <a:bodyPr/>
          <a:lstStyle/>
          <a:p>
            <a:pPr/>
            <a:r>
              <a:t>Predecessor</a:t>
            </a:r>
          </a:p>
        </p:txBody>
      </p:sp>
      <p:sp>
        <p:nvSpPr>
          <p:cNvPr id="769" name="Shape 769"/>
          <p:cNvSpPr/>
          <p:nvPr>
            <p:ph type="body" idx="1"/>
          </p:nvPr>
        </p:nvSpPr>
        <p:spPr>
          <a:prstGeom prst="rect">
            <a:avLst/>
          </a:prstGeom>
        </p:spPr>
        <p:txBody>
          <a:bodyPr/>
          <a:lstStyle/>
          <a:p>
            <a:pPr marL="0" indent="0" defTabSz="850391">
              <a:spcBef>
                <a:spcPts val="600"/>
              </a:spcBef>
              <a:buSzTx/>
              <a:buNone/>
              <a:defRPr sz="2700"/>
            </a:pPr>
            <a:r>
              <a:t> </a:t>
            </a:r>
            <a:r>
              <a:rPr sz="2300"/>
              <a:t>Tree-Predeccessor(x)</a:t>
            </a:r>
            <a:endParaRPr sz="2300"/>
          </a:p>
          <a:p>
            <a:pPr marL="0" indent="0" defTabSz="850391">
              <a:spcBef>
                <a:spcPts val="600"/>
              </a:spcBef>
              <a:buSzTx/>
              <a:buNone/>
              <a:defRPr sz="2300"/>
            </a:pPr>
            <a:r>
              <a:t>    if x.left ≠ NIL</a:t>
            </a:r>
          </a:p>
          <a:p>
            <a:pPr marL="0" indent="0" defTabSz="850391">
              <a:spcBef>
                <a:spcPts val="600"/>
              </a:spcBef>
              <a:buSzTx/>
              <a:buNone/>
              <a:defRPr sz="2300"/>
            </a:pPr>
            <a:r>
              <a:t>       return TreeMaximum(x.left)</a:t>
            </a:r>
          </a:p>
          <a:p>
            <a:pPr marL="0" indent="0" defTabSz="850391">
              <a:spcBef>
                <a:spcPts val="600"/>
              </a:spcBef>
              <a:buSzTx/>
              <a:buNone/>
              <a:defRPr sz="2300"/>
            </a:pPr>
            <a:r>
              <a:t>    y = x.parent</a:t>
            </a:r>
          </a:p>
          <a:p>
            <a:pPr marL="0" indent="0" defTabSz="850391">
              <a:spcBef>
                <a:spcPts val="600"/>
              </a:spcBef>
              <a:buSzTx/>
              <a:buNone/>
              <a:defRPr sz="2300"/>
            </a:pPr>
            <a:r>
              <a:t>    while y ≠ NIL and x == y.left</a:t>
            </a:r>
          </a:p>
          <a:p>
            <a:pPr marL="0" indent="0" defTabSz="850391">
              <a:spcBef>
                <a:spcPts val="600"/>
              </a:spcBef>
              <a:buSzTx/>
              <a:buNone/>
              <a:defRPr sz="2300"/>
            </a:pPr>
            <a:r>
              <a:t>         x = y</a:t>
            </a:r>
            <a:br/>
            <a:r>
              <a:t>         y = y.parent</a:t>
            </a:r>
          </a:p>
          <a:p>
            <a:pPr marL="0" indent="0" defTabSz="850391">
              <a:spcBef>
                <a:spcPts val="600"/>
              </a:spcBef>
              <a:buSzTx/>
              <a:buNone/>
              <a:defRPr sz="2300"/>
            </a:pPr>
            <a:r>
              <a:t>     return y</a:t>
            </a:r>
          </a:p>
          <a:p>
            <a:pPr marL="0" indent="0" defTabSz="850391">
              <a:spcBef>
                <a:spcPts val="600"/>
              </a:spcBef>
              <a:buSzTx/>
              <a:buNone/>
              <a:defRPr sz="2300"/>
            </a:pPr>
          </a:p>
          <a:p>
            <a:pPr marL="0" indent="0" defTabSz="850391">
              <a:spcBef>
                <a:spcPts val="600"/>
              </a:spcBef>
              <a:buSzTx/>
              <a:buNone/>
              <a:defRPr sz="2300"/>
            </a:pPr>
            <a:r>
              <a:t>The running time is O(h)</a:t>
            </a:r>
          </a:p>
          <a:p>
            <a:pPr marL="0" indent="0" defTabSz="850391">
              <a:spcBef>
                <a:spcPts val="600"/>
              </a:spcBef>
              <a:buSzTx/>
              <a:buNone/>
              <a:defRPr sz="2700"/>
            </a:pPr>
            <a:r>
              <a:t>    </a:t>
            </a:r>
          </a:p>
        </p:txBody>
      </p:sp>
      <p:grpSp>
        <p:nvGrpSpPr>
          <p:cNvPr id="772" name="Group 772"/>
          <p:cNvGrpSpPr/>
          <p:nvPr/>
        </p:nvGrpSpPr>
        <p:grpSpPr>
          <a:xfrm>
            <a:off x="7208836" y="1836592"/>
            <a:ext cx="514451" cy="485231"/>
            <a:chOff x="0" y="0"/>
            <a:chExt cx="514449" cy="485230"/>
          </a:xfrm>
        </p:grpSpPr>
        <p:sp>
          <p:nvSpPr>
            <p:cNvPr id="770" name="Shape 770"/>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71" name="Shape 77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775" name="Group 775"/>
          <p:cNvGrpSpPr/>
          <p:nvPr/>
        </p:nvGrpSpPr>
        <p:grpSpPr>
          <a:xfrm>
            <a:off x="6144443" y="2674792"/>
            <a:ext cx="514451" cy="485231"/>
            <a:chOff x="0" y="0"/>
            <a:chExt cx="514449" cy="485230"/>
          </a:xfrm>
        </p:grpSpPr>
        <p:sp>
          <p:nvSpPr>
            <p:cNvPr id="773" name="Shape 77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74" name="Shape 77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776" name="Shape 776"/>
          <p:cNvSpPr/>
          <p:nvPr/>
        </p:nvSpPr>
        <p:spPr>
          <a:xfrm flipV="1">
            <a:off x="6553199" y="2248527"/>
            <a:ext cx="743638" cy="489768"/>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79" name="Group 779"/>
          <p:cNvGrpSpPr/>
          <p:nvPr/>
        </p:nvGrpSpPr>
        <p:grpSpPr>
          <a:xfrm>
            <a:off x="7949807" y="2471592"/>
            <a:ext cx="514450" cy="485231"/>
            <a:chOff x="0" y="0"/>
            <a:chExt cx="514449" cy="485230"/>
          </a:xfrm>
        </p:grpSpPr>
        <p:sp>
          <p:nvSpPr>
            <p:cNvPr id="777" name="Shape 77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78" name="Shape 77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780" name="Shape 780"/>
          <p:cNvSpPr/>
          <p:nvPr/>
        </p:nvSpPr>
        <p:spPr>
          <a:xfrm flipH="1" flipV="1">
            <a:off x="7696328" y="2164677"/>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83" name="Group 783"/>
          <p:cNvGrpSpPr/>
          <p:nvPr/>
        </p:nvGrpSpPr>
        <p:grpSpPr>
          <a:xfrm>
            <a:off x="5614379" y="3356614"/>
            <a:ext cx="514451" cy="485231"/>
            <a:chOff x="0" y="0"/>
            <a:chExt cx="514449" cy="485230"/>
          </a:xfrm>
        </p:grpSpPr>
        <p:sp>
          <p:nvSpPr>
            <p:cNvPr id="781" name="Shape 78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82" name="Shape 78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784" name="Shape 784"/>
          <p:cNvSpPr/>
          <p:nvPr/>
        </p:nvSpPr>
        <p:spPr>
          <a:xfrm flipV="1">
            <a:off x="5891505" y="3025758"/>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87" name="Group 787"/>
          <p:cNvGrpSpPr/>
          <p:nvPr/>
        </p:nvGrpSpPr>
        <p:grpSpPr>
          <a:xfrm>
            <a:off x="6667793" y="3445514"/>
            <a:ext cx="514451" cy="485231"/>
            <a:chOff x="0" y="0"/>
            <a:chExt cx="514449" cy="485230"/>
          </a:xfrm>
        </p:grpSpPr>
        <p:sp>
          <p:nvSpPr>
            <p:cNvPr id="785" name="Shape 785"/>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86" name="Shape 78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788" name="Shape 788"/>
          <p:cNvSpPr/>
          <p:nvPr/>
        </p:nvSpPr>
        <p:spPr>
          <a:xfrm flipH="1" flipV="1">
            <a:off x="6627084" y="3076558"/>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91" name="Group 791"/>
          <p:cNvGrpSpPr/>
          <p:nvPr/>
        </p:nvGrpSpPr>
        <p:grpSpPr>
          <a:xfrm>
            <a:off x="7478762" y="3287841"/>
            <a:ext cx="514451" cy="485231"/>
            <a:chOff x="0" y="0"/>
            <a:chExt cx="514449" cy="485230"/>
          </a:xfrm>
        </p:grpSpPr>
        <p:sp>
          <p:nvSpPr>
            <p:cNvPr id="789" name="Shape 78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90" name="Shape 79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792" name="Shape 792"/>
          <p:cNvSpPr/>
          <p:nvPr/>
        </p:nvSpPr>
        <p:spPr>
          <a:xfrm flipV="1">
            <a:off x="7848206" y="2963173"/>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95" name="Group 795"/>
          <p:cNvGrpSpPr/>
          <p:nvPr/>
        </p:nvGrpSpPr>
        <p:grpSpPr>
          <a:xfrm>
            <a:off x="8420393" y="3249796"/>
            <a:ext cx="514451" cy="485231"/>
            <a:chOff x="0" y="0"/>
            <a:chExt cx="514449" cy="485230"/>
          </a:xfrm>
        </p:grpSpPr>
        <p:sp>
          <p:nvSpPr>
            <p:cNvPr id="793" name="Shape 79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94" name="Shape 79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796" name="Shape 796"/>
          <p:cNvSpPr/>
          <p:nvPr/>
        </p:nvSpPr>
        <p:spPr>
          <a:xfrm flipH="1" flipV="1">
            <a:off x="8379684" y="2880841"/>
            <a:ext cx="355344" cy="355343"/>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799" name="Group 799"/>
          <p:cNvGrpSpPr/>
          <p:nvPr/>
        </p:nvGrpSpPr>
        <p:grpSpPr>
          <a:xfrm>
            <a:off x="5068279" y="4017014"/>
            <a:ext cx="514451" cy="485231"/>
            <a:chOff x="0" y="0"/>
            <a:chExt cx="514449" cy="485230"/>
          </a:xfrm>
        </p:grpSpPr>
        <p:sp>
          <p:nvSpPr>
            <p:cNvPr id="797" name="Shape 797"/>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798" name="Shape 798"/>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sp>
        <p:nvSpPr>
          <p:cNvPr id="800" name="Shape 800"/>
          <p:cNvSpPr/>
          <p:nvPr/>
        </p:nvSpPr>
        <p:spPr>
          <a:xfrm flipV="1">
            <a:off x="5320005" y="3698859"/>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03" name="Group 803"/>
          <p:cNvGrpSpPr/>
          <p:nvPr/>
        </p:nvGrpSpPr>
        <p:grpSpPr>
          <a:xfrm>
            <a:off x="6007393" y="4199632"/>
            <a:ext cx="514451" cy="485231"/>
            <a:chOff x="0" y="0"/>
            <a:chExt cx="514449" cy="485230"/>
          </a:xfrm>
        </p:grpSpPr>
        <p:sp>
          <p:nvSpPr>
            <p:cNvPr id="801" name="Shape 80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02" name="Shape 80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4</a:t>
              </a:r>
            </a:p>
          </p:txBody>
        </p:sp>
      </p:grpSp>
      <p:sp>
        <p:nvSpPr>
          <p:cNvPr id="804" name="Shape 804"/>
          <p:cNvSpPr/>
          <p:nvPr/>
        </p:nvSpPr>
        <p:spPr>
          <a:xfrm flipH="1" flipV="1">
            <a:off x="5966685" y="3830677"/>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07" name="Group 807"/>
          <p:cNvGrpSpPr/>
          <p:nvPr/>
        </p:nvGrpSpPr>
        <p:grpSpPr>
          <a:xfrm>
            <a:off x="7112293" y="4264762"/>
            <a:ext cx="514451" cy="485233"/>
            <a:chOff x="0" y="0"/>
            <a:chExt cx="514449" cy="485232"/>
          </a:xfrm>
        </p:grpSpPr>
        <p:sp>
          <p:nvSpPr>
            <p:cNvPr id="805" name="Shape 805"/>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06" name="Shape 806"/>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13</a:t>
              </a:r>
            </a:p>
          </p:txBody>
        </p:sp>
      </p:grpSp>
      <p:sp>
        <p:nvSpPr>
          <p:cNvPr id="808" name="Shape 808"/>
          <p:cNvSpPr/>
          <p:nvPr/>
        </p:nvSpPr>
        <p:spPr>
          <a:xfrm flipH="1" flipV="1">
            <a:off x="7071584" y="3895807"/>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11" name="Group 811"/>
          <p:cNvGrpSpPr/>
          <p:nvPr/>
        </p:nvGrpSpPr>
        <p:grpSpPr>
          <a:xfrm>
            <a:off x="6648743" y="5028301"/>
            <a:ext cx="514451" cy="485232"/>
            <a:chOff x="0" y="0"/>
            <a:chExt cx="514449" cy="485230"/>
          </a:xfrm>
        </p:grpSpPr>
        <p:sp>
          <p:nvSpPr>
            <p:cNvPr id="809" name="Shape 80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10" name="Shape 81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9</a:t>
              </a:r>
            </a:p>
          </p:txBody>
        </p:sp>
      </p:grpSp>
      <p:sp>
        <p:nvSpPr>
          <p:cNvPr id="812" name="Shape 812"/>
          <p:cNvSpPr/>
          <p:nvPr/>
        </p:nvSpPr>
        <p:spPr>
          <a:xfrm flipV="1">
            <a:off x="6900470" y="4710145"/>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4" name="Shape 814"/>
          <p:cNvSpPr/>
          <p:nvPr>
            <p:ph type="title"/>
          </p:nvPr>
        </p:nvSpPr>
        <p:spPr>
          <a:xfrm>
            <a:off x="457200" y="277813"/>
            <a:ext cx="8229600" cy="941389"/>
          </a:xfrm>
          <a:prstGeom prst="rect">
            <a:avLst/>
          </a:prstGeom>
        </p:spPr>
        <p:txBody>
          <a:bodyPr/>
          <a:lstStyle/>
          <a:p>
            <a:pPr/>
            <a:r>
              <a:t>BST Theorem</a:t>
            </a:r>
          </a:p>
        </p:txBody>
      </p:sp>
      <p:sp>
        <p:nvSpPr>
          <p:cNvPr id="815" name="Shape 815"/>
          <p:cNvSpPr/>
          <p:nvPr>
            <p:ph type="body" idx="1"/>
          </p:nvPr>
        </p:nvSpPr>
        <p:spPr>
          <a:prstGeom prst="rect">
            <a:avLst/>
          </a:prstGeom>
        </p:spPr>
        <p:txBody>
          <a:bodyPr/>
          <a:lstStyle/>
          <a:p>
            <a:pPr/>
            <a:r>
              <a:t>We can implement the dynamic-set operations search, minimum, maximum, successor, and predecessor, so that each one runs in O(h) time on a binary search tree of height h.</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7" name="Shape 817"/>
          <p:cNvSpPr/>
          <p:nvPr>
            <p:ph type="title"/>
          </p:nvPr>
        </p:nvSpPr>
        <p:spPr>
          <a:xfrm>
            <a:off x="457200" y="277813"/>
            <a:ext cx="8229600" cy="941389"/>
          </a:xfrm>
          <a:prstGeom prst="rect">
            <a:avLst/>
          </a:prstGeom>
        </p:spPr>
        <p:txBody>
          <a:bodyPr/>
          <a:lstStyle/>
          <a:p>
            <a:pPr/>
            <a:r>
              <a:t>Insert Node</a:t>
            </a:r>
          </a:p>
        </p:txBody>
      </p:sp>
      <p:sp>
        <p:nvSpPr>
          <p:cNvPr id="818" name="Shape 818"/>
          <p:cNvSpPr/>
          <p:nvPr>
            <p:ph type="body" idx="1"/>
          </p:nvPr>
        </p:nvSpPr>
        <p:spPr>
          <a:prstGeom prst="rect">
            <a:avLst/>
          </a:prstGeom>
        </p:spPr>
        <p:txBody>
          <a:bodyPr/>
          <a:lstStyle/>
          <a:p>
            <a:pPr marL="0" indent="0" defTabSz="685800">
              <a:spcBef>
                <a:spcPts val="500"/>
              </a:spcBef>
              <a:buSzTx/>
              <a:buNone/>
              <a:defRPr sz="1800"/>
            </a:pPr>
            <a:r>
              <a:t> TreeInsert(T,z)</a:t>
            </a:r>
          </a:p>
          <a:p>
            <a:pPr marL="0" indent="0" defTabSz="685800">
              <a:spcBef>
                <a:spcPts val="500"/>
              </a:spcBef>
              <a:buSzTx/>
              <a:buNone/>
              <a:defRPr sz="1800"/>
            </a:pPr>
            <a:r>
              <a:t>     y = NIL</a:t>
            </a:r>
          </a:p>
          <a:p>
            <a:pPr marL="0" indent="0" defTabSz="685800">
              <a:spcBef>
                <a:spcPts val="500"/>
              </a:spcBef>
              <a:buSzTx/>
              <a:buNone/>
              <a:defRPr sz="1800"/>
            </a:pPr>
            <a:r>
              <a:t>     x = T.root</a:t>
            </a:r>
          </a:p>
          <a:p>
            <a:pPr marL="0" indent="0" defTabSz="685800">
              <a:spcBef>
                <a:spcPts val="500"/>
              </a:spcBef>
              <a:buSzTx/>
              <a:buNone/>
              <a:defRPr sz="1800"/>
            </a:pPr>
            <a:r>
              <a:t>     while x ≠ NIL</a:t>
            </a:r>
          </a:p>
          <a:p>
            <a:pPr marL="0" indent="0" defTabSz="685800">
              <a:spcBef>
                <a:spcPts val="500"/>
              </a:spcBef>
              <a:buSzTx/>
              <a:buNone/>
              <a:defRPr sz="1800"/>
            </a:pPr>
            <a:r>
              <a:t>         y = x</a:t>
            </a:r>
          </a:p>
          <a:p>
            <a:pPr marL="0" indent="0" defTabSz="685800">
              <a:spcBef>
                <a:spcPts val="500"/>
              </a:spcBef>
              <a:buSzTx/>
              <a:buNone/>
              <a:defRPr sz="1800"/>
            </a:pPr>
            <a:r>
              <a:t>         if z.key &lt; x.key</a:t>
            </a:r>
          </a:p>
          <a:p>
            <a:pPr marL="0" indent="0" defTabSz="685800">
              <a:spcBef>
                <a:spcPts val="500"/>
              </a:spcBef>
              <a:buSzTx/>
              <a:buNone/>
              <a:defRPr sz="1800"/>
            </a:pPr>
            <a:r>
              <a:t>             x = x.left</a:t>
            </a:r>
          </a:p>
          <a:p>
            <a:pPr marL="0" indent="0" defTabSz="685800">
              <a:spcBef>
                <a:spcPts val="500"/>
              </a:spcBef>
              <a:buSzTx/>
              <a:buNone/>
              <a:defRPr sz="1800"/>
            </a:pPr>
            <a:r>
              <a:t>         else x = x.right</a:t>
            </a:r>
          </a:p>
          <a:p>
            <a:pPr marL="0" indent="0" defTabSz="685800">
              <a:spcBef>
                <a:spcPts val="500"/>
              </a:spcBef>
              <a:buSzTx/>
              <a:buNone/>
              <a:defRPr sz="1800"/>
            </a:pPr>
            <a:r>
              <a:t>     z.p = y</a:t>
            </a:r>
          </a:p>
          <a:p>
            <a:pPr marL="0" indent="0" defTabSz="685800">
              <a:spcBef>
                <a:spcPts val="500"/>
              </a:spcBef>
              <a:buSzTx/>
              <a:buNone/>
              <a:defRPr sz="1800"/>
            </a:pPr>
            <a:r>
              <a:t>     if y == NIL</a:t>
            </a:r>
          </a:p>
          <a:p>
            <a:pPr marL="0" indent="0" defTabSz="685800">
              <a:spcBef>
                <a:spcPts val="500"/>
              </a:spcBef>
              <a:buSzTx/>
              <a:buNone/>
              <a:defRPr sz="1800"/>
            </a:pPr>
            <a:r>
              <a:t>        T.root = z // Tree was empty</a:t>
            </a:r>
          </a:p>
          <a:p>
            <a:pPr marL="0" indent="0" defTabSz="685800">
              <a:spcBef>
                <a:spcPts val="500"/>
              </a:spcBef>
              <a:buSzTx/>
              <a:buNone/>
              <a:defRPr sz="1800"/>
            </a:pPr>
            <a:r>
              <a:t>     else if z.key &lt; y.key</a:t>
            </a:r>
          </a:p>
          <a:p>
            <a:pPr marL="0" indent="0" defTabSz="685800">
              <a:spcBef>
                <a:spcPts val="500"/>
              </a:spcBef>
              <a:buSzTx/>
              <a:buNone/>
              <a:defRPr sz="1800"/>
            </a:pPr>
            <a:r>
              <a:t>         y.left = z</a:t>
            </a:r>
          </a:p>
          <a:p>
            <a:pPr marL="0" indent="0" defTabSz="685800">
              <a:spcBef>
                <a:spcPts val="500"/>
              </a:spcBef>
              <a:buSzTx/>
              <a:buNone/>
              <a:defRPr sz="1800"/>
            </a:pPr>
            <a:r>
              <a:t>      else y.right = z</a:t>
            </a:r>
          </a:p>
        </p:txBody>
      </p:sp>
      <p:grpSp>
        <p:nvGrpSpPr>
          <p:cNvPr id="821" name="Group 821"/>
          <p:cNvGrpSpPr/>
          <p:nvPr/>
        </p:nvGrpSpPr>
        <p:grpSpPr>
          <a:xfrm>
            <a:off x="7208836" y="1836592"/>
            <a:ext cx="514451" cy="485231"/>
            <a:chOff x="0" y="0"/>
            <a:chExt cx="514449" cy="485230"/>
          </a:xfrm>
        </p:grpSpPr>
        <p:sp>
          <p:nvSpPr>
            <p:cNvPr id="819" name="Shape 81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20" name="Shape 82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824" name="Group 824"/>
          <p:cNvGrpSpPr/>
          <p:nvPr/>
        </p:nvGrpSpPr>
        <p:grpSpPr>
          <a:xfrm>
            <a:off x="6144443" y="2674792"/>
            <a:ext cx="514451" cy="485231"/>
            <a:chOff x="0" y="0"/>
            <a:chExt cx="514449" cy="485230"/>
          </a:xfrm>
        </p:grpSpPr>
        <p:sp>
          <p:nvSpPr>
            <p:cNvPr id="822" name="Shape 82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23" name="Shape 82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825" name="Shape 825"/>
          <p:cNvSpPr/>
          <p:nvPr/>
        </p:nvSpPr>
        <p:spPr>
          <a:xfrm flipV="1">
            <a:off x="6553199" y="2248527"/>
            <a:ext cx="743638" cy="489768"/>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28" name="Group 828"/>
          <p:cNvGrpSpPr/>
          <p:nvPr/>
        </p:nvGrpSpPr>
        <p:grpSpPr>
          <a:xfrm>
            <a:off x="7949807" y="2471592"/>
            <a:ext cx="514450" cy="485231"/>
            <a:chOff x="0" y="0"/>
            <a:chExt cx="514449" cy="485230"/>
          </a:xfrm>
        </p:grpSpPr>
        <p:sp>
          <p:nvSpPr>
            <p:cNvPr id="826" name="Shape 82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27" name="Shape 82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829" name="Shape 829"/>
          <p:cNvSpPr/>
          <p:nvPr/>
        </p:nvSpPr>
        <p:spPr>
          <a:xfrm flipH="1" flipV="1">
            <a:off x="7696328" y="2164677"/>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32" name="Group 832"/>
          <p:cNvGrpSpPr/>
          <p:nvPr/>
        </p:nvGrpSpPr>
        <p:grpSpPr>
          <a:xfrm>
            <a:off x="5614379" y="3356614"/>
            <a:ext cx="514451" cy="485231"/>
            <a:chOff x="0" y="0"/>
            <a:chExt cx="514449" cy="485230"/>
          </a:xfrm>
        </p:grpSpPr>
        <p:sp>
          <p:nvSpPr>
            <p:cNvPr id="830" name="Shape 830"/>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31" name="Shape 83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833" name="Shape 833"/>
          <p:cNvSpPr/>
          <p:nvPr/>
        </p:nvSpPr>
        <p:spPr>
          <a:xfrm flipV="1">
            <a:off x="5891505" y="3025758"/>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36" name="Group 836"/>
          <p:cNvGrpSpPr/>
          <p:nvPr/>
        </p:nvGrpSpPr>
        <p:grpSpPr>
          <a:xfrm>
            <a:off x="6667793" y="3445514"/>
            <a:ext cx="514451" cy="485231"/>
            <a:chOff x="0" y="0"/>
            <a:chExt cx="514449" cy="485230"/>
          </a:xfrm>
        </p:grpSpPr>
        <p:sp>
          <p:nvSpPr>
            <p:cNvPr id="834" name="Shape 83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35" name="Shape 83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837" name="Shape 837"/>
          <p:cNvSpPr/>
          <p:nvPr/>
        </p:nvSpPr>
        <p:spPr>
          <a:xfrm flipH="1" flipV="1">
            <a:off x="6627084" y="3076558"/>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40" name="Group 840"/>
          <p:cNvGrpSpPr/>
          <p:nvPr/>
        </p:nvGrpSpPr>
        <p:grpSpPr>
          <a:xfrm>
            <a:off x="7478762" y="3287841"/>
            <a:ext cx="514451" cy="485231"/>
            <a:chOff x="0" y="0"/>
            <a:chExt cx="514449" cy="485230"/>
          </a:xfrm>
        </p:grpSpPr>
        <p:sp>
          <p:nvSpPr>
            <p:cNvPr id="838" name="Shape 838"/>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39" name="Shape 83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17</a:t>
              </a:r>
            </a:p>
          </p:txBody>
        </p:sp>
      </p:grpSp>
      <p:sp>
        <p:nvSpPr>
          <p:cNvPr id="841" name="Shape 841"/>
          <p:cNvSpPr/>
          <p:nvPr/>
        </p:nvSpPr>
        <p:spPr>
          <a:xfrm flipV="1">
            <a:off x="7848206" y="2963173"/>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44" name="Group 844"/>
          <p:cNvGrpSpPr/>
          <p:nvPr/>
        </p:nvGrpSpPr>
        <p:grpSpPr>
          <a:xfrm>
            <a:off x="8420393" y="3249796"/>
            <a:ext cx="514451" cy="485231"/>
            <a:chOff x="0" y="0"/>
            <a:chExt cx="514449" cy="485230"/>
          </a:xfrm>
        </p:grpSpPr>
        <p:sp>
          <p:nvSpPr>
            <p:cNvPr id="842" name="Shape 84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43" name="Shape 84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20</a:t>
              </a:r>
            </a:p>
          </p:txBody>
        </p:sp>
      </p:grpSp>
      <p:sp>
        <p:nvSpPr>
          <p:cNvPr id="845" name="Shape 845"/>
          <p:cNvSpPr/>
          <p:nvPr/>
        </p:nvSpPr>
        <p:spPr>
          <a:xfrm flipH="1" flipV="1">
            <a:off x="8379684" y="2880841"/>
            <a:ext cx="355344" cy="355343"/>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48" name="Group 848"/>
          <p:cNvGrpSpPr/>
          <p:nvPr/>
        </p:nvGrpSpPr>
        <p:grpSpPr>
          <a:xfrm>
            <a:off x="5068279" y="4017014"/>
            <a:ext cx="514451" cy="485231"/>
            <a:chOff x="0" y="0"/>
            <a:chExt cx="514449" cy="485230"/>
          </a:xfrm>
        </p:grpSpPr>
        <p:sp>
          <p:nvSpPr>
            <p:cNvPr id="846" name="Shape 84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47" name="Shape 84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sp>
        <p:nvSpPr>
          <p:cNvPr id="849" name="Shape 849"/>
          <p:cNvSpPr/>
          <p:nvPr/>
        </p:nvSpPr>
        <p:spPr>
          <a:xfrm flipV="1">
            <a:off x="5320005" y="3698859"/>
            <a:ext cx="304543"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52" name="Group 852"/>
          <p:cNvGrpSpPr/>
          <p:nvPr/>
        </p:nvGrpSpPr>
        <p:grpSpPr>
          <a:xfrm>
            <a:off x="6007393" y="4199632"/>
            <a:ext cx="514451" cy="485231"/>
            <a:chOff x="0" y="0"/>
            <a:chExt cx="514449" cy="485230"/>
          </a:xfrm>
        </p:grpSpPr>
        <p:sp>
          <p:nvSpPr>
            <p:cNvPr id="850" name="Shape 850"/>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51" name="Shape 85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4</a:t>
              </a:r>
            </a:p>
          </p:txBody>
        </p:sp>
      </p:grpSp>
      <p:sp>
        <p:nvSpPr>
          <p:cNvPr id="853" name="Shape 853"/>
          <p:cNvSpPr/>
          <p:nvPr/>
        </p:nvSpPr>
        <p:spPr>
          <a:xfrm flipH="1" flipV="1">
            <a:off x="5966685" y="3830677"/>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56" name="Group 856"/>
          <p:cNvGrpSpPr/>
          <p:nvPr/>
        </p:nvGrpSpPr>
        <p:grpSpPr>
          <a:xfrm>
            <a:off x="7112293" y="4264762"/>
            <a:ext cx="514451" cy="485233"/>
            <a:chOff x="0" y="0"/>
            <a:chExt cx="514449" cy="485232"/>
          </a:xfrm>
        </p:grpSpPr>
        <p:sp>
          <p:nvSpPr>
            <p:cNvPr id="854" name="Shape 854"/>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55" name="Shape 85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13</a:t>
              </a:r>
            </a:p>
          </p:txBody>
        </p:sp>
      </p:grpSp>
      <p:sp>
        <p:nvSpPr>
          <p:cNvPr id="857" name="Shape 857"/>
          <p:cNvSpPr/>
          <p:nvPr/>
        </p:nvSpPr>
        <p:spPr>
          <a:xfrm flipH="1" flipV="1">
            <a:off x="7071584" y="3895807"/>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860" name="Group 860"/>
          <p:cNvGrpSpPr/>
          <p:nvPr/>
        </p:nvGrpSpPr>
        <p:grpSpPr>
          <a:xfrm>
            <a:off x="6648743" y="5028301"/>
            <a:ext cx="514451" cy="485232"/>
            <a:chOff x="0" y="0"/>
            <a:chExt cx="514449" cy="485230"/>
          </a:xfrm>
        </p:grpSpPr>
        <p:sp>
          <p:nvSpPr>
            <p:cNvPr id="858" name="Shape 858"/>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859" name="Shape 85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9</a:t>
              </a:r>
            </a:p>
          </p:txBody>
        </p:sp>
      </p:grpSp>
      <p:sp>
        <p:nvSpPr>
          <p:cNvPr id="861" name="Shape 861"/>
          <p:cNvSpPr/>
          <p:nvPr/>
        </p:nvSpPr>
        <p:spPr>
          <a:xfrm flipV="1">
            <a:off x="6900470" y="4710145"/>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457200" y="277813"/>
            <a:ext cx="8229600" cy="941389"/>
          </a:xfrm>
          <a:prstGeom prst="rect">
            <a:avLst/>
          </a:prstGeom>
        </p:spPr>
        <p:txBody>
          <a:bodyPr/>
          <a:lstStyle/>
          <a:p>
            <a:pPr/>
            <a:r>
              <a:t>Binary Search Tree Property</a:t>
            </a:r>
          </a:p>
        </p:txBody>
      </p:sp>
      <p:sp>
        <p:nvSpPr>
          <p:cNvPr id="140" name="Shape 140"/>
          <p:cNvSpPr/>
          <p:nvPr>
            <p:ph type="body" idx="1"/>
          </p:nvPr>
        </p:nvSpPr>
        <p:spPr>
          <a:prstGeom prst="rect">
            <a:avLst/>
          </a:prstGeom>
        </p:spPr>
        <p:txBody>
          <a:bodyPr/>
          <a:lstStyle/>
          <a:p>
            <a:pPr/>
            <a:r>
              <a:t>Let x be a node in a binary search tree. If y is  a node in the left sub tree of x, then y.key ≤ x.key. If y is a node in the right subtree of x, then y.key ≥ x.key.</a:t>
            </a:r>
          </a:p>
        </p:txBody>
      </p:sp>
      <p:grpSp>
        <p:nvGrpSpPr>
          <p:cNvPr id="143" name="Group 143"/>
          <p:cNvGrpSpPr/>
          <p:nvPr/>
        </p:nvGrpSpPr>
        <p:grpSpPr>
          <a:xfrm>
            <a:off x="1968499" y="3257722"/>
            <a:ext cx="551114" cy="485431"/>
            <a:chOff x="0" y="0"/>
            <a:chExt cx="551112" cy="485430"/>
          </a:xfrm>
        </p:grpSpPr>
        <p:sp>
          <p:nvSpPr>
            <p:cNvPr id="141" name="Shape 141"/>
            <p:cNvSpPr/>
            <p:nvPr/>
          </p:nvSpPr>
          <p:spPr>
            <a:xfrm>
              <a:off x="-1" y="-1"/>
              <a:ext cx="551114" cy="4854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2" name="Shape 142"/>
            <p:cNvSpPr/>
            <p:nvPr/>
          </p:nvSpPr>
          <p:spPr>
            <a:xfrm>
              <a:off x="80707" y="71089"/>
              <a:ext cx="389697"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grpSp>
        <p:nvGrpSpPr>
          <p:cNvPr id="146" name="Group 146"/>
          <p:cNvGrpSpPr/>
          <p:nvPr/>
        </p:nvGrpSpPr>
        <p:grpSpPr>
          <a:xfrm>
            <a:off x="1066799" y="3981622"/>
            <a:ext cx="551114" cy="485431"/>
            <a:chOff x="0" y="0"/>
            <a:chExt cx="551112" cy="485430"/>
          </a:xfrm>
        </p:grpSpPr>
        <p:sp>
          <p:nvSpPr>
            <p:cNvPr id="144" name="Shape 144"/>
            <p:cNvSpPr/>
            <p:nvPr/>
          </p:nvSpPr>
          <p:spPr>
            <a:xfrm>
              <a:off x="-1" y="-1"/>
              <a:ext cx="551114" cy="4854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5" name="Shape 145"/>
            <p:cNvSpPr/>
            <p:nvPr/>
          </p:nvSpPr>
          <p:spPr>
            <a:xfrm>
              <a:off x="80707" y="71089"/>
              <a:ext cx="389697"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5</a:t>
              </a:r>
            </a:p>
          </p:txBody>
        </p:sp>
      </p:grpSp>
      <p:grpSp>
        <p:nvGrpSpPr>
          <p:cNvPr id="149" name="Group 149"/>
          <p:cNvGrpSpPr/>
          <p:nvPr/>
        </p:nvGrpSpPr>
        <p:grpSpPr>
          <a:xfrm>
            <a:off x="533399" y="4819822"/>
            <a:ext cx="551114" cy="485431"/>
            <a:chOff x="0" y="0"/>
            <a:chExt cx="551112" cy="485430"/>
          </a:xfrm>
        </p:grpSpPr>
        <p:sp>
          <p:nvSpPr>
            <p:cNvPr id="147" name="Shape 147"/>
            <p:cNvSpPr/>
            <p:nvPr/>
          </p:nvSpPr>
          <p:spPr>
            <a:xfrm>
              <a:off x="-1" y="-1"/>
              <a:ext cx="551114" cy="4854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48" name="Shape 148"/>
            <p:cNvSpPr/>
            <p:nvPr/>
          </p:nvSpPr>
          <p:spPr>
            <a:xfrm>
              <a:off x="80707" y="71089"/>
              <a:ext cx="389697"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grpSp>
        <p:nvGrpSpPr>
          <p:cNvPr id="152" name="Group 152"/>
          <p:cNvGrpSpPr/>
          <p:nvPr/>
        </p:nvGrpSpPr>
        <p:grpSpPr>
          <a:xfrm>
            <a:off x="1498599" y="4819822"/>
            <a:ext cx="551114" cy="485431"/>
            <a:chOff x="0" y="0"/>
            <a:chExt cx="551112" cy="485430"/>
          </a:xfrm>
        </p:grpSpPr>
        <p:sp>
          <p:nvSpPr>
            <p:cNvPr id="150" name="Shape 150"/>
            <p:cNvSpPr/>
            <p:nvPr/>
          </p:nvSpPr>
          <p:spPr>
            <a:xfrm>
              <a:off x="-1" y="-1"/>
              <a:ext cx="551114" cy="4854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51" name="Shape 151"/>
            <p:cNvSpPr/>
            <p:nvPr/>
          </p:nvSpPr>
          <p:spPr>
            <a:xfrm>
              <a:off x="80707" y="71089"/>
              <a:ext cx="389697"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5</a:t>
              </a:r>
            </a:p>
          </p:txBody>
        </p:sp>
      </p:grpSp>
      <p:grpSp>
        <p:nvGrpSpPr>
          <p:cNvPr id="155" name="Group 155"/>
          <p:cNvGrpSpPr/>
          <p:nvPr/>
        </p:nvGrpSpPr>
        <p:grpSpPr>
          <a:xfrm>
            <a:off x="2933699" y="4032422"/>
            <a:ext cx="551114" cy="485431"/>
            <a:chOff x="0" y="0"/>
            <a:chExt cx="551112" cy="485430"/>
          </a:xfrm>
        </p:grpSpPr>
        <p:sp>
          <p:nvSpPr>
            <p:cNvPr id="153" name="Shape 153"/>
            <p:cNvSpPr/>
            <p:nvPr/>
          </p:nvSpPr>
          <p:spPr>
            <a:xfrm>
              <a:off x="-1" y="-1"/>
              <a:ext cx="551114" cy="4854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54" name="Shape 154"/>
            <p:cNvSpPr/>
            <p:nvPr/>
          </p:nvSpPr>
          <p:spPr>
            <a:xfrm>
              <a:off x="80707" y="71089"/>
              <a:ext cx="389697"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grpSp>
        <p:nvGrpSpPr>
          <p:cNvPr id="158" name="Group 158"/>
          <p:cNvGrpSpPr/>
          <p:nvPr/>
        </p:nvGrpSpPr>
        <p:grpSpPr>
          <a:xfrm>
            <a:off x="3530599" y="4946822"/>
            <a:ext cx="551114" cy="485431"/>
            <a:chOff x="0" y="0"/>
            <a:chExt cx="551112" cy="485430"/>
          </a:xfrm>
        </p:grpSpPr>
        <p:sp>
          <p:nvSpPr>
            <p:cNvPr id="156" name="Shape 156"/>
            <p:cNvSpPr/>
            <p:nvPr/>
          </p:nvSpPr>
          <p:spPr>
            <a:xfrm>
              <a:off x="-1" y="-1"/>
              <a:ext cx="551114" cy="4854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57" name="Shape 157"/>
            <p:cNvSpPr/>
            <p:nvPr/>
          </p:nvSpPr>
          <p:spPr>
            <a:xfrm>
              <a:off x="80707" y="71089"/>
              <a:ext cx="389697"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8</a:t>
              </a:r>
            </a:p>
          </p:txBody>
        </p:sp>
      </p:grpSp>
      <p:sp>
        <p:nvSpPr>
          <p:cNvPr id="159" name="Shape 159"/>
          <p:cNvSpPr/>
          <p:nvPr/>
        </p:nvSpPr>
        <p:spPr>
          <a:xfrm flipV="1">
            <a:off x="1596354" y="3652837"/>
            <a:ext cx="406402" cy="40640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0" name="Shape 160"/>
          <p:cNvSpPr/>
          <p:nvPr/>
        </p:nvSpPr>
        <p:spPr>
          <a:xfrm flipV="1">
            <a:off x="758154" y="4414837"/>
            <a:ext cx="406402" cy="40640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1" name="Shape 161"/>
          <p:cNvSpPr/>
          <p:nvPr/>
        </p:nvSpPr>
        <p:spPr>
          <a:xfrm flipH="1" flipV="1">
            <a:off x="1545554" y="4414837"/>
            <a:ext cx="156767" cy="40640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2" name="Shape 162"/>
          <p:cNvSpPr/>
          <p:nvPr/>
        </p:nvSpPr>
        <p:spPr>
          <a:xfrm flipH="1" flipV="1">
            <a:off x="2510755" y="3614737"/>
            <a:ext cx="482602" cy="48260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3" name="Shape 163"/>
          <p:cNvSpPr/>
          <p:nvPr/>
        </p:nvSpPr>
        <p:spPr>
          <a:xfrm flipH="1" flipV="1">
            <a:off x="3387054" y="4465637"/>
            <a:ext cx="482602" cy="48260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166" name="Group 166"/>
          <p:cNvGrpSpPr/>
          <p:nvPr/>
        </p:nvGrpSpPr>
        <p:grpSpPr>
          <a:xfrm>
            <a:off x="6019799" y="2965623"/>
            <a:ext cx="551114" cy="485431"/>
            <a:chOff x="0" y="0"/>
            <a:chExt cx="551112" cy="485430"/>
          </a:xfrm>
        </p:grpSpPr>
        <p:sp>
          <p:nvSpPr>
            <p:cNvPr id="164" name="Shape 164"/>
            <p:cNvSpPr/>
            <p:nvPr/>
          </p:nvSpPr>
          <p:spPr>
            <a:xfrm>
              <a:off x="-1" y="-1"/>
              <a:ext cx="551114" cy="4854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65" name="Shape 165"/>
            <p:cNvSpPr/>
            <p:nvPr/>
          </p:nvSpPr>
          <p:spPr>
            <a:xfrm>
              <a:off x="80707" y="71089"/>
              <a:ext cx="389697"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2</a:t>
              </a:r>
            </a:p>
          </p:txBody>
        </p:sp>
      </p:grpSp>
      <p:grpSp>
        <p:nvGrpSpPr>
          <p:cNvPr id="169" name="Group 169"/>
          <p:cNvGrpSpPr/>
          <p:nvPr/>
        </p:nvGrpSpPr>
        <p:grpSpPr>
          <a:xfrm>
            <a:off x="6984999" y="3740322"/>
            <a:ext cx="551114" cy="485431"/>
            <a:chOff x="0" y="0"/>
            <a:chExt cx="551112" cy="485430"/>
          </a:xfrm>
        </p:grpSpPr>
        <p:sp>
          <p:nvSpPr>
            <p:cNvPr id="167" name="Shape 167"/>
            <p:cNvSpPr/>
            <p:nvPr/>
          </p:nvSpPr>
          <p:spPr>
            <a:xfrm>
              <a:off x="-1" y="-1"/>
              <a:ext cx="551114" cy="4854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68" name="Shape 168"/>
            <p:cNvSpPr/>
            <p:nvPr/>
          </p:nvSpPr>
          <p:spPr>
            <a:xfrm>
              <a:off x="80707" y="71089"/>
              <a:ext cx="389697"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5</a:t>
              </a:r>
            </a:p>
          </p:txBody>
        </p:sp>
      </p:grpSp>
      <p:grpSp>
        <p:nvGrpSpPr>
          <p:cNvPr id="172" name="Group 172"/>
          <p:cNvGrpSpPr/>
          <p:nvPr/>
        </p:nvGrpSpPr>
        <p:grpSpPr>
          <a:xfrm>
            <a:off x="7581899" y="4654722"/>
            <a:ext cx="551114" cy="485431"/>
            <a:chOff x="0" y="0"/>
            <a:chExt cx="551112" cy="485430"/>
          </a:xfrm>
        </p:grpSpPr>
        <p:sp>
          <p:nvSpPr>
            <p:cNvPr id="170" name="Shape 170"/>
            <p:cNvSpPr/>
            <p:nvPr/>
          </p:nvSpPr>
          <p:spPr>
            <a:xfrm>
              <a:off x="-1" y="-1"/>
              <a:ext cx="551114" cy="4854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1" name="Shape 171"/>
            <p:cNvSpPr/>
            <p:nvPr/>
          </p:nvSpPr>
          <p:spPr>
            <a:xfrm>
              <a:off x="80707" y="71089"/>
              <a:ext cx="389697"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173" name="Shape 173"/>
          <p:cNvSpPr/>
          <p:nvPr/>
        </p:nvSpPr>
        <p:spPr>
          <a:xfrm flipV="1">
            <a:off x="7184353" y="4859337"/>
            <a:ext cx="406402" cy="40640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74" name="Shape 174"/>
          <p:cNvSpPr/>
          <p:nvPr/>
        </p:nvSpPr>
        <p:spPr>
          <a:xfrm flipH="1" flipV="1">
            <a:off x="6562055" y="3322637"/>
            <a:ext cx="482602" cy="48260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75" name="Shape 175"/>
          <p:cNvSpPr/>
          <p:nvPr/>
        </p:nvSpPr>
        <p:spPr>
          <a:xfrm flipH="1" flipV="1">
            <a:off x="7438355" y="4173537"/>
            <a:ext cx="482602" cy="48260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178" name="Group 178"/>
          <p:cNvGrpSpPr/>
          <p:nvPr/>
        </p:nvGrpSpPr>
        <p:grpSpPr>
          <a:xfrm>
            <a:off x="8216899" y="5531022"/>
            <a:ext cx="551114" cy="485431"/>
            <a:chOff x="0" y="0"/>
            <a:chExt cx="551112" cy="485430"/>
          </a:xfrm>
        </p:grpSpPr>
        <p:sp>
          <p:nvSpPr>
            <p:cNvPr id="176" name="Shape 176"/>
            <p:cNvSpPr/>
            <p:nvPr/>
          </p:nvSpPr>
          <p:spPr>
            <a:xfrm>
              <a:off x="-1" y="-1"/>
              <a:ext cx="551114" cy="4854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77" name="Shape 177"/>
            <p:cNvSpPr/>
            <p:nvPr/>
          </p:nvSpPr>
          <p:spPr>
            <a:xfrm>
              <a:off x="80707" y="71089"/>
              <a:ext cx="389697"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8</a:t>
              </a:r>
            </a:p>
          </p:txBody>
        </p:sp>
      </p:grpSp>
      <p:sp>
        <p:nvSpPr>
          <p:cNvPr id="179" name="Shape 179"/>
          <p:cNvSpPr/>
          <p:nvPr/>
        </p:nvSpPr>
        <p:spPr>
          <a:xfrm flipH="1" flipV="1">
            <a:off x="8073355" y="5049837"/>
            <a:ext cx="482602" cy="48260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182" name="Group 182"/>
          <p:cNvGrpSpPr/>
          <p:nvPr/>
        </p:nvGrpSpPr>
        <p:grpSpPr>
          <a:xfrm>
            <a:off x="6629399" y="5111922"/>
            <a:ext cx="551114" cy="485431"/>
            <a:chOff x="0" y="0"/>
            <a:chExt cx="551112" cy="485430"/>
          </a:xfrm>
        </p:grpSpPr>
        <p:sp>
          <p:nvSpPr>
            <p:cNvPr id="180" name="Shape 180"/>
            <p:cNvSpPr/>
            <p:nvPr/>
          </p:nvSpPr>
          <p:spPr>
            <a:xfrm>
              <a:off x="-1" y="-1"/>
              <a:ext cx="551114" cy="4854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81" name="Shape 181"/>
            <p:cNvSpPr/>
            <p:nvPr/>
          </p:nvSpPr>
          <p:spPr>
            <a:xfrm>
              <a:off x="80707" y="71089"/>
              <a:ext cx="389697" cy="350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grpSp>
        <p:nvGrpSpPr>
          <p:cNvPr id="185" name="Group 185"/>
          <p:cNvGrpSpPr/>
          <p:nvPr/>
        </p:nvGrpSpPr>
        <p:grpSpPr>
          <a:xfrm>
            <a:off x="5676899" y="5591174"/>
            <a:ext cx="551114" cy="485430"/>
            <a:chOff x="0" y="0"/>
            <a:chExt cx="551112" cy="485428"/>
          </a:xfrm>
        </p:grpSpPr>
        <p:sp>
          <p:nvSpPr>
            <p:cNvPr id="183" name="Shape 183"/>
            <p:cNvSpPr/>
            <p:nvPr/>
          </p:nvSpPr>
          <p:spPr>
            <a:xfrm>
              <a:off x="-1" y="-1"/>
              <a:ext cx="551114" cy="485430"/>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84" name="Shape 184"/>
            <p:cNvSpPr/>
            <p:nvPr/>
          </p:nvSpPr>
          <p:spPr>
            <a:xfrm>
              <a:off x="80707" y="71088"/>
              <a:ext cx="389697"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5</a:t>
              </a:r>
            </a:p>
          </p:txBody>
        </p:sp>
      </p:grpSp>
      <p:sp>
        <p:nvSpPr>
          <p:cNvPr id="186" name="Shape 186"/>
          <p:cNvSpPr/>
          <p:nvPr/>
        </p:nvSpPr>
        <p:spPr>
          <a:xfrm flipV="1">
            <a:off x="6231854" y="5430837"/>
            <a:ext cx="406402" cy="40640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xfrm>
            <a:off x="457200" y="277813"/>
            <a:ext cx="8229600" cy="941389"/>
          </a:xfrm>
          <a:prstGeom prst="rect">
            <a:avLst/>
          </a:prstGeom>
        </p:spPr>
        <p:txBody>
          <a:bodyPr/>
          <a:lstStyle/>
          <a:p>
            <a:pPr/>
            <a:r>
              <a:t>Constructing a BST</a:t>
            </a:r>
          </a:p>
        </p:txBody>
      </p:sp>
      <p:sp>
        <p:nvSpPr>
          <p:cNvPr id="189" name="Shape 189"/>
          <p:cNvSpPr/>
          <p:nvPr>
            <p:ph type="body" idx="1"/>
          </p:nvPr>
        </p:nvSpPr>
        <p:spPr>
          <a:prstGeom prst="rect">
            <a:avLst/>
          </a:prstGeom>
        </p:spPr>
        <p:txBody>
          <a:bodyPr/>
          <a:lstStyle/>
          <a:p>
            <a:pPr/>
            <a:r>
              <a:t>[15,6,18,3,7,17,20,2,4,13,9]</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xfrm>
            <a:off x="457200" y="277813"/>
            <a:ext cx="8229600" cy="941389"/>
          </a:xfrm>
          <a:prstGeom prst="rect">
            <a:avLst/>
          </a:prstGeom>
        </p:spPr>
        <p:txBody>
          <a:bodyPr/>
          <a:lstStyle/>
          <a:p>
            <a:pPr/>
            <a:r>
              <a:t>Constructing a BST</a:t>
            </a:r>
          </a:p>
        </p:txBody>
      </p:sp>
      <p:sp>
        <p:nvSpPr>
          <p:cNvPr id="192" name="Shape 192"/>
          <p:cNvSpPr/>
          <p:nvPr>
            <p:ph type="body" idx="1"/>
          </p:nvPr>
        </p:nvSpPr>
        <p:spPr>
          <a:prstGeom prst="rect">
            <a:avLst/>
          </a:prstGeom>
        </p:spPr>
        <p:txBody>
          <a:bodyPr/>
          <a:lstStyle/>
          <a:p>
            <a:pPr/>
            <a:r>
              <a:t>[15,6,18,3,7,17,20,2,4,13,9]</a:t>
            </a:r>
          </a:p>
        </p:txBody>
      </p:sp>
      <p:grpSp>
        <p:nvGrpSpPr>
          <p:cNvPr id="195" name="Group 195"/>
          <p:cNvGrpSpPr/>
          <p:nvPr/>
        </p:nvGrpSpPr>
        <p:grpSpPr>
          <a:xfrm>
            <a:off x="3856037" y="2082799"/>
            <a:ext cx="514451" cy="485232"/>
            <a:chOff x="0" y="0"/>
            <a:chExt cx="514449" cy="485230"/>
          </a:xfrm>
        </p:grpSpPr>
        <p:sp>
          <p:nvSpPr>
            <p:cNvPr id="193" name="Shape 19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194" name="Shape 19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xfrm>
            <a:off x="457200" y="277813"/>
            <a:ext cx="8229600" cy="941389"/>
          </a:xfrm>
          <a:prstGeom prst="rect">
            <a:avLst/>
          </a:prstGeom>
        </p:spPr>
        <p:txBody>
          <a:bodyPr/>
          <a:lstStyle/>
          <a:p>
            <a:pPr/>
            <a:r>
              <a:t>Constructing a BST</a:t>
            </a:r>
          </a:p>
        </p:txBody>
      </p:sp>
      <p:sp>
        <p:nvSpPr>
          <p:cNvPr id="198" name="Shape 198"/>
          <p:cNvSpPr/>
          <p:nvPr>
            <p:ph type="body" idx="1"/>
          </p:nvPr>
        </p:nvSpPr>
        <p:spPr>
          <a:prstGeom prst="rect">
            <a:avLst/>
          </a:prstGeom>
        </p:spPr>
        <p:txBody>
          <a:bodyPr/>
          <a:lstStyle/>
          <a:p>
            <a:pPr/>
            <a:r>
              <a:t>[15,6,18,3,7,17,20,2,4,13,9]</a:t>
            </a:r>
          </a:p>
        </p:txBody>
      </p:sp>
      <p:grpSp>
        <p:nvGrpSpPr>
          <p:cNvPr id="201" name="Group 201"/>
          <p:cNvGrpSpPr/>
          <p:nvPr/>
        </p:nvGrpSpPr>
        <p:grpSpPr>
          <a:xfrm>
            <a:off x="3856037" y="2082799"/>
            <a:ext cx="514451" cy="485232"/>
            <a:chOff x="0" y="0"/>
            <a:chExt cx="514449" cy="485230"/>
          </a:xfrm>
        </p:grpSpPr>
        <p:sp>
          <p:nvSpPr>
            <p:cNvPr id="199" name="Shape 19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00" name="Shape 20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204" name="Group 204"/>
          <p:cNvGrpSpPr/>
          <p:nvPr/>
        </p:nvGrpSpPr>
        <p:grpSpPr>
          <a:xfrm>
            <a:off x="3309937" y="2870199"/>
            <a:ext cx="514451" cy="485232"/>
            <a:chOff x="0" y="0"/>
            <a:chExt cx="514449" cy="485230"/>
          </a:xfrm>
        </p:grpSpPr>
        <p:sp>
          <p:nvSpPr>
            <p:cNvPr id="202" name="Shape 20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03" name="Shape 20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205" name="Shape 205"/>
          <p:cNvSpPr/>
          <p:nvPr/>
        </p:nvSpPr>
        <p:spPr>
          <a:xfrm flipV="1">
            <a:off x="3644898" y="2552957"/>
            <a:ext cx="304544" cy="304543"/>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xfrm>
            <a:off x="457200" y="277813"/>
            <a:ext cx="8229600" cy="941389"/>
          </a:xfrm>
          <a:prstGeom prst="rect">
            <a:avLst/>
          </a:prstGeom>
        </p:spPr>
        <p:txBody>
          <a:bodyPr/>
          <a:lstStyle/>
          <a:p>
            <a:pPr/>
            <a:r>
              <a:t>Constructing a BST</a:t>
            </a:r>
          </a:p>
        </p:txBody>
      </p:sp>
      <p:sp>
        <p:nvSpPr>
          <p:cNvPr id="208" name="Shape 208"/>
          <p:cNvSpPr/>
          <p:nvPr>
            <p:ph type="body" idx="1"/>
          </p:nvPr>
        </p:nvSpPr>
        <p:spPr>
          <a:prstGeom prst="rect">
            <a:avLst/>
          </a:prstGeom>
        </p:spPr>
        <p:txBody>
          <a:bodyPr/>
          <a:lstStyle/>
          <a:p>
            <a:pPr/>
            <a:r>
              <a:t>[15,6,18,3,7,17,20,2,4,13,9]</a:t>
            </a:r>
          </a:p>
        </p:txBody>
      </p:sp>
      <p:grpSp>
        <p:nvGrpSpPr>
          <p:cNvPr id="211" name="Group 211"/>
          <p:cNvGrpSpPr/>
          <p:nvPr/>
        </p:nvGrpSpPr>
        <p:grpSpPr>
          <a:xfrm>
            <a:off x="3856037" y="2082799"/>
            <a:ext cx="514451" cy="485232"/>
            <a:chOff x="0" y="0"/>
            <a:chExt cx="514449" cy="485230"/>
          </a:xfrm>
        </p:grpSpPr>
        <p:sp>
          <p:nvSpPr>
            <p:cNvPr id="209" name="Shape 209"/>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10" name="Shape 210"/>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214" name="Group 214"/>
          <p:cNvGrpSpPr/>
          <p:nvPr/>
        </p:nvGrpSpPr>
        <p:grpSpPr>
          <a:xfrm>
            <a:off x="3309937" y="2870199"/>
            <a:ext cx="514451" cy="485232"/>
            <a:chOff x="0" y="0"/>
            <a:chExt cx="514449" cy="485230"/>
          </a:xfrm>
        </p:grpSpPr>
        <p:sp>
          <p:nvSpPr>
            <p:cNvPr id="212" name="Shape 212"/>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13" name="Shape 21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215" name="Shape 215"/>
          <p:cNvSpPr/>
          <p:nvPr/>
        </p:nvSpPr>
        <p:spPr>
          <a:xfrm flipV="1">
            <a:off x="3644899" y="2552957"/>
            <a:ext cx="304544" cy="304543"/>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218" name="Group 218"/>
          <p:cNvGrpSpPr/>
          <p:nvPr/>
        </p:nvGrpSpPr>
        <p:grpSpPr>
          <a:xfrm>
            <a:off x="4419207" y="2895599"/>
            <a:ext cx="514450" cy="485232"/>
            <a:chOff x="0" y="0"/>
            <a:chExt cx="514449" cy="485230"/>
          </a:xfrm>
        </p:grpSpPr>
        <p:sp>
          <p:nvSpPr>
            <p:cNvPr id="216" name="Shape 21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17" name="Shape 21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219" name="Shape 219"/>
          <p:cNvSpPr/>
          <p:nvPr/>
        </p:nvSpPr>
        <p:spPr>
          <a:xfrm flipH="1" flipV="1">
            <a:off x="4233728" y="2527557"/>
            <a:ext cx="355344" cy="355343"/>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xfrm>
            <a:off x="457200" y="277813"/>
            <a:ext cx="8229600" cy="941389"/>
          </a:xfrm>
          <a:prstGeom prst="rect">
            <a:avLst/>
          </a:prstGeom>
        </p:spPr>
        <p:txBody>
          <a:bodyPr/>
          <a:lstStyle/>
          <a:p>
            <a:pPr/>
            <a:r>
              <a:t>Constructing a BST</a:t>
            </a:r>
          </a:p>
        </p:txBody>
      </p:sp>
      <p:sp>
        <p:nvSpPr>
          <p:cNvPr id="222" name="Shape 222"/>
          <p:cNvSpPr/>
          <p:nvPr>
            <p:ph type="body" idx="1"/>
          </p:nvPr>
        </p:nvSpPr>
        <p:spPr>
          <a:prstGeom prst="rect">
            <a:avLst/>
          </a:prstGeom>
        </p:spPr>
        <p:txBody>
          <a:bodyPr/>
          <a:lstStyle/>
          <a:p>
            <a:pPr/>
            <a:r>
              <a:t>[15,6,18,3,7,17,20,2,4,13,9]</a:t>
            </a:r>
          </a:p>
        </p:txBody>
      </p:sp>
      <p:grpSp>
        <p:nvGrpSpPr>
          <p:cNvPr id="225" name="Group 225"/>
          <p:cNvGrpSpPr/>
          <p:nvPr/>
        </p:nvGrpSpPr>
        <p:grpSpPr>
          <a:xfrm>
            <a:off x="3856037" y="2082799"/>
            <a:ext cx="514451" cy="485232"/>
            <a:chOff x="0" y="0"/>
            <a:chExt cx="514449" cy="485230"/>
          </a:xfrm>
        </p:grpSpPr>
        <p:sp>
          <p:nvSpPr>
            <p:cNvPr id="223" name="Shape 223"/>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24" name="Shape 224"/>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228" name="Group 228"/>
          <p:cNvGrpSpPr/>
          <p:nvPr/>
        </p:nvGrpSpPr>
        <p:grpSpPr>
          <a:xfrm>
            <a:off x="3309937" y="2870199"/>
            <a:ext cx="514451" cy="485232"/>
            <a:chOff x="0" y="0"/>
            <a:chExt cx="514449" cy="485230"/>
          </a:xfrm>
        </p:grpSpPr>
        <p:sp>
          <p:nvSpPr>
            <p:cNvPr id="226" name="Shape 22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27" name="Shape 22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229" name="Shape 229"/>
          <p:cNvSpPr/>
          <p:nvPr/>
        </p:nvSpPr>
        <p:spPr>
          <a:xfrm flipV="1">
            <a:off x="3644899" y="2552957"/>
            <a:ext cx="304544" cy="304543"/>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232" name="Group 232"/>
          <p:cNvGrpSpPr/>
          <p:nvPr/>
        </p:nvGrpSpPr>
        <p:grpSpPr>
          <a:xfrm>
            <a:off x="4419207" y="2895599"/>
            <a:ext cx="514450" cy="485232"/>
            <a:chOff x="0" y="0"/>
            <a:chExt cx="514449" cy="485230"/>
          </a:xfrm>
        </p:grpSpPr>
        <p:sp>
          <p:nvSpPr>
            <p:cNvPr id="230" name="Shape 230"/>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31" name="Shape 231"/>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233" name="Shape 233"/>
          <p:cNvSpPr/>
          <p:nvPr/>
        </p:nvSpPr>
        <p:spPr>
          <a:xfrm flipH="1" flipV="1">
            <a:off x="4233728" y="2527557"/>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236" name="Group 236"/>
          <p:cNvGrpSpPr/>
          <p:nvPr/>
        </p:nvGrpSpPr>
        <p:grpSpPr>
          <a:xfrm>
            <a:off x="2713036" y="3589208"/>
            <a:ext cx="514451" cy="485233"/>
            <a:chOff x="0" y="0"/>
            <a:chExt cx="514449" cy="485232"/>
          </a:xfrm>
        </p:grpSpPr>
        <p:sp>
          <p:nvSpPr>
            <p:cNvPr id="234" name="Shape 234"/>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35" name="Shape 23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237" name="Shape 237"/>
          <p:cNvSpPr/>
          <p:nvPr/>
        </p:nvSpPr>
        <p:spPr>
          <a:xfrm flipV="1">
            <a:off x="3047999" y="3271966"/>
            <a:ext cx="304544" cy="304543"/>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xfrm>
            <a:off x="457200" y="277813"/>
            <a:ext cx="8229600" cy="941389"/>
          </a:xfrm>
          <a:prstGeom prst="rect">
            <a:avLst/>
          </a:prstGeom>
        </p:spPr>
        <p:txBody>
          <a:bodyPr/>
          <a:lstStyle/>
          <a:p>
            <a:pPr/>
            <a:r>
              <a:t>Constructing a BST</a:t>
            </a:r>
          </a:p>
        </p:txBody>
      </p:sp>
      <p:sp>
        <p:nvSpPr>
          <p:cNvPr id="240" name="Shape 240"/>
          <p:cNvSpPr/>
          <p:nvPr>
            <p:ph type="body" idx="1"/>
          </p:nvPr>
        </p:nvSpPr>
        <p:spPr>
          <a:prstGeom prst="rect">
            <a:avLst/>
          </a:prstGeom>
        </p:spPr>
        <p:txBody>
          <a:bodyPr/>
          <a:lstStyle/>
          <a:p>
            <a:pPr/>
            <a:r>
              <a:t>[15,6,18,3,7,17,20,2,4,13,9]</a:t>
            </a:r>
          </a:p>
        </p:txBody>
      </p:sp>
      <p:grpSp>
        <p:nvGrpSpPr>
          <p:cNvPr id="243" name="Group 243"/>
          <p:cNvGrpSpPr/>
          <p:nvPr/>
        </p:nvGrpSpPr>
        <p:grpSpPr>
          <a:xfrm>
            <a:off x="3856037" y="2082799"/>
            <a:ext cx="514451" cy="485232"/>
            <a:chOff x="0" y="0"/>
            <a:chExt cx="514449" cy="485230"/>
          </a:xfrm>
        </p:grpSpPr>
        <p:sp>
          <p:nvSpPr>
            <p:cNvPr id="241" name="Shape 241"/>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42" name="Shape 242"/>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15</a:t>
              </a:r>
            </a:p>
          </p:txBody>
        </p:sp>
      </p:grpSp>
      <p:grpSp>
        <p:nvGrpSpPr>
          <p:cNvPr id="246" name="Group 246"/>
          <p:cNvGrpSpPr/>
          <p:nvPr/>
        </p:nvGrpSpPr>
        <p:grpSpPr>
          <a:xfrm>
            <a:off x="3309937" y="2870199"/>
            <a:ext cx="514451" cy="485232"/>
            <a:chOff x="0" y="0"/>
            <a:chExt cx="514449" cy="485230"/>
          </a:xfrm>
        </p:grpSpPr>
        <p:sp>
          <p:nvSpPr>
            <p:cNvPr id="244" name="Shape 244"/>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45" name="Shape 245"/>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6</a:t>
              </a:r>
            </a:p>
          </p:txBody>
        </p:sp>
      </p:grpSp>
      <p:sp>
        <p:nvSpPr>
          <p:cNvPr id="247" name="Shape 247"/>
          <p:cNvSpPr/>
          <p:nvPr/>
        </p:nvSpPr>
        <p:spPr>
          <a:xfrm flipV="1">
            <a:off x="3644899" y="2552957"/>
            <a:ext cx="304544" cy="304543"/>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250" name="Group 250"/>
          <p:cNvGrpSpPr/>
          <p:nvPr/>
        </p:nvGrpSpPr>
        <p:grpSpPr>
          <a:xfrm>
            <a:off x="4419207" y="2895599"/>
            <a:ext cx="514450" cy="485232"/>
            <a:chOff x="0" y="0"/>
            <a:chExt cx="514449" cy="485230"/>
          </a:xfrm>
        </p:grpSpPr>
        <p:sp>
          <p:nvSpPr>
            <p:cNvPr id="248" name="Shape 248"/>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49" name="Shape 249"/>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18</a:t>
              </a:r>
            </a:p>
          </p:txBody>
        </p:sp>
      </p:grpSp>
      <p:sp>
        <p:nvSpPr>
          <p:cNvPr id="251" name="Shape 251"/>
          <p:cNvSpPr/>
          <p:nvPr/>
        </p:nvSpPr>
        <p:spPr>
          <a:xfrm flipH="1" flipV="1">
            <a:off x="4233728" y="2527557"/>
            <a:ext cx="355344"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254" name="Group 254"/>
          <p:cNvGrpSpPr/>
          <p:nvPr/>
        </p:nvGrpSpPr>
        <p:grpSpPr>
          <a:xfrm>
            <a:off x="2713036" y="3589208"/>
            <a:ext cx="514451" cy="485233"/>
            <a:chOff x="0" y="0"/>
            <a:chExt cx="514449" cy="485232"/>
          </a:xfrm>
        </p:grpSpPr>
        <p:sp>
          <p:nvSpPr>
            <p:cNvPr id="252" name="Shape 252"/>
            <p:cNvSpPr/>
            <p:nvPr/>
          </p:nvSpPr>
          <p:spPr>
            <a:xfrm>
              <a:off x="0" y="-1"/>
              <a:ext cx="514450" cy="485234"/>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53" name="Shape 253"/>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3</a:t>
              </a:r>
            </a:p>
          </p:txBody>
        </p:sp>
      </p:grpSp>
      <p:sp>
        <p:nvSpPr>
          <p:cNvPr id="255" name="Shape 255"/>
          <p:cNvSpPr/>
          <p:nvPr/>
        </p:nvSpPr>
        <p:spPr>
          <a:xfrm flipV="1">
            <a:off x="3047999" y="3271966"/>
            <a:ext cx="304544" cy="3045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258" name="Group 258"/>
          <p:cNvGrpSpPr/>
          <p:nvPr/>
        </p:nvGrpSpPr>
        <p:grpSpPr>
          <a:xfrm>
            <a:off x="3946916" y="3640921"/>
            <a:ext cx="514451" cy="485231"/>
            <a:chOff x="0" y="0"/>
            <a:chExt cx="514449" cy="485230"/>
          </a:xfrm>
        </p:grpSpPr>
        <p:sp>
          <p:nvSpPr>
            <p:cNvPr id="256" name="Shape 256"/>
            <p:cNvSpPr/>
            <p:nvPr/>
          </p:nvSpPr>
          <p:spPr>
            <a:xfrm>
              <a:off x="0" y="-1"/>
              <a:ext cx="514450" cy="485232"/>
            </a:xfrm>
            <a:prstGeom prst="ellipse">
              <a:avLst/>
            </a:prstGeom>
            <a:solidFill>
              <a:srgbClr val="FFFFFF"/>
            </a:solidFill>
            <a:ln w="25400" cap="flat">
              <a:solidFill>
                <a:schemeClr val="accent1"/>
              </a:solidFill>
              <a:prstDash val="solid"/>
              <a:round/>
            </a:ln>
            <a:effectLst/>
          </p:spPr>
          <p:txBody>
            <a:bodyPr wrap="square" lIns="45718" tIns="45718" rIns="45718" bIns="45718" numCol="1" anchor="t">
              <a:noAutofit/>
            </a:bodyPr>
            <a:lstStyle/>
            <a:p>
              <a:pPr>
                <a:defRPr>
                  <a:latin typeface="Arial"/>
                  <a:ea typeface="Arial"/>
                  <a:cs typeface="Arial"/>
                  <a:sym typeface="Arial"/>
                </a:defRPr>
              </a:pPr>
            </a:p>
          </p:txBody>
        </p:sp>
        <p:sp>
          <p:nvSpPr>
            <p:cNvPr id="257" name="Shape 257"/>
            <p:cNvSpPr/>
            <p:nvPr/>
          </p:nvSpPr>
          <p:spPr>
            <a:xfrm>
              <a:off x="75338" y="71059"/>
              <a:ext cx="363774" cy="3506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latin typeface="Arial"/>
                  <a:ea typeface="Arial"/>
                  <a:cs typeface="Arial"/>
                  <a:sym typeface="Arial"/>
                </a:defRPr>
              </a:lvl1pPr>
            </a:lstStyle>
            <a:p>
              <a:pPr/>
              <a:r>
                <a:t>7</a:t>
              </a:r>
            </a:p>
          </p:txBody>
        </p:sp>
      </p:grpSp>
      <p:sp>
        <p:nvSpPr>
          <p:cNvPr id="259" name="Shape 259"/>
          <p:cNvSpPr/>
          <p:nvPr/>
        </p:nvSpPr>
        <p:spPr>
          <a:xfrm flipH="1" flipV="1">
            <a:off x="3761437" y="3272880"/>
            <a:ext cx="355343" cy="355344"/>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ntroduction">
  <a:themeElements>
    <a:clrScheme name="introduction">
      <a:dk1>
        <a:srgbClr val="333333"/>
      </a:dk1>
      <a:lt1>
        <a:srgbClr val="FFFFFF"/>
      </a:lt1>
      <a:dk2>
        <a:srgbClr val="A7A7A7"/>
      </a:dk2>
      <a:lt2>
        <a:srgbClr val="535353"/>
      </a:lt2>
      <a:accent1>
        <a:srgbClr val="FF9900"/>
      </a:accent1>
      <a:accent2>
        <a:srgbClr val="CC3300"/>
      </a:accent2>
      <a:accent3>
        <a:srgbClr val="C1AAAA"/>
      </a:accent3>
      <a:accent4>
        <a:srgbClr val="DADADA"/>
      </a:accent4>
      <a:accent5>
        <a:srgbClr val="FFCAAA"/>
      </a:accent5>
      <a:accent6>
        <a:srgbClr val="B92D00"/>
      </a:accent6>
      <a:hlink>
        <a:srgbClr val="0000FF"/>
      </a:hlink>
      <a:folHlink>
        <a:srgbClr val="FF00FF"/>
      </a:folHlink>
    </a:clrScheme>
    <a:fontScheme name="introduction">
      <a:majorFont>
        <a:latin typeface="Calibri"/>
        <a:ea typeface="Calibri"/>
        <a:cs typeface="Calibri"/>
      </a:majorFont>
      <a:minorFont>
        <a:latin typeface="Helvetica"/>
        <a:ea typeface="Helvetica"/>
        <a:cs typeface="Helvetica"/>
      </a:minorFont>
    </a:fontScheme>
    <a:fmtScheme name="introduc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troduction">
  <a:themeElements>
    <a:clrScheme name="introduction">
      <a:dk1>
        <a:srgbClr val="000000"/>
      </a:dk1>
      <a:lt1>
        <a:srgbClr val="FFFFFF"/>
      </a:lt1>
      <a:dk2>
        <a:srgbClr val="A7A7A7"/>
      </a:dk2>
      <a:lt2>
        <a:srgbClr val="535353"/>
      </a:lt2>
      <a:accent1>
        <a:srgbClr val="FF9900"/>
      </a:accent1>
      <a:accent2>
        <a:srgbClr val="CC3300"/>
      </a:accent2>
      <a:accent3>
        <a:srgbClr val="C1AAAA"/>
      </a:accent3>
      <a:accent4>
        <a:srgbClr val="DADADA"/>
      </a:accent4>
      <a:accent5>
        <a:srgbClr val="FFCAAA"/>
      </a:accent5>
      <a:accent6>
        <a:srgbClr val="B92D00"/>
      </a:accent6>
      <a:hlink>
        <a:srgbClr val="0000FF"/>
      </a:hlink>
      <a:folHlink>
        <a:srgbClr val="FF00FF"/>
      </a:folHlink>
    </a:clrScheme>
    <a:fontScheme name="introduction">
      <a:majorFont>
        <a:latin typeface="Calibri"/>
        <a:ea typeface="Calibri"/>
        <a:cs typeface="Calibri"/>
      </a:majorFont>
      <a:minorFont>
        <a:latin typeface="Helvetica"/>
        <a:ea typeface="Helvetica"/>
        <a:cs typeface="Helvetica"/>
      </a:minorFont>
    </a:fontScheme>
    <a:fmtScheme name="introduc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